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0719CAA-EEDB-4239-A327-83CC618AAF3C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4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0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8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3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2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8BAA-AF51-43B9-964D-6495F6352AD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39EC-BB65-437B-B291-BA047B935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 smtClean="0"/>
              <a:t>․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03" y="1051028"/>
            <a:ext cx="4600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905794"/>
            <a:ext cx="7915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2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Перед обедом не нужно мыть руки, </a:t>
            </a:r>
            <a:r>
              <a:rPr lang="ru-RU" dirty="0" smtClean="0">
                <a:solidFill>
                  <a:srgbClr val="0070C0"/>
                </a:solidFill>
              </a:rPr>
              <a:t>все ровно во время обеда они испачкаются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2162969"/>
            <a:ext cx="6610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2053431"/>
            <a:ext cx="78676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3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2120106"/>
            <a:ext cx="7810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Можешь поздно спать, а с утр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</a:rPr>
              <a:t> поздно просыпаться, всё ровно не кто не поругает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2458244"/>
            <a:ext cx="5905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2058194"/>
            <a:ext cx="79057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4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Можешь в школу не ходить, все ровно ты все знаешь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2453481"/>
            <a:ext cx="6505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948656"/>
            <a:ext cx="7924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009" y="4545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Ты можете целый день смотреть в телефон и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тебя за это ругать не будут, а твои глаза не будут  болеть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878" y="2246242"/>
            <a:ext cx="5198165" cy="39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1948656"/>
            <a:ext cx="8058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Если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лучший друг пригласил тебя на свой день рождение, не обязательна дарить ему подарок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ru-RU" dirty="0" smtClean="0">
                <a:solidFill>
                  <a:srgbClr val="0070C0"/>
                </a:solidFill>
              </a:rPr>
              <a:t> Этот </a:t>
            </a:r>
            <a:r>
              <a:rPr lang="ru-RU" dirty="0" smtClean="0">
                <a:solidFill>
                  <a:srgbClr val="0070C0"/>
                </a:solidFill>
              </a:rPr>
              <a:t>подарок  тебе нужнее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350" y="2162969"/>
            <a:ext cx="4305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0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88</Words>
  <Application>Microsoft Office PowerPoint</Application>
  <PresentationFormat>Широкоэкранный</PresentationFormat>
  <Paragraphs>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Можешь поздно спать, а с утра поздно просыпаться, всё ровно не кто не поругает.</vt:lpstr>
      <vt:lpstr>Презентация PowerPoint</vt:lpstr>
      <vt:lpstr>Можешь в школу не ходить, все ровно ты все знаешь.</vt:lpstr>
      <vt:lpstr>Презентация PowerPoint</vt:lpstr>
      <vt:lpstr>Ты можете целый день смотреть в телефон и тебя за это ругать не будут, а твои глаза не будут  болеть.</vt:lpstr>
      <vt:lpstr>Презентация PowerPoint</vt:lpstr>
      <vt:lpstr>Если лучший друг пригласил тебя на свой день рождение, не обязательна дарить ему подарок. Этот подарок  тебе нужнее.</vt:lpstr>
      <vt:lpstr>Презентация PowerPoint</vt:lpstr>
      <vt:lpstr>Перед обедом не нужно мыть руки, все ровно во время обеда они испачкаются.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Seda</dc:creator>
  <cp:lastModifiedBy>Seda</cp:lastModifiedBy>
  <cp:revision>18</cp:revision>
  <dcterms:created xsi:type="dcterms:W3CDTF">2023-04-15T11:23:00Z</dcterms:created>
  <dcterms:modified xsi:type="dcterms:W3CDTF">2023-04-15T15:23:36Z</dcterms:modified>
</cp:coreProperties>
</file>