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B48C3-C151-4918-8B62-4C6434D30F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58EEB4-B547-4689-81EE-DCE002199C2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3788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48C3-C151-4918-8B62-4C6434D30F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EEB4-B547-4689-81EE-DCE00219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1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48C3-C151-4918-8B62-4C6434D30F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EEB4-B547-4689-81EE-DCE00219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6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48C3-C151-4918-8B62-4C6434D30F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EEB4-B547-4689-81EE-DCE00219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0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CB48C3-C151-4918-8B62-4C6434D30F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58EEB4-B547-4689-81EE-DCE002199C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70140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48C3-C151-4918-8B62-4C6434D30F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EEB4-B547-4689-81EE-DCE00219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5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48C3-C151-4918-8B62-4C6434D30F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EEB4-B547-4689-81EE-DCE00219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1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48C3-C151-4918-8B62-4C6434D30F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EEB4-B547-4689-81EE-DCE00219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2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48C3-C151-4918-8B62-4C6434D30F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EEB4-B547-4689-81EE-DCE00219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3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CB48C3-C151-4918-8B62-4C6434D30F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58EEB4-B547-4689-81EE-DCE002199C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366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CB48C3-C151-4918-8B62-4C6434D30F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58EEB4-B547-4689-81EE-DCE002199C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18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DCB48C3-C151-4918-8B62-4C6434D30F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658EEB4-B547-4689-81EE-DCE002199C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555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join?source=logi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.wikipedia.org/wiki/A%C3%A7%C4%B1k_kaynak" TargetMode="External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72" y="2045279"/>
            <a:ext cx="5108864" cy="2554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65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459" y="490246"/>
            <a:ext cx="3765649" cy="1543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76" y="490246"/>
            <a:ext cx="1410283" cy="1410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5891" y="964553"/>
            <a:ext cx="118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NEDEN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607718" y="964553"/>
            <a:ext cx="272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KULLANMALIYIZ?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93273" y="2313709"/>
            <a:ext cx="99614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aracılığı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geliştirdiğiniz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projelerinizi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faydalanacağını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düşündüğünüz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insanlarla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paylaşabilirsiniz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Hatta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belki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projenizin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ekibine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dünyanın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çeşitli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yerlerinden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insanları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ekleyebilir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projenizi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GitHub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üzerinden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yönetebilirsiniz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tr-T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Ekibinizde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çalışanların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projenin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hangi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konumunda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alacağını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belirleyebilirsiniz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Kişinin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yaptığı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çalışmaları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inceleyebilirsiniz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çalışmaların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kadar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sürede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tamamlandığını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kontrol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edebilirsiniz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tr-T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Görev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takibi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yetkilendirmeler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böylece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çok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daha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kolay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hale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gelir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49" y="642646"/>
            <a:ext cx="3765649" cy="1543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66" y="642646"/>
            <a:ext cx="1410283" cy="1410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198" y="1183771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KULLANIMI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94507" y="2594054"/>
            <a:ext cx="6525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GitHub’da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oluşturmak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yukarıda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bahsettiğim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özellikleri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kullanmak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öncelikle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www.github.com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sitesin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üye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olup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oturum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açmanız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gerekmektedir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Üyelik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ücretsizdir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06" y="3517384"/>
            <a:ext cx="5975375" cy="313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95" y="504100"/>
            <a:ext cx="3765649" cy="1543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12" y="504100"/>
            <a:ext cx="1410283" cy="1410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8582" y="1066799"/>
            <a:ext cx="158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TEMEL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34881" y="1066799"/>
            <a:ext cx="286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KAVRAMLARI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02327" y="2341418"/>
            <a:ext cx="1041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Repository (Depo):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GitHub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üzerinde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barındırılan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depolarıdır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GitHub’da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tuttuğunuz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repository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kısa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repo)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oluşturursunuz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399" y="3281151"/>
            <a:ext cx="5296639" cy="32675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79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0873" y="581890"/>
            <a:ext cx="860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Branch 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Dallanma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): 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kavramı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repository’nin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klasörleri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olarak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düşünebilirsiniz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Projemizi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dallara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ayırmamızı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sağlar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Her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branch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ayrı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depo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alanı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gibi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düşünülebilir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0873" y="1787236"/>
            <a:ext cx="101553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Peki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ne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branch’lere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ihtiyaç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duyulur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tr-T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Kısaca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örnek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üzerinden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açıklamak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gerekirse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tr-T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branch’te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çalışır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halde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projeniz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var.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projenize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yeni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feature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eklediniz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fakat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yeni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feature’ın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henüz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çalışır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durumda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olup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olmadığından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değilsiniz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Bu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durumda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branch’teki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düzgün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çalışan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projenize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zarar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vermemek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adına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geliştirmeniz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yeni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branch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açmayı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orada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çalışmayı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deneyebilir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yeni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geliştirmenizin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testlerini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yapıp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sağlıklı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sonuç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verdiğine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olduktan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sonra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branch’inize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kodunuzu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kopyalayabilirisiniz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51" y="5006828"/>
            <a:ext cx="3765649" cy="15439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68" y="5006828"/>
            <a:ext cx="1410283" cy="14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8091" y="613954"/>
            <a:ext cx="95620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Fork</a:t>
            </a:r>
            <a:r>
              <a:rPr lang="en-US" dirty="0"/>
              <a:t>: </a:t>
            </a:r>
            <a:r>
              <a:rPr lang="en-US" dirty="0" err="1" smtClean="0"/>
              <a:t>GitHub’da</a:t>
            </a:r>
            <a:r>
              <a:rPr lang="en-US" dirty="0" smtClean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birinin</a:t>
            </a:r>
            <a:r>
              <a:rPr lang="en-US" dirty="0"/>
              <a:t> </a:t>
            </a:r>
            <a:r>
              <a:rPr lang="en-US" dirty="0" err="1"/>
              <a:t>projesini</a:t>
            </a:r>
            <a:r>
              <a:rPr lang="en-US" dirty="0"/>
              <a:t> </a:t>
            </a:r>
            <a:r>
              <a:rPr lang="en-US" dirty="0" err="1"/>
              <a:t>alıp</a:t>
            </a:r>
            <a:r>
              <a:rPr lang="en-US" dirty="0"/>
              <a:t> </a:t>
            </a:r>
            <a:r>
              <a:rPr lang="en-US" dirty="0" err="1"/>
              <a:t>geliştirebilirsiniz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geliştirdiklerini</a:t>
            </a:r>
            <a:r>
              <a:rPr lang="en-US" dirty="0"/>
              <a:t> o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sahibiyle</a:t>
            </a:r>
            <a:r>
              <a:rPr lang="en-US" dirty="0"/>
              <a:t> </a:t>
            </a:r>
            <a:r>
              <a:rPr lang="en-US" dirty="0" err="1"/>
              <a:t>paylaşarak</a:t>
            </a:r>
            <a:r>
              <a:rPr lang="en-US" dirty="0"/>
              <a:t> </a:t>
            </a:r>
            <a:r>
              <a:rPr lang="en-US" dirty="0" err="1"/>
              <a:t>projeye</a:t>
            </a:r>
            <a:r>
              <a:rPr lang="en-US" dirty="0"/>
              <a:t> </a:t>
            </a:r>
            <a:r>
              <a:rPr lang="en-US" dirty="0" err="1"/>
              <a:t>katkı</a:t>
            </a:r>
            <a:r>
              <a:rPr lang="en-US" dirty="0"/>
              <a:t> </a:t>
            </a:r>
            <a:r>
              <a:rPr lang="en-US" dirty="0" err="1"/>
              <a:t>sağlayabilirisiniz</a:t>
            </a:r>
            <a:r>
              <a:rPr lang="en-US" dirty="0"/>
              <a:t>. Fork, </a:t>
            </a:r>
            <a:r>
              <a:rPr lang="en-US" dirty="0" err="1"/>
              <a:t>projeyi</a:t>
            </a:r>
            <a:r>
              <a:rPr lang="en-US" dirty="0"/>
              <a:t> </a:t>
            </a:r>
            <a:r>
              <a:rPr lang="en-US" dirty="0" err="1"/>
              <a:t>kendinize</a:t>
            </a:r>
            <a:r>
              <a:rPr lang="en-US" dirty="0"/>
              <a:t> </a:t>
            </a:r>
            <a:r>
              <a:rPr lang="en-US" dirty="0" err="1"/>
              <a:t>kopyalamanızı</a:t>
            </a:r>
            <a:r>
              <a:rPr lang="en-US" dirty="0"/>
              <a:t>(clone </a:t>
            </a:r>
            <a:r>
              <a:rPr lang="en-US" dirty="0" err="1"/>
              <a:t>etmeyi</a:t>
            </a:r>
            <a:r>
              <a:rPr lang="en-US" dirty="0"/>
              <a:t>) </a:t>
            </a:r>
            <a:r>
              <a:rPr lang="en-US" dirty="0" err="1"/>
              <a:t>sağlıyor</a:t>
            </a:r>
            <a:r>
              <a:rPr lang="en-US" dirty="0"/>
              <a:t>. </a:t>
            </a:r>
            <a:r>
              <a:rPr lang="en-US" dirty="0" err="1"/>
              <a:t>Birini</a:t>
            </a:r>
            <a:r>
              <a:rPr lang="en-US" dirty="0"/>
              <a:t> </a:t>
            </a:r>
            <a:r>
              <a:rPr lang="en-US" dirty="0" err="1"/>
              <a:t>projesini</a:t>
            </a:r>
            <a:r>
              <a:rPr lang="en-US" dirty="0"/>
              <a:t> </a:t>
            </a:r>
            <a:r>
              <a:rPr lang="en-US" b="1" dirty="0" err="1"/>
              <a:t>clone</a:t>
            </a:r>
            <a:r>
              <a:rPr lang="en-US" dirty="0" err="1"/>
              <a:t>’ladığınızda</a:t>
            </a:r>
            <a:r>
              <a:rPr lang="en-US" dirty="0"/>
              <a:t> </a:t>
            </a:r>
            <a:r>
              <a:rPr lang="en-US" dirty="0" err="1"/>
              <a:t>sizin</a:t>
            </a:r>
            <a:r>
              <a:rPr lang="en-US" dirty="0"/>
              <a:t> local </a:t>
            </a:r>
            <a:r>
              <a:rPr lang="en-US" dirty="0" err="1"/>
              <a:t>bilgisayarınızda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aynısından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local repository </a:t>
            </a:r>
            <a:r>
              <a:rPr lang="en-US" dirty="0" err="1"/>
              <a:t>oluşur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yaptığınız</a:t>
            </a:r>
            <a:r>
              <a:rPr lang="en-US" dirty="0"/>
              <a:t> </a:t>
            </a:r>
            <a:r>
              <a:rPr lang="en-US" dirty="0" err="1"/>
              <a:t>değişiklikler</a:t>
            </a:r>
            <a:r>
              <a:rPr lang="en-US" dirty="0"/>
              <a:t>, </a:t>
            </a:r>
            <a:r>
              <a:rPr lang="en-US" dirty="0" err="1"/>
              <a:t>sizde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repository’e</a:t>
            </a:r>
            <a:r>
              <a:rPr lang="en-US" dirty="0"/>
              <a:t> </a:t>
            </a:r>
            <a:r>
              <a:rPr lang="en-US" dirty="0" err="1"/>
              <a:t>kaydolur</a:t>
            </a:r>
            <a:r>
              <a:rPr lang="en-US" dirty="0"/>
              <a:t>.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orjinali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değişiklikten</a:t>
            </a:r>
            <a:r>
              <a:rPr lang="en-US" dirty="0"/>
              <a:t> </a:t>
            </a:r>
            <a:r>
              <a:rPr lang="en-US" dirty="0" err="1"/>
              <a:t>etkilenmez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err="1"/>
              <a:t>Clone’ladığınız</a:t>
            </a:r>
            <a:r>
              <a:rPr lang="en-US" dirty="0"/>
              <a:t> </a:t>
            </a:r>
            <a:r>
              <a:rPr lang="en-US" dirty="0" err="1"/>
              <a:t>projeye</a:t>
            </a:r>
            <a:r>
              <a:rPr lang="en-US" dirty="0"/>
              <a:t> </a:t>
            </a:r>
            <a:r>
              <a:rPr lang="en-US" dirty="0" err="1"/>
              <a:t>katkı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, </a:t>
            </a:r>
            <a:r>
              <a:rPr lang="en-US" dirty="0" err="1"/>
              <a:t>değişiklikleri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sahibi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paylaşmak</a:t>
            </a:r>
            <a:r>
              <a:rPr lang="en-US" dirty="0"/>
              <a:t> </a:t>
            </a:r>
            <a:r>
              <a:rPr lang="en-US" dirty="0" err="1"/>
              <a:t>istiyorsanız</a:t>
            </a:r>
            <a:r>
              <a:rPr lang="en-US" dirty="0"/>
              <a:t>, </a:t>
            </a:r>
            <a:r>
              <a:rPr lang="en-US" dirty="0" err="1"/>
              <a:t>ilgili</a:t>
            </a:r>
            <a:r>
              <a:rPr lang="en-US" dirty="0"/>
              <a:t> local </a:t>
            </a:r>
            <a:r>
              <a:rPr lang="en-US" dirty="0" err="1"/>
              <a:t>repository’nizi</a:t>
            </a:r>
            <a:r>
              <a:rPr lang="en-US" dirty="0"/>
              <a:t>, GitHub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remote </a:t>
            </a:r>
            <a:r>
              <a:rPr lang="en-US" dirty="0" err="1"/>
              <a:t>repository’e</a:t>
            </a:r>
            <a:r>
              <a:rPr lang="en-US" dirty="0"/>
              <a:t> push </a:t>
            </a:r>
            <a:r>
              <a:rPr lang="en-US" dirty="0" err="1"/>
              <a:t>etmeli</a:t>
            </a:r>
            <a:r>
              <a:rPr lang="en-US" dirty="0"/>
              <a:t>/</a:t>
            </a:r>
            <a:r>
              <a:rPr lang="en-US" dirty="0" err="1"/>
              <a:t>taşımalısınız</a:t>
            </a:r>
            <a:r>
              <a:rPr lang="en-US" dirty="0"/>
              <a:t>.</a:t>
            </a:r>
          </a:p>
          <a:p>
            <a:r>
              <a:rPr lang="en-US" dirty="0" err="1"/>
              <a:t>Ardından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sahibine</a:t>
            </a:r>
            <a:r>
              <a:rPr lang="en-US" dirty="0"/>
              <a:t> “</a:t>
            </a:r>
            <a:r>
              <a:rPr lang="en-US" b="1" dirty="0"/>
              <a:t>Pull Request</a:t>
            </a:r>
            <a:r>
              <a:rPr lang="en-US" dirty="0"/>
              <a:t>” </a:t>
            </a:r>
            <a:r>
              <a:rPr lang="en-US" dirty="0" err="1"/>
              <a:t>göndermelisiniz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8091" y="4049486"/>
            <a:ext cx="10437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Pull Request</a:t>
            </a:r>
            <a:r>
              <a:rPr lang="en-US" dirty="0"/>
              <a:t>: “Ben </a:t>
            </a:r>
            <a:r>
              <a:rPr lang="en-US" dirty="0" err="1"/>
              <a:t>sizin</a:t>
            </a:r>
            <a:r>
              <a:rPr lang="en-US" dirty="0"/>
              <a:t> </a:t>
            </a:r>
            <a:r>
              <a:rPr lang="en-US" dirty="0" err="1"/>
              <a:t>projenizin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değişiklikleri</a:t>
            </a:r>
            <a:r>
              <a:rPr lang="en-US" dirty="0"/>
              <a:t> </a:t>
            </a:r>
            <a:r>
              <a:rPr lang="en-US" dirty="0" err="1"/>
              <a:t>yaptım</a:t>
            </a:r>
            <a:r>
              <a:rPr lang="en-US" dirty="0"/>
              <a:t>,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sizin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de </a:t>
            </a:r>
            <a:r>
              <a:rPr lang="en-US" dirty="0" err="1"/>
              <a:t>uygunsa</a:t>
            </a:r>
            <a:r>
              <a:rPr lang="en-US" dirty="0"/>
              <a:t> </a:t>
            </a:r>
            <a:r>
              <a:rPr lang="en-US" dirty="0" err="1"/>
              <a:t>değişikliklerimi</a:t>
            </a:r>
            <a:r>
              <a:rPr lang="en-US" dirty="0"/>
              <a:t> </a:t>
            </a:r>
            <a:r>
              <a:rPr lang="en-US" dirty="0" err="1"/>
              <a:t>sizin</a:t>
            </a:r>
            <a:r>
              <a:rPr lang="en-US" dirty="0"/>
              <a:t> </a:t>
            </a:r>
            <a:r>
              <a:rPr lang="en-US" dirty="0" err="1"/>
              <a:t>projenize</a:t>
            </a:r>
            <a:r>
              <a:rPr lang="en-US" dirty="0"/>
              <a:t> </a:t>
            </a:r>
            <a:r>
              <a:rPr lang="en-US" dirty="0" err="1"/>
              <a:t>ekleyip</a:t>
            </a:r>
            <a:r>
              <a:rPr lang="en-US" dirty="0"/>
              <a:t> </a:t>
            </a:r>
            <a:r>
              <a:rPr lang="en-US" dirty="0" err="1"/>
              <a:t>katkıda</a:t>
            </a:r>
            <a:r>
              <a:rPr lang="en-US" dirty="0"/>
              <a:t> </a:t>
            </a:r>
            <a:r>
              <a:rPr lang="en-US" dirty="0" err="1"/>
              <a:t>bulunmamı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edin</a:t>
            </a:r>
            <a:r>
              <a:rPr lang="en-US" dirty="0"/>
              <a:t>” </a:t>
            </a:r>
            <a:r>
              <a:rPr lang="en-US" dirty="0" err="1"/>
              <a:t>demektir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Proje</a:t>
            </a:r>
            <a:r>
              <a:rPr lang="en-US" dirty="0" smtClean="0"/>
              <a:t> </a:t>
            </a:r>
            <a:r>
              <a:rPr lang="en-US" dirty="0" err="1"/>
              <a:t>sahibi</a:t>
            </a:r>
            <a:r>
              <a:rPr lang="en-US" dirty="0"/>
              <a:t> pull </a:t>
            </a:r>
            <a:r>
              <a:rPr lang="en-US" dirty="0" err="1"/>
              <a:t>requesti</a:t>
            </a:r>
            <a:r>
              <a:rPr lang="en-US" dirty="0"/>
              <a:t> </a:t>
            </a:r>
            <a:r>
              <a:rPr lang="en-US" dirty="0" err="1"/>
              <a:t>onaylarsa</a:t>
            </a:r>
            <a:r>
              <a:rPr lang="en-US" dirty="0"/>
              <a:t> </a:t>
            </a:r>
            <a:r>
              <a:rPr lang="en-US" dirty="0" err="1"/>
              <a:t>değişiklikler</a:t>
            </a:r>
            <a:r>
              <a:rPr lang="en-US" dirty="0"/>
              <a:t>, </a:t>
            </a:r>
            <a:r>
              <a:rPr lang="en-US" dirty="0" err="1"/>
              <a:t>forklanan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orjinaline</a:t>
            </a:r>
            <a:r>
              <a:rPr lang="en-US" dirty="0"/>
              <a:t> merge </a:t>
            </a:r>
            <a:r>
              <a:rPr lang="en-US" dirty="0" err="1"/>
              <a:t>edilir</a:t>
            </a:r>
            <a:r>
              <a:rPr lang="en-US" dirty="0"/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3315" y="2978331"/>
            <a:ext cx="4062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TEŞEKKÜRLER...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28" y="238885"/>
            <a:ext cx="3765649" cy="1543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45" y="238885"/>
            <a:ext cx="1410283" cy="14102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14" y="5002531"/>
            <a:ext cx="3388301" cy="141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4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1" y="704851"/>
            <a:ext cx="3388301" cy="14148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18363" y="1119910"/>
            <a:ext cx="2535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/>
              <a:t>NEDİR?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3999" y="3255818"/>
            <a:ext cx="9019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kısa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süre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içerisinde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yazılımcıların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vazgeçilmezleri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arasına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giren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sürüm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versiyon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kontrol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sistemi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Yazdığımız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projeleri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bilgisayarımızda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harici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disklerde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binbir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tehlike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altında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değilde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üzerinde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tutmamızı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yönetmemizi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sağlayan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sistemdir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62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444" y="325610"/>
            <a:ext cx="3388301" cy="1414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673" y="663287"/>
            <a:ext cx="184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/>
              <a:t>NEDEN</a:t>
            </a:r>
            <a:r>
              <a:rPr lang="tr-TR" sz="2800" b="1" dirty="0" smtClean="0"/>
              <a:t> 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42363" y="663287"/>
            <a:ext cx="390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/>
              <a:t>KULLANMALIYIZ?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27018" y="2230582"/>
            <a:ext cx="96566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1-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Versiyon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yönetim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kolaylığı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Projenizi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bilgisayarınızda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harici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diskte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bulut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sisteminde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tutuyorsanız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yapma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projenizin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başına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sorun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gelmesi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gibi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olasılıkları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göz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önünde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bulundurarak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sürekli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projenizi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yedekleme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ihtiyacı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duyarsınız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Bu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sebeple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projenizi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versiyon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versiyon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kaydetmeye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başlarsınız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tr-T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Projenizin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büyüklüğüne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göre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işlemi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yapmak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oldukça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karmaşık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haller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alabilir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tr-T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Eğer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kullanırsanız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böyle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sorununuz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olmaz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tr-T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İstediğiniz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zaman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projenizin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kaydettiğiniz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haline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ulaşabilir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herhangi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günki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haline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dönüş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yapabilirsiniz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38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335" y="242483"/>
            <a:ext cx="3388301" cy="14148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8685" y="1947458"/>
            <a:ext cx="7434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2-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Birden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fazla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kişinin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eş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zamanlı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aynı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proje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üzerinde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çalışması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Aynı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üzerinde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birden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fazla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kişi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eşzamanlı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olarak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farklı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zamanlarda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çalışıyorsanız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kodlarınızı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birleştirmek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alışverişi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yapmak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oldukça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çetrefillidir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tr-T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Fakat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kullanıyorsanız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işlemleri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yapmanız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hiç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zor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olmayacaktır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😉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5564" y="3394364"/>
            <a:ext cx="93518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/>
              <a:t>4- </a:t>
            </a:r>
            <a:r>
              <a:rPr lang="en-US" sz="2400" b="1" dirty="0" err="1"/>
              <a:t>Hızlı</a:t>
            </a:r>
            <a:r>
              <a:rPr lang="en-US" sz="2400" b="1" dirty="0"/>
              <a:t> </a:t>
            </a:r>
            <a:r>
              <a:rPr lang="en-US" sz="2400" b="1" dirty="0" err="1"/>
              <a:t>olması</a:t>
            </a:r>
            <a:r>
              <a:rPr lang="en-US" sz="2400" b="1" dirty="0"/>
              <a:t> </a:t>
            </a:r>
            <a:r>
              <a:rPr lang="en-US" sz="2400" b="1" dirty="0" err="1"/>
              <a:t>ve</a:t>
            </a:r>
            <a:r>
              <a:rPr lang="en-US" sz="2400" b="1" dirty="0"/>
              <a:t> </a:t>
            </a:r>
            <a:r>
              <a:rPr lang="en-US" sz="2400" b="1" dirty="0" err="1"/>
              <a:t>az</a:t>
            </a:r>
            <a:r>
              <a:rPr lang="en-US" sz="2400" b="1" dirty="0"/>
              <a:t> </a:t>
            </a:r>
            <a:r>
              <a:rPr lang="en-US" sz="2400" b="1" dirty="0" err="1"/>
              <a:t>yer</a:t>
            </a:r>
            <a:r>
              <a:rPr lang="en-US" sz="2400" b="1" dirty="0"/>
              <a:t> </a:t>
            </a:r>
            <a:r>
              <a:rPr lang="en-US" sz="2400" b="1" dirty="0" err="1" smtClean="0"/>
              <a:t>kaplaması</a:t>
            </a:r>
            <a:endParaRPr lang="tr-TR" sz="2400" b="1" dirty="0" smtClean="0"/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Ayrıca</a:t>
            </a:r>
            <a:r>
              <a:rPr lang="en-US" dirty="0"/>
              <a:t> </a:t>
            </a:r>
            <a:r>
              <a:rPr lang="en-US" dirty="0" err="1"/>
              <a:t>Git</a:t>
            </a:r>
            <a:r>
              <a:rPr lang="en-US" dirty="0"/>
              <a:t>, </a:t>
            </a:r>
            <a:r>
              <a:rPr lang="en-US" dirty="0" err="1"/>
              <a:t>bilgisayarınızda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kullanımını</a:t>
            </a:r>
            <a:r>
              <a:rPr lang="en-US" dirty="0"/>
              <a:t> </a:t>
            </a:r>
            <a:r>
              <a:rPr lang="en-US" dirty="0" err="1"/>
              <a:t>önler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5564" y="1039092"/>
            <a:ext cx="81049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3- Offline 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kullanılabilmesi</a:t>
            </a:r>
            <a:endParaRPr lang="tr-TR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özellik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diğer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versiyon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kontrol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sistemlerinden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farklı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olarak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hiçbir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ağa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bağlı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olmadan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projenizi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geliştirebilmenizi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sağlar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Çoğu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sistemde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sürekli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merkezi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noktada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dururken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Git‘te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kullanıcının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bilgisayarında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projenin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kopyası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mevcut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olur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sayede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offline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olarak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geliştirebilirsiniz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335" y="242483"/>
            <a:ext cx="3388301" cy="141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35" y="561138"/>
            <a:ext cx="3388301" cy="14148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9309" y="1037752"/>
            <a:ext cx="364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KURULUMU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07127" y="2618509"/>
            <a:ext cx="5278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0070C0"/>
                </a:solidFill>
                <a:hlinkClick r:id="rId3"/>
              </a:rPr>
              <a:t>git-scm.com/downloads</a:t>
            </a:r>
            <a:endParaRPr lang="tr-TR" dirty="0" smtClean="0">
              <a:solidFill>
                <a:srgbClr val="0070C0"/>
              </a:solidFill>
            </a:endParaRPr>
          </a:p>
          <a:p>
            <a:endParaRPr lang="tr-TR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751" y="3293902"/>
            <a:ext cx="6735115" cy="27340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675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35" y="561138"/>
            <a:ext cx="3388301" cy="1414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47855" y="789709"/>
            <a:ext cx="357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/>
              <a:t>NASIL KULLANILIR?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4109" y="2299855"/>
            <a:ext cx="97397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dirty="0" err="1"/>
              <a:t>Bilgisayarımıza</a:t>
            </a:r>
            <a:r>
              <a:rPr lang="en-US" dirty="0"/>
              <a:t> </a:t>
            </a:r>
            <a:r>
              <a:rPr lang="en-US" dirty="0" err="1"/>
              <a:t>kurduktan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konfigürasyonunu</a:t>
            </a:r>
            <a:r>
              <a:rPr lang="en-US" dirty="0"/>
              <a:t> </a:t>
            </a:r>
            <a:r>
              <a:rPr lang="en-US" dirty="0" err="1"/>
              <a:t>yapmamız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</a:t>
            </a:r>
            <a:r>
              <a:rPr lang="en-US" dirty="0" err="1"/>
              <a:t>Bunlar</a:t>
            </a:r>
            <a:r>
              <a:rPr lang="en-US" dirty="0"/>
              <a:t> </a:t>
            </a:r>
            <a:r>
              <a:rPr lang="en-US" dirty="0" err="1"/>
              <a:t>Git’e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 </a:t>
            </a:r>
            <a:r>
              <a:rPr lang="en-US" dirty="0" err="1"/>
              <a:t>olduğumuzu</a:t>
            </a:r>
            <a:r>
              <a:rPr lang="en-US" dirty="0"/>
              <a:t> </a:t>
            </a:r>
            <a:r>
              <a:rPr lang="en-US" dirty="0" err="1"/>
              <a:t>söyleyen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komutlarıdır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err="1"/>
              <a:t>config</a:t>
            </a:r>
            <a:r>
              <a:rPr lang="en-US" b="1" dirty="0"/>
              <a:t> --global user.name “</a:t>
            </a:r>
            <a:r>
              <a:rPr lang="en-US" b="1" dirty="0" err="1"/>
              <a:t>adım</a:t>
            </a:r>
            <a:r>
              <a:rPr lang="en-US" b="1" dirty="0"/>
              <a:t>” </a:t>
            </a:r>
            <a:r>
              <a:rPr lang="en-US" dirty="0"/>
              <a:t> </a:t>
            </a:r>
            <a:r>
              <a:rPr lang="en-US" dirty="0" err="1"/>
              <a:t>Git’e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adımızı</a:t>
            </a:r>
            <a:r>
              <a:rPr lang="en-US" dirty="0"/>
              <a:t> </a:t>
            </a:r>
            <a:r>
              <a:rPr lang="en-US" dirty="0" err="1"/>
              <a:t>söylüyoruz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err="1"/>
              <a:t>config</a:t>
            </a:r>
            <a:r>
              <a:rPr lang="en-US" b="1" dirty="0"/>
              <a:t> --global </a:t>
            </a:r>
            <a:r>
              <a:rPr lang="en-US" b="1" dirty="0" err="1"/>
              <a:t>user.emain</a:t>
            </a:r>
            <a:r>
              <a:rPr lang="en-US" b="1" dirty="0"/>
              <a:t> “</a:t>
            </a:r>
            <a:r>
              <a:rPr lang="en-US" b="1" dirty="0" err="1"/>
              <a:t>mailadresim</a:t>
            </a:r>
            <a:r>
              <a:rPr lang="en-US" b="1" dirty="0"/>
              <a:t>” </a:t>
            </a:r>
            <a:r>
              <a:rPr lang="en-US" dirty="0"/>
              <a:t> </a:t>
            </a:r>
            <a:r>
              <a:rPr lang="en-US" dirty="0" err="1"/>
              <a:t>Git’e</a:t>
            </a:r>
            <a:r>
              <a:rPr lang="en-US" dirty="0"/>
              <a:t> 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adresimizi</a:t>
            </a:r>
            <a:r>
              <a:rPr lang="en-US" dirty="0"/>
              <a:t> </a:t>
            </a:r>
            <a:r>
              <a:rPr lang="en-US" dirty="0" err="1"/>
              <a:t>söylüyoruz</a:t>
            </a:r>
            <a:r>
              <a:rPr lang="en-US" dirty="0" smtClean="0"/>
              <a:t>.</a:t>
            </a:r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     </a:t>
            </a:r>
            <a:r>
              <a:rPr lang="en-US" dirty="0" err="1"/>
              <a:t>İşte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. </a:t>
            </a:r>
            <a:r>
              <a:rPr lang="en-US" dirty="0" err="1"/>
              <a:t>Bundan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komutları</a:t>
            </a:r>
            <a:r>
              <a:rPr lang="en-US" dirty="0"/>
              <a:t> </a:t>
            </a:r>
            <a:r>
              <a:rPr lang="en-US" dirty="0" err="1"/>
              <a:t>aracılığıyla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kullanmaya</a:t>
            </a:r>
            <a:r>
              <a:rPr lang="en-US" dirty="0"/>
              <a:t> </a:t>
            </a:r>
            <a:r>
              <a:rPr lang="en-US" dirty="0" err="1"/>
              <a:t>başlayabiliriz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08" y="285385"/>
            <a:ext cx="3388301" cy="1414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673" y="775855"/>
            <a:ext cx="1440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ÇEŞİTLİ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56244" y="761999"/>
            <a:ext cx="198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KOMUTLARI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3698" y="1700280"/>
            <a:ext cx="109450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err="1"/>
              <a:t>init</a:t>
            </a:r>
            <a:r>
              <a:rPr lang="en-US" b="1" dirty="0"/>
              <a:t>: </a:t>
            </a:r>
            <a:r>
              <a:rPr lang="en-US" dirty="0" err="1"/>
              <a:t>komutun</a:t>
            </a:r>
            <a:r>
              <a:rPr lang="en-US" dirty="0"/>
              <a:t> </a:t>
            </a:r>
            <a:r>
              <a:rPr lang="en-US" dirty="0" err="1"/>
              <a:t>yazıldığı</a:t>
            </a:r>
            <a:r>
              <a:rPr lang="en-US" dirty="0"/>
              <a:t> </a:t>
            </a:r>
            <a:r>
              <a:rPr lang="en-US" dirty="0" err="1"/>
              <a:t>dizini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Repository’si</a:t>
            </a:r>
            <a:r>
              <a:rPr lang="en-US" dirty="0"/>
              <a:t> </a:t>
            </a:r>
            <a:r>
              <a:rPr lang="en-US" dirty="0" err="1"/>
              <a:t>haline</a:t>
            </a:r>
            <a:r>
              <a:rPr lang="en-US" dirty="0"/>
              <a:t> </a:t>
            </a:r>
            <a:r>
              <a:rPr lang="en-US" dirty="0" err="1"/>
              <a:t>getirir</a:t>
            </a:r>
            <a:r>
              <a:rPr lang="en-US" dirty="0"/>
              <a:t>. </a:t>
            </a:r>
            <a:r>
              <a:rPr lang="en-US" dirty="0" err="1"/>
              <a:t>Buradaki</a:t>
            </a:r>
            <a:r>
              <a:rPr lang="en-US" dirty="0"/>
              <a:t> </a:t>
            </a:r>
            <a:r>
              <a:rPr lang="en-US" dirty="0" err="1"/>
              <a:t>değişikleri</a:t>
            </a:r>
            <a:r>
              <a:rPr lang="en-US" dirty="0"/>
              <a:t> </a:t>
            </a:r>
            <a:r>
              <a:rPr lang="en-US" dirty="0" err="1"/>
              <a:t>kaydedip</a:t>
            </a:r>
            <a:r>
              <a:rPr lang="en-US" dirty="0"/>
              <a:t> </a:t>
            </a:r>
            <a:r>
              <a:rPr lang="en-US" dirty="0" err="1"/>
              <a:t>uzak</a:t>
            </a:r>
            <a:r>
              <a:rPr lang="en-US" dirty="0"/>
              <a:t> </a:t>
            </a:r>
            <a:r>
              <a:rPr lang="en-US" dirty="0" err="1"/>
              <a:t>sunucuya</a:t>
            </a:r>
            <a:r>
              <a:rPr lang="en-US" dirty="0"/>
              <a:t> </a:t>
            </a:r>
            <a:r>
              <a:rPr lang="en-US" dirty="0" err="1"/>
              <a:t>gönderebiliriz</a:t>
            </a:r>
            <a:r>
              <a:rPr lang="en-US" dirty="0" smtClean="0"/>
              <a:t>.</a:t>
            </a:r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git</a:t>
            </a:r>
            <a:r>
              <a:rPr lang="en-US" b="1" dirty="0"/>
              <a:t> status: </a:t>
            </a:r>
            <a:r>
              <a:rPr lang="en-US" dirty="0" err="1"/>
              <a:t>bulunduğumuz</a:t>
            </a:r>
            <a:r>
              <a:rPr lang="en-US" dirty="0"/>
              <a:t> </a:t>
            </a:r>
            <a:r>
              <a:rPr lang="en-US" dirty="0" err="1"/>
              <a:t>dizindeki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durumunu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son </a:t>
            </a:r>
            <a:r>
              <a:rPr lang="en-US" dirty="0" err="1"/>
              <a:t>kaydımızdan</a:t>
            </a:r>
            <a:r>
              <a:rPr lang="en-US" dirty="0"/>
              <a:t> </a:t>
            </a:r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 smtClean="0"/>
              <a:t>.</a:t>
            </a:r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git</a:t>
            </a:r>
            <a:r>
              <a:rPr lang="en-US" b="1" dirty="0"/>
              <a:t> checkout –b </a:t>
            </a:r>
            <a:r>
              <a:rPr lang="en-US" b="1" dirty="0" err="1"/>
              <a:t>kullaniciadi</a:t>
            </a:r>
            <a:r>
              <a:rPr lang="en-US" dirty="0"/>
              <a:t>: </a:t>
            </a:r>
            <a:r>
              <a:rPr lang="en-US" dirty="0" err="1"/>
              <a:t>kullaniciadi</a:t>
            </a:r>
            <a:r>
              <a:rPr lang="en-US" dirty="0"/>
              <a:t> </a:t>
            </a:r>
            <a:r>
              <a:rPr lang="en-US" dirty="0" err="1"/>
              <a:t>isminde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smtClean="0"/>
              <a:t>bran</a:t>
            </a:r>
            <a:r>
              <a:rPr lang="tr-TR" dirty="0" smtClean="0"/>
              <a:t>ch</a:t>
            </a:r>
            <a:r>
              <a:rPr lang="en-US" dirty="0" smtClean="0"/>
              <a:t> </a:t>
            </a:r>
            <a:r>
              <a:rPr lang="en-US" dirty="0" err="1"/>
              <a:t>oluşturup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branşa</a:t>
            </a:r>
            <a:r>
              <a:rPr lang="en-US" dirty="0"/>
              <a:t> </a:t>
            </a:r>
            <a:r>
              <a:rPr lang="en-US" dirty="0" err="1"/>
              <a:t>geçememizi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Bundan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smtClean="0"/>
              <a:t>bran</a:t>
            </a:r>
            <a:r>
              <a:rPr lang="tr-TR" dirty="0" smtClean="0"/>
              <a:t>ch</a:t>
            </a:r>
            <a:r>
              <a:rPr lang="en-US" dirty="0" smtClean="0"/>
              <a:t> </a:t>
            </a:r>
            <a:r>
              <a:rPr lang="en-US" dirty="0" err="1"/>
              <a:t>geçene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branşlarla</a:t>
            </a:r>
            <a:r>
              <a:rPr lang="en-US" dirty="0"/>
              <a:t> </a:t>
            </a:r>
            <a:r>
              <a:rPr lang="en-US" dirty="0" err="1"/>
              <a:t>birleştirene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yapacağımız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değişiklikler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smtClean="0"/>
              <a:t>bran</a:t>
            </a:r>
            <a:r>
              <a:rPr lang="tr-TR" dirty="0" smtClean="0"/>
              <a:t>ch</a:t>
            </a:r>
            <a:r>
              <a:rPr lang="en-US" dirty="0" smtClean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saklanır</a:t>
            </a:r>
            <a:r>
              <a:rPr lang="en-US" dirty="0" smtClean="0"/>
              <a:t>.</a:t>
            </a:r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git</a:t>
            </a:r>
            <a:r>
              <a:rPr lang="en-US" b="1" dirty="0"/>
              <a:t> add: </a:t>
            </a:r>
            <a:r>
              <a:rPr lang="en-US" dirty="0" err="1"/>
              <a:t>Git’in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etmesi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seçmemizi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Bu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add .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add *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yazarsak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dosyaların</a:t>
            </a:r>
            <a:r>
              <a:rPr lang="en-US" dirty="0"/>
              <a:t> </a:t>
            </a:r>
            <a:r>
              <a:rPr lang="en-US" dirty="0" err="1"/>
              <a:t>Git’in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listesine</a:t>
            </a:r>
            <a:r>
              <a:rPr lang="en-US" dirty="0"/>
              <a:t> </a:t>
            </a:r>
            <a:r>
              <a:rPr lang="en-US" dirty="0" err="1"/>
              <a:t>eklenmesini</a:t>
            </a:r>
            <a:r>
              <a:rPr lang="en-US" dirty="0"/>
              <a:t> </a:t>
            </a:r>
            <a:r>
              <a:rPr lang="en-US" dirty="0" err="1"/>
              <a:t>sağlarız</a:t>
            </a:r>
            <a:r>
              <a:rPr lang="en-US" dirty="0" smtClean="0"/>
              <a:t>.</a:t>
            </a:r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git</a:t>
            </a:r>
            <a:r>
              <a:rPr lang="en-US" b="1" dirty="0"/>
              <a:t> commit: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listesindeki</a:t>
            </a:r>
            <a:r>
              <a:rPr lang="en-US" dirty="0"/>
              <a:t> </a:t>
            </a:r>
            <a:r>
              <a:rPr lang="en-US" dirty="0" err="1"/>
              <a:t>dosyaların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yazıldığı</a:t>
            </a:r>
            <a:r>
              <a:rPr lang="en-US" dirty="0"/>
              <a:t> </a:t>
            </a:r>
            <a:r>
              <a:rPr lang="en-US" dirty="0" err="1"/>
              <a:t>andaki</a:t>
            </a:r>
            <a:r>
              <a:rPr lang="en-US" dirty="0"/>
              <a:t> </a:t>
            </a:r>
            <a:r>
              <a:rPr lang="en-US" dirty="0" err="1"/>
              <a:t>hallerinin</a:t>
            </a:r>
            <a:r>
              <a:rPr lang="en-US" dirty="0"/>
              <a:t> </a:t>
            </a:r>
            <a:r>
              <a:rPr lang="en-US" dirty="0" err="1"/>
              <a:t>kaydedilmesini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Tam </a:t>
            </a:r>
            <a:r>
              <a:rPr lang="en-US" dirty="0" err="1"/>
              <a:t>yazımı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commit –m “</a:t>
            </a:r>
            <a:r>
              <a:rPr lang="en-US" dirty="0" err="1"/>
              <a:t>mesajım</a:t>
            </a:r>
            <a:r>
              <a:rPr lang="en-US" dirty="0"/>
              <a:t>” </a:t>
            </a:r>
            <a:r>
              <a:rPr lang="en-US" dirty="0" err="1"/>
              <a:t>şeklindedir</a:t>
            </a:r>
            <a:r>
              <a:rPr lang="en-US" dirty="0" smtClean="0"/>
              <a:t>.</a:t>
            </a:r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git</a:t>
            </a:r>
            <a:r>
              <a:rPr lang="en-US" b="1" dirty="0"/>
              <a:t> push: </a:t>
            </a:r>
            <a:r>
              <a:rPr lang="en-US" dirty="0"/>
              <a:t>commit </a:t>
            </a:r>
            <a:r>
              <a:rPr lang="en-US" dirty="0" err="1"/>
              <a:t>edilmiş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dosyaların</a:t>
            </a:r>
            <a:r>
              <a:rPr lang="en-US" dirty="0"/>
              <a:t> </a:t>
            </a:r>
            <a:r>
              <a:rPr lang="en-US" dirty="0" err="1"/>
              <a:t>uzak</a:t>
            </a:r>
            <a:r>
              <a:rPr lang="en-US" dirty="0"/>
              <a:t> </a:t>
            </a:r>
            <a:r>
              <a:rPr lang="en-US" dirty="0" err="1"/>
              <a:t>sunucuya</a:t>
            </a:r>
            <a:r>
              <a:rPr lang="en-US" dirty="0"/>
              <a:t> </a:t>
            </a:r>
            <a:r>
              <a:rPr lang="en-US" dirty="0" err="1"/>
              <a:t>gönderilmesini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5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568" y="229466"/>
            <a:ext cx="3765649" cy="15439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85" y="296282"/>
            <a:ext cx="1410283" cy="14102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29053" y="709035"/>
            <a:ext cx="3186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/>
              <a:t>NEDİR?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77636" y="2341418"/>
            <a:ext cx="95042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GitHub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versiyon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kontrol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sistemi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olarak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kullanan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yazılım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geliştirme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projeleri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tabanlı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depolama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servisidir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  </a:t>
            </a:r>
            <a:endParaRPr lang="tr-T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oluşturulan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depolarını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bulutta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saklamayı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sağlayan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servistir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tr-T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özel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depolar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ücretli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üyelik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seçenekleri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sunarken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5" tooltip="Açık kaynak"/>
              </a:rPr>
              <a:t>açık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 tooltip="Açık kaynak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5" tooltip="Açık kaynak"/>
              </a:rPr>
              <a:t>kaynaklı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projeler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ücretsizdir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438</TotalTime>
  <Words>884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Franklin Gothic Book</vt:lpstr>
      <vt:lpstr>Wingdings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ITU</dc:creator>
  <cp:lastModifiedBy>ITU</cp:lastModifiedBy>
  <cp:revision>25</cp:revision>
  <dcterms:created xsi:type="dcterms:W3CDTF">2020-06-14T11:10:19Z</dcterms:created>
  <dcterms:modified xsi:type="dcterms:W3CDTF">2020-06-14T18:41:42Z</dcterms:modified>
</cp:coreProperties>
</file>