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1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2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86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94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260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37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80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882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7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52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45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67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3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4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35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19144C-FB23-4DD7-8564-184F2B96B66B}" type="datetimeFigureOut">
              <a:rPr lang="tr-TR" smtClean="0"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722B15-213A-488F-8A45-1936686884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471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.wikipedia.org/wiki/S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6289DD-B287-4381-86D9-94A35B35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7612"/>
            <a:ext cx="9144000" cy="1237956"/>
          </a:xfrm>
          <a:noFill/>
        </p:spPr>
        <p:txBody>
          <a:bodyPr>
            <a:noAutofit/>
          </a:bodyPr>
          <a:lstStyle/>
          <a:p>
            <a:r>
              <a:rPr lang="tr-TR" sz="9600" b="1" dirty="0">
                <a:solidFill>
                  <a:srgbClr val="FF0000"/>
                </a:solidFill>
              </a:rPr>
              <a:t>       </a:t>
            </a:r>
            <a:r>
              <a:rPr lang="tr-TR" sz="9600" b="1" dirty="0" err="1">
                <a:solidFill>
                  <a:srgbClr val="FF0000"/>
                </a:solidFill>
              </a:rPr>
              <a:t>wsus</a:t>
            </a:r>
            <a:endParaRPr lang="tr-TR" sz="9600" b="1" dirty="0">
              <a:solidFill>
                <a:srgbClr val="FF0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8C40944-CEC8-45A4-B2F7-0BB493B0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421" y="3601328"/>
            <a:ext cx="9144000" cy="1322363"/>
          </a:xfrm>
        </p:spPr>
        <p:txBody>
          <a:bodyPr>
            <a:normAutofit/>
          </a:bodyPr>
          <a:lstStyle/>
          <a:p>
            <a:r>
              <a:rPr lang="tr-TR" sz="4200" b="1" dirty="0"/>
              <a:t>(Windows Server Update Services)</a:t>
            </a:r>
          </a:p>
        </p:txBody>
      </p:sp>
    </p:spTree>
    <p:extLst>
      <p:ext uri="{BB962C8B-B14F-4D97-AF65-F5344CB8AC3E}">
        <p14:creationId xmlns:p14="http://schemas.microsoft.com/office/powerpoint/2010/main" val="19771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BA887A-D681-4D81-98A9-1F75AB65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659649" cy="5436704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•Bu üstünlüklerden bazıları, temel internet bağlantılarının (</a:t>
            </a:r>
            <a:r>
              <a:rPr lang="tr-TR" sz="2800" u="sng" dirty="0">
                <a:latin typeface="Calibri" panose="020F0502020204030204" pitchFamily="34" charset="0"/>
                <a:cs typeface="Calibri" panose="020F0502020204030204" pitchFamily="34" charset="0"/>
                <a:hlinkClick r:id="rId2" tooltip="v:SSH"/>
              </a:rPr>
              <a:t>SHH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) kolay kullanımı ve sistem yönetim betiklerinin kullanılabilmesidir.</a:t>
            </a:r>
          </a:p>
          <a:p>
            <a:pPr marL="0" indent="0">
              <a:buNone/>
            </a:pP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•Günümüzde bir çok dağıtım 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apt-get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 kullanmaya başlamıştır .Linux da bunların içindedir. Popülaritesi giderek artmaktadır.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9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47621E-25D8-447B-8628-C90CC008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4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Windows Server Update Services(WSUS)</a:t>
            </a:r>
            <a:endParaRPr lang="tr-TR" sz="4000" b="1" dirty="0">
              <a:solidFill>
                <a:srgbClr val="002060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•WSUS kelimesinin açılımı Windows Server Update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Services’tir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 Bu hizmet bir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servisidir.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ürünlerine çıkan güncellemeleri yönetebildiğiniz, büyük networklerde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-server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patchlerini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yönetebildiğiniz ücretsiz bir araçtır.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çok kullanan IT yöneticileridir . Sebebi ise fazla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client’li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bir ağda bütün bilgisayarların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Updatelerini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tekbir yerden yönetebilmeleridir.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84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F83D18-A169-4BFA-B202-8BD3B0A1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548"/>
            <a:ext cx="10515600" cy="548741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•Bir WSUS sunucusu, bir yönetim konsolu aracılığıyla güncellemeleri yönetmek ve dağıtmak için kullanabileceğimiz özellikler sağlar.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•WSUS sunucusu kullanılabilir güncelleştirme bilgilerini almak için ağınızdaki en az bir Microsoft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Update’e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bağlanabilmelidir.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Windows, Office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v.s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gibi ürünlerin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updatelerini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 server ’a indirip, network trafiğini düşürebiliriz.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991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7031CF-3FB0-4A35-BFCE-DB105DAF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794"/>
            <a:ext cx="10515600" cy="586217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tr-TR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’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ların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hangi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updateleri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yükleyeceğini tanımlayabiliriz .Yani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 server bazlı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işlemi yapmaktadır.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İlk çıkan versiyonu SUS olarak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isimlendirilmekteydi.Bu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versiyonda sadece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updateleri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yer almaktadır.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WSUS’da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ise Operations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updateleri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,service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pack’ler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update’ler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(Office) ve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updateleri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desteklemektedir.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051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C210C-47F7-42BC-B6E0-248928C8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717324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•WSUS sunucumuz tüm güncellemeleri Microsoft üzerinden çekerek tüm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bilgisayarlara dağıtmaktadır.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788F44-7C91-470E-915D-2EF21885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482330"/>
            <a:ext cx="7090117" cy="45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3278FD-74A2-45F6-A327-AC46E44E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9" y="462410"/>
            <a:ext cx="8534400" cy="1507067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002060"/>
                </a:solidFill>
              </a:rPr>
              <a:t>WSUS Kurulumu İçin Gereken Bileşenler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9BF7D4-BF6D-4022-B971-2295284C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462410"/>
            <a:ext cx="10432904" cy="526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• Web Sunucusu(IIS)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•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Backgraund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Intelligent Transfer Service (BITS)(Arka Plan Aktarım Hizmeti)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•Windows Server Update Services (WSUS)</a:t>
            </a:r>
          </a:p>
        </p:txBody>
      </p:sp>
    </p:spTree>
    <p:extLst>
      <p:ext uri="{BB962C8B-B14F-4D97-AF65-F5344CB8AC3E}">
        <p14:creationId xmlns:p14="http://schemas.microsoft.com/office/powerpoint/2010/main" val="332135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38C1D2-3548-4E5A-8630-D298C61A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948155" cy="190566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br>
              <a:rPr lang="tr-TR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tr-TR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WSUS Hangi İşletim Sistemlerinde Etkili Olur?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BD1229-6F9A-4140-840B-5AD387EF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47" y="1364975"/>
            <a:ext cx="10515600" cy="549302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•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XP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•Windows 7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•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Vista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•Windows Server Ailesi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•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Exchange Server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•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ISA Server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g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ibi işletim sistemlerinde de etkili olabilmektedir.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4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C239DE-C440-4BAD-B506-7EC5D272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71" y="145774"/>
            <a:ext cx="9483656" cy="7533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/>
              <a:t>APT-GET(Advanced </a:t>
            </a:r>
            <a:r>
              <a:rPr lang="tr-TR" sz="4000" b="1" dirty="0" err="1"/>
              <a:t>Package</a:t>
            </a:r>
            <a:r>
              <a:rPr lang="tr-TR" sz="4000" b="1" dirty="0"/>
              <a:t> </a:t>
            </a:r>
            <a:r>
              <a:rPr lang="tr-TR" sz="4000" b="1" dirty="0" err="1"/>
              <a:t>Tool</a:t>
            </a:r>
            <a:r>
              <a:rPr lang="tr-TR" sz="4000" b="1" dirty="0"/>
              <a:t>)</a:t>
            </a:r>
          </a:p>
          <a:p>
            <a:pPr marL="0" indent="0">
              <a:buNone/>
            </a:pPr>
            <a:r>
              <a:rPr lang="tr-TR" sz="2800" dirty="0"/>
              <a:t>•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Apt-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in açılımı Advanced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(Gelişmiş Paket Aracı) dur. Apt-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gibi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Debian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temelli Linux dağıtımlarında, tanımlanmış kaynaklardan yeni yazılım paketlerini indirme ve bağımlılıkları ile birlikte kurma, paketleri yükseltme, paket liste içeriklerini güncelleme gibi işlemleri yerine getirmek için kullanılan bir komut satırı 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arayüzüdür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•Apt-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gelişmiş bir paket yönetim aracıdır. Yeni paketler kurmak , silmek , güncellemek, paket listelerini almak , listeleri güncellemek ve işletim sistemini güncellemek gibi işleri yapabildiğimiz bir uçbirim komutudur ve kullanımı oldukça kolay bir araçtır.</a:t>
            </a:r>
          </a:p>
          <a:p>
            <a:pPr marL="0" indent="0">
              <a:buNone/>
            </a:pP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sz="4800" b="1" dirty="0"/>
          </a:p>
        </p:txBody>
      </p:sp>
    </p:spTree>
    <p:extLst>
      <p:ext uri="{BB962C8B-B14F-4D97-AF65-F5344CB8AC3E}">
        <p14:creationId xmlns:p14="http://schemas.microsoft.com/office/powerpoint/2010/main" val="37637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3E5744-5EF9-4F3F-AEFE-F0979351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37" y="596347"/>
            <a:ext cx="10368101" cy="5724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Apt-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bu işlemleri yaparken belirli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Repositories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kullanır. Hangi depoları kullanması gerektiğini de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sources.list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adındaki bir dosyadan okur. </a:t>
            </a:r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•Basit bir araç olan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apt-get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sunucu uygulamalarında, diğer paket yönetim araçlarına göre çok sayıda üstünlüğü vardır.</a:t>
            </a:r>
          </a:p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•Apt-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Get’in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en önemli özelliği kurmak istediğimiz paketi paket depolarından kendisi bulabilmekte ve paket çalışmalarını en güvenli şekilde çözerek sisteme kurabilmektedir.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166153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355</Words>
  <Application>Microsoft Office PowerPoint</Application>
  <PresentationFormat>Geniş ekran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Dilim</vt:lpstr>
      <vt:lpstr>       wsus</vt:lpstr>
      <vt:lpstr>PowerPoint Sunusu</vt:lpstr>
      <vt:lpstr>PowerPoint Sunusu</vt:lpstr>
      <vt:lpstr>PowerPoint Sunusu</vt:lpstr>
      <vt:lpstr>PowerPoint Sunusu</vt:lpstr>
      <vt:lpstr>WSUS Kurulumu İçin Gereken Bileşenler</vt:lpstr>
      <vt:lpstr>                         WSUS Hangi İşletim Sistemlerinde Etkili Olur?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wsus</dc:title>
  <dc:creator>seda tekin</dc:creator>
  <cp:lastModifiedBy>seda tekin</cp:lastModifiedBy>
  <cp:revision>27</cp:revision>
  <dcterms:created xsi:type="dcterms:W3CDTF">2017-10-17T08:36:25Z</dcterms:created>
  <dcterms:modified xsi:type="dcterms:W3CDTF">2017-10-25T16:33:56Z</dcterms:modified>
</cp:coreProperties>
</file>