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3" r:id="rId2"/>
    <p:sldId id="257" r:id="rId3"/>
    <p:sldId id="258" r:id="rId4"/>
    <p:sldId id="275" r:id="rId5"/>
    <p:sldId id="28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2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00A1D6"/>
    <a:srgbClr val="FE2276"/>
    <a:srgbClr val="FD8C0C"/>
    <a:srgbClr val="FE1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5149" autoAdjust="0"/>
  </p:normalViewPr>
  <p:slideViewPr>
    <p:cSldViewPr snapToGrid="0">
      <p:cViewPr varScale="1">
        <p:scale>
          <a:sx n="83" d="100"/>
          <a:sy n="83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13DE-1826-443F-8256-2E6EFE1662B5}" type="datetimeFigureOut">
              <a:rPr lang="zh-CN" altLang="en-US" smtClean="0"/>
              <a:t>2021/10/19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279F-0788-4E8B-A5BD-E65C740DA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3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279F-0788-4E8B-A5BD-E65C740DAA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EE40A0C-2920-4897-A9F3-1CCC0A4E439D}"/>
              </a:ext>
            </a:extLst>
          </p:cNvPr>
          <p:cNvCxnSpPr/>
          <p:nvPr userDrawn="1"/>
        </p:nvCxnSpPr>
        <p:spPr>
          <a:xfrm>
            <a:off x="0" y="609600"/>
            <a:ext cx="12192000" cy="0"/>
          </a:xfrm>
          <a:prstGeom prst="line">
            <a:avLst/>
          </a:prstGeom>
          <a:ln>
            <a:gradFill>
              <a:gsLst>
                <a:gs pos="0">
                  <a:srgbClr val="FE2276"/>
                </a:gs>
                <a:gs pos="100000">
                  <a:srgbClr val="FD8C0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0D067E7-6A5A-4D1A-8B63-220744FCE3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425" y="122672"/>
            <a:ext cx="1871663" cy="317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/>
            </a:lvl1pPr>
          </a:lstStyle>
          <a:p>
            <a:pPr lvl="0"/>
            <a:r>
              <a:rPr lang="zh-CN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290394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ddonShen/Django_Student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3.bootcss.com/css/#gr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128DE0-8ECF-4F44-BE23-648EE47BBF35}"/>
              </a:ext>
            </a:extLst>
          </p:cNvPr>
          <p:cNvSpPr/>
          <p:nvPr/>
        </p:nvSpPr>
        <p:spPr>
          <a:xfrm>
            <a:off x="1524000" y="843254"/>
            <a:ext cx="9144000" cy="4245428"/>
          </a:xfrm>
          <a:prstGeom prst="rect">
            <a:avLst/>
          </a:prstGeom>
          <a:gradFill flip="none" rotWithShape="1">
            <a:gsLst>
              <a:gs pos="0">
                <a:srgbClr val="FD8C0C"/>
              </a:gs>
              <a:gs pos="100000">
                <a:srgbClr val="FE1D7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BB273D-857A-4162-8D93-1CA26AB6A67A}"/>
              </a:ext>
            </a:extLst>
          </p:cNvPr>
          <p:cNvSpPr/>
          <p:nvPr/>
        </p:nvSpPr>
        <p:spPr>
          <a:xfrm>
            <a:off x="2065690" y="2145528"/>
            <a:ext cx="1588052" cy="661953"/>
          </a:xfrm>
          <a:prstGeom prst="roundRect">
            <a:avLst>
              <a:gd name="adj" fmla="val 24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Web</a:t>
            </a:r>
            <a:endParaRPr lang="zh-CN" altLang="en-US" sz="45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DC477-B774-480B-9611-11EC50199BD7}"/>
              </a:ext>
            </a:extLst>
          </p:cNvPr>
          <p:cNvSpPr txBox="1"/>
          <p:nvPr/>
        </p:nvSpPr>
        <p:spPr>
          <a:xfrm>
            <a:off x="1968466" y="2879483"/>
            <a:ext cx="8255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FFFFFF"/>
                </a:solidFill>
              </a:rPr>
              <a:t>Django</a:t>
            </a:r>
            <a:r>
              <a:rPr lang="zh-CN" altLang="en-US" sz="6600" b="1" dirty="0">
                <a:solidFill>
                  <a:srgbClr val="FFFFFF"/>
                </a:solidFill>
              </a:rPr>
              <a:t>框架基本使用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162BEA-AF5C-4771-83C6-71511C8A2029}"/>
              </a:ext>
            </a:extLst>
          </p:cNvPr>
          <p:cNvSpPr txBox="1"/>
          <p:nvPr/>
        </p:nvSpPr>
        <p:spPr>
          <a:xfrm>
            <a:off x="5405746" y="5669765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申世东</a:t>
            </a:r>
            <a:endParaRPr lang="en-US" altLang="zh-CN" sz="20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  <a:p>
            <a:r>
              <a:rPr lang="en-US" altLang="zh-CN" sz="20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2021-10-20</a:t>
            </a:r>
            <a:endParaRPr lang="zh-CN" altLang="en-US" sz="20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C85AF5-0461-4AFD-9B18-4B89D3D9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0726"/>
            <a:ext cx="9144000" cy="4464739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1A6D65-C9E9-4341-8AD8-D72FDDF8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F6334F-6CB5-47E3-B78E-E0C51AA38B53}"/>
              </a:ext>
            </a:extLst>
          </p:cNvPr>
          <p:cNvSpPr txBox="1"/>
          <p:nvPr/>
        </p:nvSpPr>
        <p:spPr>
          <a:xfrm>
            <a:off x="1951383" y="856135"/>
            <a:ext cx="46713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django.db</a:t>
            </a:r>
            <a:r>
              <a:rPr lang="en-US" altLang="zh-CN" dirty="0"/>
              <a:t> import models</a:t>
            </a:r>
          </a:p>
          <a:p>
            <a:endParaRPr lang="en-US" altLang="zh-CN" dirty="0"/>
          </a:p>
          <a:p>
            <a:r>
              <a:rPr lang="en-US" altLang="zh-CN" dirty="0"/>
              <a:t># Create your models here.</a:t>
            </a:r>
          </a:p>
          <a:p>
            <a:r>
              <a:rPr lang="en-US" altLang="zh-CN" dirty="0"/>
              <a:t>class Student(</a:t>
            </a:r>
            <a:r>
              <a:rPr lang="en-US" altLang="zh-CN" dirty="0" err="1"/>
              <a:t>models.Model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num = 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=7)</a:t>
            </a:r>
          </a:p>
          <a:p>
            <a:r>
              <a:rPr lang="en-US" altLang="zh-CN" dirty="0"/>
              <a:t>    name = 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=30)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chinese</a:t>
            </a:r>
            <a:r>
              <a:rPr lang="en-US" altLang="zh-CN" dirty="0"/>
              <a:t>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math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english</a:t>
            </a:r>
            <a:r>
              <a:rPr lang="en-US" altLang="zh-CN" dirty="0"/>
              <a:t>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physics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chemistry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allscore</a:t>
            </a:r>
            <a:r>
              <a:rPr lang="en-US" altLang="zh-CN" dirty="0"/>
              <a:t>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24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7FFF395-1BBA-4967-B723-5FB6B6192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072566-AEA7-4449-9748-4386FF10FE03}"/>
              </a:ext>
            </a:extLst>
          </p:cNvPr>
          <p:cNvSpPr txBox="1"/>
          <p:nvPr/>
        </p:nvSpPr>
        <p:spPr>
          <a:xfrm>
            <a:off x="4447485" y="2933849"/>
            <a:ext cx="1927611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PS D:\Students\ssd\stu&gt; python .\manage.py makemigrations</a:t>
            </a:r>
          </a:p>
          <a:p>
            <a:r>
              <a:rPr lang="zh-CN" altLang="en-US" dirty="0"/>
              <a:t>Migrations for 'student':</a:t>
            </a:r>
          </a:p>
          <a:p>
            <a:r>
              <a:rPr lang="zh-CN" altLang="en-US" dirty="0"/>
              <a:t>  student\migrations\0001_initial.py</a:t>
            </a:r>
          </a:p>
          <a:p>
            <a:r>
              <a:rPr lang="zh-CN" altLang="en-US" dirty="0"/>
              <a:t>    - Create model Student</a:t>
            </a:r>
          </a:p>
          <a:p>
            <a:r>
              <a:rPr lang="zh-CN" altLang="en-US" dirty="0"/>
              <a:t>PS D:\Students\ssd\stu&gt; python .\manage.py migrate</a:t>
            </a:r>
          </a:p>
          <a:p>
            <a:r>
              <a:rPr lang="zh-CN" altLang="en-US" dirty="0"/>
              <a:t>Operations to perform:</a:t>
            </a:r>
          </a:p>
          <a:p>
            <a:r>
              <a:rPr lang="zh-CN" altLang="en-US" dirty="0"/>
              <a:t>  Apply all migrations: admin, auth, contenttypes, sessions, student</a:t>
            </a:r>
          </a:p>
          <a:p>
            <a:r>
              <a:rPr lang="zh-CN" altLang="en-US" dirty="0"/>
              <a:t>Running migrations:</a:t>
            </a:r>
          </a:p>
          <a:p>
            <a:r>
              <a:rPr lang="zh-CN" altLang="en-US" dirty="0"/>
              <a:t>  Applying contenttypes.0001_initial... OK</a:t>
            </a:r>
          </a:p>
          <a:p>
            <a:r>
              <a:rPr lang="zh-CN" altLang="en-US" dirty="0"/>
              <a:t>  Applying auth.0001_initial... OK</a:t>
            </a:r>
          </a:p>
          <a:p>
            <a:r>
              <a:rPr lang="zh-CN" altLang="en-US" dirty="0"/>
              <a:t>  Applying admin.0001_initial... OK</a:t>
            </a:r>
          </a:p>
          <a:p>
            <a:r>
              <a:rPr lang="zh-CN" altLang="en-US" dirty="0"/>
              <a:t>  Applying admin.0002_logentry_remove_auto_add... OK</a:t>
            </a:r>
          </a:p>
          <a:p>
            <a:r>
              <a:rPr lang="zh-CN" altLang="en-US" dirty="0"/>
              <a:t>  Applying admin.0003_logentry_add_action_flag_choices... OK</a:t>
            </a:r>
          </a:p>
          <a:p>
            <a:r>
              <a:rPr lang="zh-CN" altLang="en-US" dirty="0"/>
              <a:t>  Applying contenttypes.0002_remove_content_type_name... OK</a:t>
            </a:r>
          </a:p>
          <a:p>
            <a:r>
              <a:rPr lang="zh-CN" altLang="en-US" dirty="0"/>
              <a:t>  Applying auth.0002_alter_permission_name_max_length... OK</a:t>
            </a:r>
          </a:p>
          <a:p>
            <a:r>
              <a:rPr lang="zh-CN" altLang="en-US" dirty="0"/>
              <a:t>  Applying auth.0003_alter_user_email_max_length... OK</a:t>
            </a:r>
          </a:p>
          <a:p>
            <a:r>
              <a:rPr lang="zh-CN" altLang="en-US" dirty="0"/>
              <a:t>  Applying auth.0004_alter_user_username_opts... OK</a:t>
            </a:r>
          </a:p>
          <a:p>
            <a:r>
              <a:rPr lang="zh-CN" altLang="en-US" dirty="0"/>
              <a:t>  Applying auth.0005_alter_user_last_login_null... OK</a:t>
            </a:r>
          </a:p>
          <a:p>
            <a:r>
              <a:rPr lang="zh-CN" altLang="en-US" dirty="0"/>
              <a:t>  Applying auth.0006_require_contenttypes_0002... OK</a:t>
            </a:r>
          </a:p>
          <a:p>
            <a:r>
              <a:rPr lang="zh-CN" altLang="en-US" dirty="0"/>
              <a:t>  Applying auth.0007_alter_validators_add_error_messages... OK</a:t>
            </a:r>
          </a:p>
          <a:p>
            <a:r>
              <a:rPr lang="zh-CN" altLang="en-US" dirty="0"/>
              <a:t>  Applying auth.0008_alter_user_username_max_length... OK</a:t>
            </a:r>
          </a:p>
          <a:p>
            <a:r>
              <a:rPr lang="zh-CN" altLang="en-US" dirty="0"/>
              <a:t>  Applying auth.0009_alter_user_last_name_max_length... OK</a:t>
            </a:r>
          </a:p>
          <a:p>
            <a:r>
              <a:rPr lang="zh-CN" altLang="en-US" dirty="0"/>
              <a:t>  Applying auth.0010_alter_group_name_max_length... OK</a:t>
            </a:r>
          </a:p>
          <a:p>
            <a:r>
              <a:rPr lang="zh-CN" altLang="en-US" dirty="0"/>
              <a:t>  Applying auth.0011_update_proxy_permissions... OK</a:t>
            </a:r>
          </a:p>
          <a:p>
            <a:r>
              <a:rPr lang="zh-CN" altLang="en-US" dirty="0"/>
              <a:t>  Applying auth.0012_alter_user_first_name_max_length... OK</a:t>
            </a:r>
          </a:p>
          <a:p>
            <a:r>
              <a:rPr lang="zh-CN" altLang="en-US" dirty="0"/>
              <a:t>  Applying sessions.0001_initial... OK</a:t>
            </a:r>
          </a:p>
          <a:p>
            <a:r>
              <a:rPr lang="zh-CN" altLang="en-US" dirty="0"/>
              <a:t>  Applying student.0001_initial... OK</a:t>
            </a:r>
          </a:p>
          <a:p>
            <a:r>
              <a:rPr lang="zh-CN" altLang="en-US" dirty="0"/>
              <a:t>PS D:\Students\ssd\stu&gt;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03B329-F06E-48BB-95B2-FED7D61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10" y="137653"/>
            <a:ext cx="8640381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8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8CEAF0-4489-433D-9158-4C0D2FF48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38C5E-FED9-4CB4-85FE-A5BB709E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9342"/>
            <a:ext cx="9144000" cy="4827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83E975-840E-44F2-AA38-12C00F23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74717"/>
            <a:ext cx="9144000" cy="47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2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514868-6013-4743-A2D6-3B4216AA2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7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20601F-2714-4E3D-B770-12E30350E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5BD35B-9DB6-4582-9C03-4742ECF361C5}"/>
              </a:ext>
            </a:extLst>
          </p:cNvPr>
          <p:cNvSpPr txBox="1"/>
          <p:nvPr/>
        </p:nvSpPr>
        <p:spPr>
          <a:xfrm>
            <a:off x="3816350" y="2967335"/>
            <a:ext cx="4584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SeddonShen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Django_StudentMS</a:t>
            </a:r>
            <a:r>
              <a:rPr lang="en-US" altLang="zh-CN" dirty="0">
                <a:hlinkClick r:id="rId2"/>
              </a:rPr>
              <a:t>: A Django Demo Project of Students Management System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8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128DE0-8ECF-4F44-BE23-648EE47BBF35}"/>
              </a:ext>
            </a:extLst>
          </p:cNvPr>
          <p:cNvSpPr/>
          <p:nvPr/>
        </p:nvSpPr>
        <p:spPr>
          <a:xfrm>
            <a:off x="1524000" y="829259"/>
            <a:ext cx="9144000" cy="4245428"/>
          </a:xfrm>
          <a:prstGeom prst="rect">
            <a:avLst/>
          </a:prstGeom>
          <a:gradFill flip="none" rotWithShape="1">
            <a:gsLst>
              <a:gs pos="0">
                <a:srgbClr val="FD8C0C"/>
              </a:gs>
              <a:gs pos="100000">
                <a:srgbClr val="FE1D7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BB273D-857A-4162-8D93-1CA26AB6A67A}"/>
              </a:ext>
            </a:extLst>
          </p:cNvPr>
          <p:cNvSpPr/>
          <p:nvPr/>
        </p:nvSpPr>
        <p:spPr>
          <a:xfrm>
            <a:off x="2065690" y="2159523"/>
            <a:ext cx="1530178" cy="661953"/>
          </a:xfrm>
          <a:prstGeom prst="roundRect">
            <a:avLst>
              <a:gd name="adj" fmla="val 24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Web</a:t>
            </a:r>
            <a:endParaRPr lang="zh-CN" altLang="en-US" sz="450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DC477-B774-480B-9611-11EC50199BD7}"/>
              </a:ext>
            </a:extLst>
          </p:cNvPr>
          <p:cNvSpPr txBox="1"/>
          <p:nvPr/>
        </p:nvSpPr>
        <p:spPr>
          <a:xfrm>
            <a:off x="2065691" y="2888214"/>
            <a:ext cx="462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FFFFFF"/>
                </a:solidFill>
              </a:rPr>
              <a:t>谢谢大家！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162BEA-AF5C-4771-83C6-71511C8A2029}"/>
              </a:ext>
            </a:extLst>
          </p:cNvPr>
          <p:cNvSpPr txBox="1"/>
          <p:nvPr/>
        </p:nvSpPr>
        <p:spPr>
          <a:xfrm>
            <a:off x="5666677" y="5418364"/>
            <a:ext cx="995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2021-10-17</a:t>
            </a:r>
            <a:endParaRPr lang="zh-CN" altLang="en-US" sz="1350" b="1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91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B79178-1262-4601-B128-12CB377D8CE2}"/>
              </a:ext>
            </a:extLst>
          </p:cNvPr>
          <p:cNvSpPr/>
          <p:nvPr/>
        </p:nvSpPr>
        <p:spPr>
          <a:xfrm>
            <a:off x="1524000" y="857250"/>
            <a:ext cx="4572000" cy="5143500"/>
          </a:xfrm>
          <a:prstGeom prst="rect">
            <a:avLst/>
          </a:prstGeom>
          <a:gradFill flip="none" rotWithShape="1">
            <a:gsLst>
              <a:gs pos="0">
                <a:srgbClr val="FD8C0C"/>
              </a:gs>
              <a:gs pos="100000">
                <a:srgbClr val="FE1D7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03E8B4-A13F-4E21-BA2D-9237FAD44EEF}"/>
              </a:ext>
            </a:extLst>
          </p:cNvPr>
          <p:cNvSpPr txBox="1"/>
          <p:nvPr/>
        </p:nvSpPr>
        <p:spPr>
          <a:xfrm>
            <a:off x="2798787" y="2886544"/>
            <a:ext cx="20681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n w="19050">
                  <a:solidFill>
                    <a:srgbClr val="FFFFFF"/>
                  </a:solidFill>
                </a:ln>
                <a:noFill/>
              </a:rPr>
              <a:t>目 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498C95-4E0E-409E-915E-525B7120D8A5}"/>
              </a:ext>
            </a:extLst>
          </p:cNvPr>
          <p:cNvGrpSpPr/>
          <p:nvPr/>
        </p:nvGrpSpPr>
        <p:grpSpPr>
          <a:xfrm>
            <a:off x="7294417" y="2337271"/>
            <a:ext cx="2242280" cy="2206542"/>
            <a:chOff x="7315200" y="1496197"/>
            <a:chExt cx="2989707" cy="294205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B294FF-2D4D-494D-B4E3-F20D9C5E5C7A}"/>
                </a:ext>
              </a:extLst>
            </p:cNvPr>
            <p:cNvSpPr txBox="1"/>
            <p:nvPr/>
          </p:nvSpPr>
          <p:spPr>
            <a:xfrm>
              <a:off x="7315200" y="3129273"/>
              <a:ext cx="24434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三、</a:t>
              </a:r>
              <a:r>
                <a:rPr lang="en-US" altLang="zh-CN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JSON</a:t>
              </a:r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的拓展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D09C52F-376A-4317-92AB-74C128E6CF66}"/>
                </a:ext>
              </a:extLst>
            </p:cNvPr>
            <p:cNvSpPr txBox="1"/>
            <p:nvPr/>
          </p:nvSpPr>
          <p:spPr>
            <a:xfrm>
              <a:off x="7315200" y="3945810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四、展开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3EC3BA-491C-4429-A644-85052C7921E3}"/>
                </a:ext>
              </a:extLst>
            </p:cNvPr>
            <p:cNvSpPr txBox="1"/>
            <p:nvPr/>
          </p:nvSpPr>
          <p:spPr>
            <a:xfrm>
              <a:off x="7315200" y="1496197"/>
              <a:ext cx="26803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一、</a:t>
              </a:r>
              <a:r>
                <a:rPr lang="en-US" altLang="zh-CN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Web</a:t>
              </a:r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基础教学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F6CE74-C8E8-4198-9002-23213281B4E6}"/>
                </a:ext>
              </a:extLst>
            </p:cNvPr>
            <p:cNvSpPr txBox="1"/>
            <p:nvPr/>
          </p:nvSpPr>
          <p:spPr>
            <a:xfrm>
              <a:off x="7315200" y="2312736"/>
              <a:ext cx="29897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二、</a:t>
              </a:r>
              <a:r>
                <a:rPr lang="en-US" altLang="zh-CN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Django</a:t>
              </a:r>
              <a:r>
                <a:rPr lang="zh-CN" altLang="en-US" b="1" dirty="0">
                  <a:gradFill>
                    <a:gsLst>
                      <a:gs pos="0">
                        <a:srgbClr val="FD8C0C"/>
                      </a:gs>
                      <a:gs pos="100000">
                        <a:srgbClr val="FE1D7B"/>
                      </a:gs>
                    </a:gsLst>
                    <a:lin ang="13500000" scaled="1"/>
                  </a:gradFill>
                </a:rPr>
                <a:t>框架使用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6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8C0C"/>
            </a:gs>
            <a:gs pos="100000">
              <a:srgbClr val="FE2276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F96614-CB29-46FF-8171-9FDD05D07F5F}"/>
              </a:ext>
            </a:extLst>
          </p:cNvPr>
          <p:cNvSpPr/>
          <p:nvPr/>
        </p:nvSpPr>
        <p:spPr>
          <a:xfrm>
            <a:off x="1736273" y="1045030"/>
            <a:ext cx="8719457" cy="47679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390BF7-35F2-44E0-B326-735963295D50}"/>
              </a:ext>
            </a:extLst>
          </p:cNvPr>
          <p:cNvSpPr txBox="1"/>
          <p:nvPr/>
        </p:nvSpPr>
        <p:spPr>
          <a:xfrm>
            <a:off x="4127449" y="3013502"/>
            <a:ext cx="39371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chemeClr val="bg1"/>
                </a:solidFill>
              </a:rPr>
              <a:t>Web</a:t>
            </a:r>
            <a:r>
              <a:rPr lang="zh-CN" altLang="en-US" sz="4950" b="1" dirty="0">
                <a:solidFill>
                  <a:schemeClr val="bg1"/>
                </a:solidFill>
              </a:rPr>
              <a:t>基础教学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375461-1321-4B1F-97D5-C67D1ABA9AAE}"/>
              </a:ext>
            </a:extLst>
          </p:cNvPr>
          <p:cNvSpPr/>
          <p:nvPr/>
        </p:nvSpPr>
        <p:spPr>
          <a:xfrm>
            <a:off x="5307330" y="2348050"/>
            <a:ext cx="1577340" cy="567199"/>
          </a:xfrm>
          <a:prstGeom prst="roundRect">
            <a:avLst>
              <a:gd name="adj" fmla="val 24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gradFill>
                  <a:gsLst>
                    <a:gs pos="0">
                      <a:srgbClr val="FE1D7B"/>
                    </a:gs>
                    <a:gs pos="100000">
                      <a:srgbClr val="FD8C0C"/>
                    </a:gs>
                  </a:gsLst>
                  <a:lin ang="5400000" scaled="1"/>
                </a:gradFill>
              </a:rPr>
              <a:t>PART 01</a:t>
            </a:r>
            <a:endParaRPr lang="zh-CN" altLang="en-US" sz="2700" dirty="0">
              <a:gradFill>
                <a:gsLst>
                  <a:gs pos="0">
                    <a:srgbClr val="FE1D7B"/>
                  </a:gs>
                  <a:gs pos="100000">
                    <a:srgbClr val="FD8C0C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90E577-9765-4DA5-B758-823F77275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基础教学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0F6778-7E06-45E5-B7D1-2370BEA7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71" y="925873"/>
            <a:ext cx="6664458" cy="50062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89079D7-6CEF-4721-855F-289F0B6013E7}"/>
              </a:ext>
            </a:extLst>
          </p:cNvPr>
          <p:cNvSpPr txBox="1"/>
          <p:nvPr/>
        </p:nvSpPr>
        <p:spPr>
          <a:xfrm>
            <a:off x="2763772" y="6088998"/>
            <a:ext cx="710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https://v3.bootcss.com/css/#grid</a:t>
            </a:r>
            <a:endParaRPr lang="en-US" altLang="zh-CN" dirty="0"/>
          </a:p>
          <a:p>
            <a:r>
              <a:rPr lang="en-US" altLang="zh-CN" dirty="0"/>
              <a:t>https://www.runoob.com/bootstrap/bootstrap-environment-setup.html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E32980-7F7C-4E12-B00A-02C87F400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818" y="122672"/>
            <a:ext cx="1904964" cy="317500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3474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B0D663-41B3-4F34-A647-9FF49CE1E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6B572-F0B4-46C4-B18A-974E18D49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84" y="980003"/>
            <a:ext cx="5677692" cy="3486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5AB438-6E6C-4CE4-8C1C-09BAE5D3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42" y="4772904"/>
            <a:ext cx="6935168" cy="1962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3394FC-558D-4505-943F-95FE1E84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357" y="2894159"/>
            <a:ext cx="3061096" cy="1453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B7A4B6-FBA1-478A-990F-741B762F4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1" y="1023425"/>
            <a:ext cx="4840357" cy="25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F0D7BE-F39A-45E3-853A-286417698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B1C49-C3CB-4023-B55A-7F40012F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35" y="1000691"/>
            <a:ext cx="2285779" cy="4455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FCB02-2494-471D-B9F0-B3EBB4A7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73" y="745626"/>
            <a:ext cx="3523566" cy="22765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8A92B6-322E-497B-90CB-E7C6A8A5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73" y="3835868"/>
            <a:ext cx="3523566" cy="18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8638BA-2C83-45BB-BB08-D3404675E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708F01-CAE2-4EBD-810A-F64E6B3B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47" y="1525677"/>
            <a:ext cx="5555974" cy="30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687C41-16A2-43E7-B4CC-DE61E5AB0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336199-AA2D-4211-889B-17E0298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9" y="767406"/>
            <a:ext cx="4725059" cy="5601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AFF38A-37D2-4DDC-AF27-E17E1382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59704"/>
            <a:ext cx="9144000" cy="45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9776"/>
      </p:ext>
    </p:extLst>
  </p:cSld>
  <p:clrMapOvr>
    <a:masterClrMapping/>
  </p:clrMapOvr>
</p:sld>
</file>

<file path=ppt/theme/theme1.xml><?xml version="1.0" encoding="utf-8"?>
<a:theme xmlns:a="http://schemas.openxmlformats.org/drawingml/2006/main" name="无母板-字体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无母板-字体" id="{5C233AC1-831D-4D61-BC6C-BCDEB4540B87}" vid="{B94AAA32-C942-4CBF-96C3-58BC85363D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无母板-字体</Template>
  <TotalTime>392</TotalTime>
  <Words>555</Words>
  <Application>Microsoft Office PowerPoint</Application>
  <PresentationFormat>宽屏</PresentationFormat>
  <Paragraphs>61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Calibri</vt:lpstr>
      <vt:lpstr>无母板-字体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宇轩</dc:creator>
  <cp:lastModifiedBy>ShenSeddon</cp:lastModifiedBy>
  <cp:revision>99</cp:revision>
  <dcterms:created xsi:type="dcterms:W3CDTF">2021-10-01T14:50:44Z</dcterms:created>
  <dcterms:modified xsi:type="dcterms:W3CDTF">2021-10-19T02:04:44Z</dcterms:modified>
</cp:coreProperties>
</file>