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70" r:id="rId9"/>
    <p:sldId id="268" r:id="rId10"/>
    <p:sldId id="269" r:id="rId11"/>
    <p:sldId id="272" r:id="rId12"/>
    <p:sldId id="273" r:id="rId13"/>
    <p:sldId id="271" r:id="rId14"/>
    <p:sldId id="274" r:id="rId15"/>
    <p:sldId id="27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F91D5-6BD6-446D-B88B-EBEE6032A31C}" type="doc">
      <dgm:prSet loTypeId="urn:microsoft.com/office/officeart/2005/8/layout/hierarchy1" loCatId="hierarchy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AE441C5-4A71-46A7-A16F-31381177632E}">
      <dgm:prSet/>
      <dgm:spPr/>
      <dgm:t>
        <a:bodyPr/>
        <a:lstStyle/>
        <a:p>
          <a:r>
            <a:rPr lang="en-AU" dirty="0"/>
            <a:t>Steganography is an art that’s been around since 440B.C</a:t>
          </a:r>
          <a:endParaRPr lang="en-US" dirty="0"/>
        </a:p>
      </dgm:t>
    </dgm:pt>
    <dgm:pt modelId="{E9A10640-0E43-4E9D-B25D-347515138D2C}" type="parTrans" cxnId="{2FE35A43-024D-447F-8BEA-E6F703EE81FD}">
      <dgm:prSet/>
      <dgm:spPr/>
      <dgm:t>
        <a:bodyPr/>
        <a:lstStyle/>
        <a:p>
          <a:endParaRPr lang="en-US"/>
        </a:p>
      </dgm:t>
    </dgm:pt>
    <dgm:pt modelId="{72141BE2-797F-4645-B318-98AAE13A147B}" type="sibTrans" cxnId="{2FE35A43-024D-447F-8BEA-E6F703EE81FD}">
      <dgm:prSet/>
      <dgm:spPr/>
      <dgm:t>
        <a:bodyPr/>
        <a:lstStyle/>
        <a:p>
          <a:endParaRPr lang="en-US"/>
        </a:p>
      </dgm:t>
    </dgm:pt>
    <dgm:pt modelId="{B198173D-AEEA-4A44-974B-29DD84245A68}">
      <dgm:prSet/>
      <dgm:spPr/>
      <dgm:t>
        <a:bodyPr/>
        <a:lstStyle/>
        <a:p>
          <a:r>
            <a:rPr lang="en-AU" dirty="0"/>
            <a:t>The process of hiding a secret message within a larger one</a:t>
          </a:r>
          <a:endParaRPr lang="en-US" dirty="0"/>
        </a:p>
      </dgm:t>
    </dgm:pt>
    <dgm:pt modelId="{95999F3A-19EC-4140-9D35-768F6353A493}" type="parTrans" cxnId="{CE308C8D-CCF2-4BFB-B49B-58F514CD5826}">
      <dgm:prSet/>
      <dgm:spPr/>
      <dgm:t>
        <a:bodyPr/>
        <a:lstStyle/>
        <a:p>
          <a:endParaRPr lang="en-US"/>
        </a:p>
      </dgm:t>
    </dgm:pt>
    <dgm:pt modelId="{1D2FE859-C9C0-448D-983A-96B36ADC65E2}" type="sibTrans" cxnId="{CE308C8D-CCF2-4BFB-B49B-58F514CD5826}">
      <dgm:prSet/>
      <dgm:spPr/>
      <dgm:t>
        <a:bodyPr/>
        <a:lstStyle/>
        <a:p>
          <a:endParaRPr lang="en-US"/>
        </a:p>
      </dgm:t>
    </dgm:pt>
    <dgm:pt modelId="{92C3FFB6-7A29-4C70-922A-3FC3EC1EE6B7}">
      <dgm:prSet/>
      <dgm:spPr/>
      <dgm:t>
        <a:bodyPr/>
        <a:lstStyle/>
        <a:p>
          <a:r>
            <a:rPr lang="en-AU" dirty="0"/>
            <a:t>The purpose is to maintain secret communication between two parties</a:t>
          </a:r>
          <a:endParaRPr lang="en-US" dirty="0"/>
        </a:p>
      </dgm:t>
    </dgm:pt>
    <dgm:pt modelId="{276E967C-31B7-4BD5-818E-C59FF7BAC51C}" type="parTrans" cxnId="{DCBEB724-9E10-4405-BBC6-7BACBB729BCF}">
      <dgm:prSet/>
      <dgm:spPr/>
      <dgm:t>
        <a:bodyPr/>
        <a:lstStyle/>
        <a:p>
          <a:endParaRPr lang="en-US"/>
        </a:p>
      </dgm:t>
    </dgm:pt>
    <dgm:pt modelId="{2D6E7E2A-3CB1-4DE9-8119-E2E78BB401C1}" type="sibTrans" cxnId="{DCBEB724-9E10-4405-BBC6-7BACBB729BCF}">
      <dgm:prSet/>
      <dgm:spPr/>
      <dgm:t>
        <a:bodyPr/>
        <a:lstStyle/>
        <a:p>
          <a:endParaRPr lang="en-US"/>
        </a:p>
      </dgm:t>
    </dgm:pt>
    <dgm:pt modelId="{E3B4D1D8-4AE5-458A-947A-A9FF69052260}" type="pres">
      <dgm:prSet presAssocID="{D77F91D5-6BD6-446D-B88B-EBEE6032A31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E3AC4A-83F5-437C-8E6E-631C8DD398CD}" type="pres">
      <dgm:prSet presAssocID="{DAE441C5-4A71-46A7-A16F-31381177632E}" presName="hierRoot1" presStyleCnt="0"/>
      <dgm:spPr/>
    </dgm:pt>
    <dgm:pt modelId="{0F9462AD-E45E-454B-829D-44A34081F4F6}" type="pres">
      <dgm:prSet presAssocID="{DAE441C5-4A71-46A7-A16F-31381177632E}" presName="composite" presStyleCnt="0"/>
      <dgm:spPr/>
    </dgm:pt>
    <dgm:pt modelId="{82B7142F-B7FD-491E-8E47-A11216C8F807}" type="pres">
      <dgm:prSet presAssocID="{DAE441C5-4A71-46A7-A16F-31381177632E}" presName="background" presStyleLbl="node0" presStyleIdx="0" presStyleCnt="3"/>
      <dgm:spPr/>
    </dgm:pt>
    <dgm:pt modelId="{7E2F3CE4-AABD-4A61-B9FA-2844709ED6BA}" type="pres">
      <dgm:prSet presAssocID="{DAE441C5-4A71-46A7-A16F-31381177632E}" presName="text" presStyleLbl="fgAcc0" presStyleIdx="0" presStyleCnt="3">
        <dgm:presLayoutVars>
          <dgm:chPref val="3"/>
        </dgm:presLayoutVars>
      </dgm:prSet>
      <dgm:spPr/>
    </dgm:pt>
    <dgm:pt modelId="{FD4369E1-C64B-46DC-ABDE-71F958C7881E}" type="pres">
      <dgm:prSet presAssocID="{DAE441C5-4A71-46A7-A16F-31381177632E}" presName="hierChild2" presStyleCnt="0"/>
      <dgm:spPr/>
    </dgm:pt>
    <dgm:pt modelId="{A21BD43E-E220-482E-8DD1-6FF4AEBEED0C}" type="pres">
      <dgm:prSet presAssocID="{B198173D-AEEA-4A44-974B-29DD84245A68}" presName="hierRoot1" presStyleCnt="0"/>
      <dgm:spPr/>
    </dgm:pt>
    <dgm:pt modelId="{F9351270-2268-4B0C-B5EA-0D27655227E1}" type="pres">
      <dgm:prSet presAssocID="{B198173D-AEEA-4A44-974B-29DD84245A68}" presName="composite" presStyleCnt="0"/>
      <dgm:spPr/>
    </dgm:pt>
    <dgm:pt modelId="{635FA12F-753F-4753-852B-A4179E557518}" type="pres">
      <dgm:prSet presAssocID="{B198173D-AEEA-4A44-974B-29DD84245A68}" presName="background" presStyleLbl="node0" presStyleIdx="1" presStyleCnt="3"/>
      <dgm:spPr/>
    </dgm:pt>
    <dgm:pt modelId="{FE8866A9-843D-4286-A7E8-02509DC0EFE4}" type="pres">
      <dgm:prSet presAssocID="{B198173D-AEEA-4A44-974B-29DD84245A68}" presName="text" presStyleLbl="fgAcc0" presStyleIdx="1" presStyleCnt="3">
        <dgm:presLayoutVars>
          <dgm:chPref val="3"/>
        </dgm:presLayoutVars>
      </dgm:prSet>
      <dgm:spPr/>
    </dgm:pt>
    <dgm:pt modelId="{917E29A0-FEA6-489D-AB18-D826E2341C70}" type="pres">
      <dgm:prSet presAssocID="{B198173D-AEEA-4A44-974B-29DD84245A68}" presName="hierChild2" presStyleCnt="0"/>
      <dgm:spPr/>
    </dgm:pt>
    <dgm:pt modelId="{0E996EBC-A615-4A5F-9471-FEE0C94292B6}" type="pres">
      <dgm:prSet presAssocID="{92C3FFB6-7A29-4C70-922A-3FC3EC1EE6B7}" presName="hierRoot1" presStyleCnt="0"/>
      <dgm:spPr/>
    </dgm:pt>
    <dgm:pt modelId="{A8813882-463C-4D15-96B5-620CFCACBD56}" type="pres">
      <dgm:prSet presAssocID="{92C3FFB6-7A29-4C70-922A-3FC3EC1EE6B7}" presName="composite" presStyleCnt="0"/>
      <dgm:spPr/>
    </dgm:pt>
    <dgm:pt modelId="{6148F8BE-94EB-4817-B190-F460C045F252}" type="pres">
      <dgm:prSet presAssocID="{92C3FFB6-7A29-4C70-922A-3FC3EC1EE6B7}" presName="background" presStyleLbl="node0" presStyleIdx="2" presStyleCnt="3"/>
      <dgm:spPr/>
    </dgm:pt>
    <dgm:pt modelId="{5314E6A3-43EF-48C5-9C39-5DE4A3C9F792}" type="pres">
      <dgm:prSet presAssocID="{92C3FFB6-7A29-4C70-922A-3FC3EC1EE6B7}" presName="text" presStyleLbl="fgAcc0" presStyleIdx="2" presStyleCnt="3">
        <dgm:presLayoutVars>
          <dgm:chPref val="3"/>
        </dgm:presLayoutVars>
      </dgm:prSet>
      <dgm:spPr/>
    </dgm:pt>
    <dgm:pt modelId="{881F4D6C-B093-4B94-91BD-C58B6B640975}" type="pres">
      <dgm:prSet presAssocID="{92C3FFB6-7A29-4C70-922A-3FC3EC1EE6B7}" presName="hierChild2" presStyleCnt="0"/>
      <dgm:spPr/>
    </dgm:pt>
  </dgm:ptLst>
  <dgm:cxnLst>
    <dgm:cxn modelId="{085EE80C-6391-4A1E-8B45-F0464F84237C}" type="presOf" srcId="{DAE441C5-4A71-46A7-A16F-31381177632E}" destId="{7E2F3CE4-AABD-4A61-B9FA-2844709ED6BA}" srcOrd="0" destOrd="0" presId="urn:microsoft.com/office/officeart/2005/8/layout/hierarchy1"/>
    <dgm:cxn modelId="{DCBEB724-9E10-4405-BBC6-7BACBB729BCF}" srcId="{D77F91D5-6BD6-446D-B88B-EBEE6032A31C}" destId="{92C3FFB6-7A29-4C70-922A-3FC3EC1EE6B7}" srcOrd="2" destOrd="0" parTransId="{276E967C-31B7-4BD5-818E-C59FF7BAC51C}" sibTransId="{2D6E7E2A-3CB1-4DE9-8119-E2E78BB401C1}"/>
    <dgm:cxn modelId="{2FE35A43-024D-447F-8BEA-E6F703EE81FD}" srcId="{D77F91D5-6BD6-446D-B88B-EBEE6032A31C}" destId="{DAE441C5-4A71-46A7-A16F-31381177632E}" srcOrd="0" destOrd="0" parTransId="{E9A10640-0E43-4E9D-B25D-347515138D2C}" sibTransId="{72141BE2-797F-4645-B318-98AAE13A147B}"/>
    <dgm:cxn modelId="{C5D9DA80-705B-4A05-BCBB-A74DEA421839}" type="presOf" srcId="{92C3FFB6-7A29-4C70-922A-3FC3EC1EE6B7}" destId="{5314E6A3-43EF-48C5-9C39-5DE4A3C9F792}" srcOrd="0" destOrd="0" presId="urn:microsoft.com/office/officeart/2005/8/layout/hierarchy1"/>
    <dgm:cxn modelId="{CE308C8D-CCF2-4BFB-B49B-58F514CD5826}" srcId="{D77F91D5-6BD6-446D-B88B-EBEE6032A31C}" destId="{B198173D-AEEA-4A44-974B-29DD84245A68}" srcOrd="1" destOrd="0" parTransId="{95999F3A-19EC-4140-9D35-768F6353A493}" sibTransId="{1D2FE859-C9C0-448D-983A-96B36ADC65E2}"/>
    <dgm:cxn modelId="{8257088E-AA39-4F90-A649-F3BEC959AC7D}" type="presOf" srcId="{D77F91D5-6BD6-446D-B88B-EBEE6032A31C}" destId="{E3B4D1D8-4AE5-458A-947A-A9FF69052260}" srcOrd="0" destOrd="0" presId="urn:microsoft.com/office/officeart/2005/8/layout/hierarchy1"/>
    <dgm:cxn modelId="{EB1EE1CD-C2D0-410E-B122-348B07CFD95D}" type="presOf" srcId="{B198173D-AEEA-4A44-974B-29DD84245A68}" destId="{FE8866A9-843D-4286-A7E8-02509DC0EFE4}" srcOrd="0" destOrd="0" presId="urn:microsoft.com/office/officeart/2005/8/layout/hierarchy1"/>
    <dgm:cxn modelId="{DBDBD512-B176-42AE-A0D7-9F00480F5FAC}" type="presParOf" srcId="{E3B4D1D8-4AE5-458A-947A-A9FF69052260}" destId="{68E3AC4A-83F5-437C-8E6E-631C8DD398CD}" srcOrd="0" destOrd="0" presId="urn:microsoft.com/office/officeart/2005/8/layout/hierarchy1"/>
    <dgm:cxn modelId="{39FDF6B5-B1DB-48C7-AC93-3A01BC9F4CAF}" type="presParOf" srcId="{68E3AC4A-83F5-437C-8E6E-631C8DD398CD}" destId="{0F9462AD-E45E-454B-829D-44A34081F4F6}" srcOrd="0" destOrd="0" presId="urn:microsoft.com/office/officeart/2005/8/layout/hierarchy1"/>
    <dgm:cxn modelId="{F8EA4FE7-FCB1-4093-B71A-918EC803889D}" type="presParOf" srcId="{0F9462AD-E45E-454B-829D-44A34081F4F6}" destId="{82B7142F-B7FD-491E-8E47-A11216C8F807}" srcOrd="0" destOrd="0" presId="urn:microsoft.com/office/officeart/2005/8/layout/hierarchy1"/>
    <dgm:cxn modelId="{A2ACC7B7-E2F2-4DE2-8D7F-E4E594D8CD38}" type="presParOf" srcId="{0F9462AD-E45E-454B-829D-44A34081F4F6}" destId="{7E2F3CE4-AABD-4A61-B9FA-2844709ED6BA}" srcOrd="1" destOrd="0" presId="urn:microsoft.com/office/officeart/2005/8/layout/hierarchy1"/>
    <dgm:cxn modelId="{F971C002-2ACB-4A7B-84EC-9547495CC52C}" type="presParOf" srcId="{68E3AC4A-83F5-437C-8E6E-631C8DD398CD}" destId="{FD4369E1-C64B-46DC-ABDE-71F958C7881E}" srcOrd="1" destOrd="0" presId="urn:microsoft.com/office/officeart/2005/8/layout/hierarchy1"/>
    <dgm:cxn modelId="{5F29DE26-0291-4BBE-880C-F2261A424246}" type="presParOf" srcId="{E3B4D1D8-4AE5-458A-947A-A9FF69052260}" destId="{A21BD43E-E220-482E-8DD1-6FF4AEBEED0C}" srcOrd="1" destOrd="0" presId="urn:microsoft.com/office/officeart/2005/8/layout/hierarchy1"/>
    <dgm:cxn modelId="{434424C7-F0B6-4E1A-8C01-98B4BCB43F53}" type="presParOf" srcId="{A21BD43E-E220-482E-8DD1-6FF4AEBEED0C}" destId="{F9351270-2268-4B0C-B5EA-0D27655227E1}" srcOrd="0" destOrd="0" presId="urn:microsoft.com/office/officeart/2005/8/layout/hierarchy1"/>
    <dgm:cxn modelId="{9F712772-1126-46A6-94B5-4BD661E14117}" type="presParOf" srcId="{F9351270-2268-4B0C-B5EA-0D27655227E1}" destId="{635FA12F-753F-4753-852B-A4179E557518}" srcOrd="0" destOrd="0" presId="urn:microsoft.com/office/officeart/2005/8/layout/hierarchy1"/>
    <dgm:cxn modelId="{C9208B00-0CD4-4F3A-8072-FD824EAB7801}" type="presParOf" srcId="{F9351270-2268-4B0C-B5EA-0D27655227E1}" destId="{FE8866A9-843D-4286-A7E8-02509DC0EFE4}" srcOrd="1" destOrd="0" presId="urn:microsoft.com/office/officeart/2005/8/layout/hierarchy1"/>
    <dgm:cxn modelId="{7D36310F-AFEE-4AF3-8354-AAB4B48649CA}" type="presParOf" srcId="{A21BD43E-E220-482E-8DD1-6FF4AEBEED0C}" destId="{917E29A0-FEA6-489D-AB18-D826E2341C70}" srcOrd="1" destOrd="0" presId="urn:microsoft.com/office/officeart/2005/8/layout/hierarchy1"/>
    <dgm:cxn modelId="{CACB60DC-AB92-4376-BFD6-23EB6C0C1CB8}" type="presParOf" srcId="{E3B4D1D8-4AE5-458A-947A-A9FF69052260}" destId="{0E996EBC-A615-4A5F-9471-FEE0C94292B6}" srcOrd="2" destOrd="0" presId="urn:microsoft.com/office/officeart/2005/8/layout/hierarchy1"/>
    <dgm:cxn modelId="{9604AB1C-F1BB-4EB0-8D8D-7F4D86EC466C}" type="presParOf" srcId="{0E996EBC-A615-4A5F-9471-FEE0C94292B6}" destId="{A8813882-463C-4D15-96B5-620CFCACBD56}" srcOrd="0" destOrd="0" presId="urn:microsoft.com/office/officeart/2005/8/layout/hierarchy1"/>
    <dgm:cxn modelId="{123F17BD-E142-4EDB-AE93-F9358732FF5E}" type="presParOf" srcId="{A8813882-463C-4D15-96B5-620CFCACBD56}" destId="{6148F8BE-94EB-4817-B190-F460C045F252}" srcOrd="0" destOrd="0" presId="urn:microsoft.com/office/officeart/2005/8/layout/hierarchy1"/>
    <dgm:cxn modelId="{B4D8AE61-4BEA-4FFC-B7E3-6B552AA4645E}" type="presParOf" srcId="{A8813882-463C-4D15-96B5-620CFCACBD56}" destId="{5314E6A3-43EF-48C5-9C39-5DE4A3C9F792}" srcOrd="1" destOrd="0" presId="urn:microsoft.com/office/officeart/2005/8/layout/hierarchy1"/>
    <dgm:cxn modelId="{0BFEE9FF-AC69-4923-8ED2-FF7A626DF5A6}" type="presParOf" srcId="{0E996EBC-A615-4A5F-9471-FEE0C94292B6}" destId="{881F4D6C-B093-4B94-91BD-C58B6B6409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6B26D8-3D17-4829-8CC5-9F29377A2005}" type="doc">
      <dgm:prSet loTypeId="urn:microsoft.com/office/officeart/2008/layout/LinedList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CE0D711C-0C83-4F5B-976F-F59FE10EDE5F}">
      <dgm:prSet/>
      <dgm:spPr/>
      <dgm:t>
        <a:bodyPr/>
        <a:lstStyle/>
        <a:p>
          <a:r>
            <a:rPr lang="en-AU" dirty="0"/>
            <a:t>Images Steganography</a:t>
          </a:r>
          <a:endParaRPr lang="en-US" dirty="0"/>
        </a:p>
      </dgm:t>
    </dgm:pt>
    <dgm:pt modelId="{A663E932-C346-441A-9F7F-8D13190495C9}" type="parTrans" cxnId="{FD070689-D616-4A3A-A795-4C67ECC2E6B7}">
      <dgm:prSet/>
      <dgm:spPr/>
      <dgm:t>
        <a:bodyPr/>
        <a:lstStyle/>
        <a:p>
          <a:endParaRPr lang="en-US"/>
        </a:p>
      </dgm:t>
    </dgm:pt>
    <dgm:pt modelId="{AD08D1D4-077B-42E1-86C3-F0AA1224BC68}" type="sibTrans" cxnId="{FD070689-D616-4A3A-A795-4C67ECC2E6B7}">
      <dgm:prSet/>
      <dgm:spPr/>
      <dgm:t>
        <a:bodyPr/>
        <a:lstStyle/>
        <a:p>
          <a:endParaRPr lang="en-US"/>
        </a:p>
      </dgm:t>
    </dgm:pt>
    <dgm:pt modelId="{AA799C17-9762-4C24-B491-EB7C8C8C9CB7}">
      <dgm:prSet/>
      <dgm:spPr/>
      <dgm:t>
        <a:bodyPr/>
        <a:lstStyle/>
        <a:p>
          <a:r>
            <a:rPr lang="en-AU" dirty="0"/>
            <a:t>Textual Steganography</a:t>
          </a:r>
          <a:endParaRPr lang="en-US" dirty="0"/>
        </a:p>
      </dgm:t>
    </dgm:pt>
    <dgm:pt modelId="{6B79507B-E7AF-45AB-BF6A-DF7E9189019E}" type="parTrans" cxnId="{0FA55915-6967-4112-A4CE-8557D82E7554}">
      <dgm:prSet/>
      <dgm:spPr/>
      <dgm:t>
        <a:bodyPr/>
        <a:lstStyle/>
        <a:p>
          <a:endParaRPr lang="en-US"/>
        </a:p>
      </dgm:t>
    </dgm:pt>
    <dgm:pt modelId="{55671B5B-E782-49AE-A4B9-8C3E4FAB39E7}" type="sibTrans" cxnId="{0FA55915-6967-4112-A4CE-8557D82E7554}">
      <dgm:prSet/>
      <dgm:spPr/>
      <dgm:t>
        <a:bodyPr/>
        <a:lstStyle/>
        <a:p>
          <a:endParaRPr lang="en-US"/>
        </a:p>
      </dgm:t>
    </dgm:pt>
    <dgm:pt modelId="{5FF14682-B7CA-43E9-BE0D-BE9C0A768A90}">
      <dgm:prSet/>
      <dgm:spPr/>
      <dgm:t>
        <a:bodyPr/>
        <a:lstStyle/>
        <a:p>
          <a:r>
            <a:rPr lang="en-AU" dirty="0"/>
            <a:t>Audio Steganography</a:t>
          </a:r>
          <a:endParaRPr lang="en-US" dirty="0"/>
        </a:p>
      </dgm:t>
    </dgm:pt>
    <dgm:pt modelId="{6902A28E-23CC-460E-B67C-E3335B96F7F5}" type="parTrans" cxnId="{B423815A-2308-47BC-A60A-0091963E4B28}">
      <dgm:prSet/>
      <dgm:spPr/>
      <dgm:t>
        <a:bodyPr/>
        <a:lstStyle/>
        <a:p>
          <a:endParaRPr lang="en-US"/>
        </a:p>
      </dgm:t>
    </dgm:pt>
    <dgm:pt modelId="{41E5AE32-23B6-41EB-89C3-1C4F675F11ED}" type="sibTrans" cxnId="{B423815A-2308-47BC-A60A-0091963E4B28}">
      <dgm:prSet/>
      <dgm:spPr/>
      <dgm:t>
        <a:bodyPr/>
        <a:lstStyle/>
        <a:p>
          <a:endParaRPr lang="en-US"/>
        </a:p>
      </dgm:t>
    </dgm:pt>
    <dgm:pt modelId="{F7917DE5-0FA6-468A-8106-63EAE1681339}">
      <dgm:prSet/>
      <dgm:spPr/>
      <dgm:t>
        <a:bodyPr/>
        <a:lstStyle/>
        <a:p>
          <a:r>
            <a:rPr lang="en-AU" dirty="0"/>
            <a:t>Network Steganography</a:t>
          </a:r>
          <a:endParaRPr lang="en-US" dirty="0"/>
        </a:p>
      </dgm:t>
    </dgm:pt>
    <dgm:pt modelId="{13982B0D-84B0-4306-8FE0-DEAD9DCEF728}" type="parTrans" cxnId="{F4D7A595-2610-48AA-8111-92C00F9FB22B}">
      <dgm:prSet/>
      <dgm:spPr/>
      <dgm:t>
        <a:bodyPr/>
        <a:lstStyle/>
        <a:p>
          <a:endParaRPr lang="en-US"/>
        </a:p>
      </dgm:t>
    </dgm:pt>
    <dgm:pt modelId="{220D2DCB-1676-4E5A-9C42-3F86B999EF99}" type="sibTrans" cxnId="{F4D7A595-2610-48AA-8111-92C00F9FB22B}">
      <dgm:prSet/>
      <dgm:spPr/>
      <dgm:t>
        <a:bodyPr/>
        <a:lstStyle/>
        <a:p>
          <a:endParaRPr lang="en-US"/>
        </a:p>
      </dgm:t>
    </dgm:pt>
    <dgm:pt modelId="{50CB50BF-BA54-4B0D-8ABA-8BAAA3F6326A}">
      <dgm:prSet/>
      <dgm:spPr/>
      <dgm:t>
        <a:bodyPr/>
        <a:lstStyle/>
        <a:p>
          <a:r>
            <a:rPr lang="en-AU" dirty="0"/>
            <a:t>Video Steganography</a:t>
          </a:r>
          <a:endParaRPr lang="en-US" dirty="0"/>
        </a:p>
      </dgm:t>
    </dgm:pt>
    <dgm:pt modelId="{62E6724B-FF97-486A-9373-86949AEC5264}" type="parTrans" cxnId="{78EB55BC-B0CC-4041-AE40-EAE1C6B12217}">
      <dgm:prSet/>
      <dgm:spPr/>
      <dgm:t>
        <a:bodyPr/>
        <a:lstStyle/>
        <a:p>
          <a:endParaRPr lang="en-US"/>
        </a:p>
      </dgm:t>
    </dgm:pt>
    <dgm:pt modelId="{FFDEB9FE-1EBB-46FE-99E0-AEDEBBA7C727}" type="sibTrans" cxnId="{78EB55BC-B0CC-4041-AE40-EAE1C6B12217}">
      <dgm:prSet/>
      <dgm:spPr/>
      <dgm:t>
        <a:bodyPr/>
        <a:lstStyle/>
        <a:p>
          <a:endParaRPr lang="en-US"/>
        </a:p>
      </dgm:t>
    </dgm:pt>
    <dgm:pt modelId="{1EBB266C-A01C-4D1E-B77E-A92C01D049BA}" type="pres">
      <dgm:prSet presAssocID="{A66B26D8-3D17-4829-8CC5-9F29377A2005}" presName="vert0" presStyleCnt="0">
        <dgm:presLayoutVars>
          <dgm:dir/>
          <dgm:animOne val="branch"/>
          <dgm:animLvl val="lvl"/>
        </dgm:presLayoutVars>
      </dgm:prSet>
      <dgm:spPr/>
    </dgm:pt>
    <dgm:pt modelId="{740958C0-4D24-4619-A963-A8446F33844C}" type="pres">
      <dgm:prSet presAssocID="{CE0D711C-0C83-4F5B-976F-F59FE10EDE5F}" presName="thickLine" presStyleLbl="alignNode1" presStyleIdx="0" presStyleCnt="5"/>
      <dgm:spPr/>
    </dgm:pt>
    <dgm:pt modelId="{5429430E-1149-4F5F-B41F-E53DC3B4179C}" type="pres">
      <dgm:prSet presAssocID="{CE0D711C-0C83-4F5B-976F-F59FE10EDE5F}" presName="horz1" presStyleCnt="0"/>
      <dgm:spPr/>
    </dgm:pt>
    <dgm:pt modelId="{F2C99FB3-9ACE-404D-9FC7-1DA6833E9BBA}" type="pres">
      <dgm:prSet presAssocID="{CE0D711C-0C83-4F5B-976F-F59FE10EDE5F}" presName="tx1" presStyleLbl="revTx" presStyleIdx="0" presStyleCnt="5"/>
      <dgm:spPr/>
    </dgm:pt>
    <dgm:pt modelId="{E304C4ED-E83C-4ECA-B2FD-89933CF32D63}" type="pres">
      <dgm:prSet presAssocID="{CE0D711C-0C83-4F5B-976F-F59FE10EDE5F}" presName="vert1" presStyleCnt="0"/>
      <dgm:spPr/>
    </dgm:pt>
    <dgm:pt modelId="{A31EB55D-5EB2-404E-B432-A265F8011247}" type="pres">
      <dgm:prSet presAssocID="{AA799C17-9762-4C24-B491-EB7C8C8C9CB7}" presName="thickLine" presStyleLbl="alignNode1" presStyleIdx="1" presStyleCnt="5"/>
      <dgm:spPr/>
    </dgm:pt>
    <dgm:pt modelId="{9A77AE8E-2C18-4BF8-B1DC-407AF688914F}" type="pres">
      <dgm:prSet presAssocID="{AA799C17-9762-4C24-B491-EB7C8C8C9CB7}" presName="horz1" presStyleCnt="0"/>
      <dgm:spPr/>
    </dgm:pt>
    <dgm:pt modelId="{8405DDCA-CBFD-4760-AC98-8712EB2F3506}" type="pres">
      <dgm:prSet presAssocID="{AA799C17-9762-4C24-B491-EB7C8C8C9CB7}" presName="tx1" presStyleLbl="revTx" presStyleIdx="1" presStyleCnt="5"/>
      <dgm:spPr/>
    </dgm:pt>
    <dgm:pt modelId="{A4623806-6D99-405A-BA60-2296AA91185B}" type="pres">
      <dgm:prSet presAssocID="{AA799C17-9762-4C24-B491-EB7C8C8C9CB7}" presName="vert1" presStyleCnt="0"/>
      <dgm:spPr/>
    </dgm:pt>
    <dgm:pt modelId="{63A90716-7B50-4E72-9A08-DBB455B01C62}" type="pres">
      <dgm:prSet presAssocID="{5FF14682-B7CA-43E9-BE0D-BE9C0A768A90}" presName="thickLine" presStyleLbl="alignNode1" presStyleIdx="2" presStyleCnt="5"/>
      <dgm:spPr/>
    </dgm:pt>
    <dgm:pt modelId="{679F0F05-27ED-4632-B7DB-C31346E27CF0}" type="pres">
      <dgm:prSet presAssocID="{5FF14682-B7CA-43E9-BE0D-BE9C0A768A90}" presName="horz1" presStyleCnt="0"/>
      <dgm:spPr/>
    </dgm:pt>
    <dgm:pt modelId="{BA3CB4BE-67A3-4800-AD75-F44CDB85A2C1}" type="pres">
      <dgm:prSet presAssocID="{5FF14682-B7CA-43E9-BE0D-BE9C0A768A90}" presName="tx1" presStyleLbl="revTx" presStyleIdx="2" presStyleCnt="5"/>
      <dgm:spPr/>
    </dgm:pt>
    <dgm:pt modelId="{762B2EBF-09D6-4A16-9E42-30DFA1C2423C}" type="pres">
      <dgm:prSet presAssocID="{5FF14682-B7CA-43E9-BE0D-BE9C0A768A90}" presName="vert1" presStyleCnt="0"/>
      <dgm:spPr/>
    </dgm:pt>
    <dgm:pt modelId="{6004B88C-6364-49D2-9114-D2031B9E7446}" type="pres">
      <dgm:prSet presAssocID="{F7917DE5-0FA6-468A-8106-63EAE1681339}" presName="thickLine" presStyleLbl="alignNode1" presStyleIdx="3" presStyleCnt="5"/>
      <dgm:spPr/>
    </dgm:pt>
    <dgm:pt modelId="{C6412FEC-77EA-4E79-B216-81DCE233174E}" type="pres">
      <dgm:prSet presAssocID="{F7917DE5-0FA6-468A-8106-63EAE1681339}" presName="horz1" presStyleCnt="0"/>
      <dgm:spPr/>
    </dgm:pt>
    <dgm:pt modelId="{C0225A26-B348-40FE-8623-D00CB9E7A48E}" type="pres">
      <dgm:prSet presAssocID="{F7917DE5-0FA6-468A-8106-63EAE1681339}" presName="tx1" presStyleLbl="revTx" presStyleIdx="3" presStyleCnt="5"/>
      <dgm:spPr/>
    </dgm:pt>
    <dgm:pt modelId="{23BAE3DE-47F7-4417-A537-8D636A0AC002}" type="pres">
      <dgm:prSet presAssocID="{F7917DE5-0FA6-468A-8106-63EAE1681339}" presName="vert1" presStyleCnt="0"/>
      <dgm:spPr/>
    </dgm:pt>
    <dgm:pt modelId="{C5046AA4-491C-45AC-8295-BDCED3CEB024}" type="pres">
      <dgm:prSet presAssocID="{50CB50BF-BA54-4B0D-8ABA-8BAAA3F6326A}" presName="thickLine" presStyleLbl="alignNode1" presStyleIdx="4" presStyleCnt="5"/>
      <dgm:spPr/>
    </dgm:pt>
    <dgm:pt modelId="{02F32FFA-4E45-4E11-8F76-95A368B82360}" type="pres">
      <dgm:prSet presAssocID="{50CB50BF-BA54-4B0D-8ABA-8BAAA3F6326A}" presName="horz1" presStyleCnt="0"/>
      <dgm:spPr/>
    </dgm:pt>
    <dgm:pt modelId="{0FE450AA-03AA-4D1C-83C6-96C5E0066B3E}" type="pres">
      <dgm:prSet presAssocID="{50CB50BF-BA54-4B0D-8ABA-8BAAA3F6326A}" presName="tx1" presStyleLbl="revTx" presStyleIdx="4" presStyleCnt="5"/>
      <dgm:spPr/>
    </dgm:pt>
    <dgm:pt modelId="{A8C666D6-B405-4ABA-B9C0-D5179356E7BC}" type="pres">
      <dgm:prSet presAssocID="{50CB50BF-BA54-4B0D-8ABA-8BAAA3F6326A}" presName="vert1" presStyleCnt="0"/>
      <dgm:spPr/>
    </dgm:pt>
  </dgm:ptLst>
  <dgm:cxnLst>
    <dgm:cxn modelId="{C70F4B06-827E-417D-B42A-3BAD597FBF8E}" type="presOf" srcId="{F7917DE5-0FA6-468A-8106-63EAE1681339}" destId="{C0225A26-B348-40FE-8623-D00CB9E7A48E}" srcOrd="0" destOrd="0" presId="urn:microsoft.com/office/officeart/2008/layout/LinedList"/>
    <dgm:cxn modelId="{0FA55915-6967-4112-A4CE-8557D82E7554}" srcId="{A66B26D8-3D17-4829-8CC5-9F29377A2005}" destId="{AA799C17-9762-4C24-B491-EB7C8C8C9CB7}" srcOrd="1" destOrd="0" parTransId="{6B79507B-E7AF-45AB-BF6A-DF7E9189019E}" sibTransId="{55671B5B-E782-49AE-A4B9-8C3E4FAB39E7}"/>
    <dgm:cxn modelId="{4DD98E2B-9F4C-4B35-A09F-33EF84B5961A}" type="presOf" srcId="{AA799C17-9762-4C24-B491-EB7C8C8C9CB7}" destId="{8405DDCA-CBFD-4760-AC98-8712EB2F3506}" srcOrd="0" destOrd="0" presId="urn:microsoft.com/office/officeart/2008/layout/LinedList"/>
    <dgm:cxn modelId="{041E1E41-1633-4C72-9CBD-B18714AB9151}" type="presOf" srcId="{CE0D711C-0C83-4F5B-976F-F59FE10EDE5F}" destId="{F2C99FB3-9ACE-404D-9FC7-1DA6833E9BBA}" srcOrd="0" destOrd="0" presId="urn:microsoft.com/office/officeart/2008/layout/LinedList"/>
    <dgm:cxn modelId="{2F4ECA4A-D11F-4B24-8A3A-172428EB42B6}" type="presOf" srcId="{5FF14682-B7CA-43E9-BE0D-BE9C0A768A90}" destId="{BA3CB4BE-67A3-4800-AD75-F44CDB85A2C1}" srcOrd="0" destOrd="0" presId="urn:microsoft.com/office/officeart/2008/layout/LinedList"/>
    <dgm:cxn modelId="{6D21796F-C302-4DE1-AC67-FF69BCFB8553}" type="presOf" srcId="{A66B26D8-3D17-4829-8CC5-9F29377A2005}" destId="{1EBB266C-A01C-4D1E-B77E-A92C01D049BA}" srcOrd="0" destOrd="0" presId="urn:microsoft.com/office/officeart/2008/layout/LinedList"/>
    <dgm:cxn modelId="{5C328658-4474-4BFD-9670-5B65AC0456D2}" type="presOf" srcId="{50CB50BF-BA54-4B0D-8ABA-8BAAA3F6326A}" destId="{0FE450AA-03AA-4D1C-83C6-96C5E0066B3E}" srcOrd="0" destOrd="0" presId="urn:microsoft.com/office/officeart/2008/layout/LinedList"/>
    <dgm:cxn modelId="{B423815A-2308-47BC-A60A-0091963E4B28}" srcId="{A66B26D8-3D17-4829-8CC5-9F29377A2005}" destId="{5FF14682-B7CA-43E9-BE0D-BE9C0A768A90}" srcOrd="2" destOrd="0" parTransId="{6902A28E-23CC-460E-B67C-E3335B96F7F5}" sibTransId="{41E5AE32-23B6-41EB-89C3-1C4F675F11ED}"/>
    <dgm:cxn modelId="{FD070689-D616-4A3A-A795-4C67ECC2E6B7}" srcId="{A66B26D8-3D17-4829-8CC5-9F29377A2005}" destId="{CE0D711C-0C83-4F5B-976F-F59FE10EDE5F}" srcOrd="0" destOrd="0" parTransId="{A663E932-C346-441A-9F7F-8D13190495C9}" sibTransId="{AD08D1D4-077B-42E1-86C3-F0AA1224BC68}"/>
    <dgm:cxn modelId="{F4D7A595-2610-48AA-8111-92C00F9FB22B}" srcId="{A66B26D8-3D17-4829-8CC5-9F29377A2005}" destId="{F7917DE5-0FA6-468A-8106-63EAE1681339}" srcOrd="3" destOrd="0" parTransId="{13982B0D-84B0-4306-8FE0-DEAD9DCEF728}" sibTransId="{220D2DCB-1676-4E5A-9C42-3F86B999EF99}"/>
    <dgm:cxn modelId="{78EB55BC-B0CC-4041-AE40-EAE1C6B12217}" srcId="{A66B26D8-3D17-4829-8CC5-9F29377A2005}" destId="{50CB50BF-BA54-4B0D-8ABA-8BAAA3F6326A}" srcOrd="4" destOrd="0" parTransId="{62E6724B-FF97-486A-9373-86949AEC5264}" sibTransId="{FFDEB9FE-1EBB-46FE-99E0-AEDEBBA7C727}"/>
    <dgm:cxn modelId="{080C6A86-74D1-4E33-8F0A-B26D948BB6FC}" type="presParOf" srcId="{1EBB266C-A01C-4D1E-B77E-A92C01D049BA}" destId="{740958C0-4D24-4619-A963-A8446F33844C}" srcOrd="0" destOrd="0" presId="urn:microsoft.com/office/officeart/2008/layout/LinedList"/>
    <dgm:cxn modelId="{F0B53F61-8CBD-41B8-8AB8-EC5EF9208397}" type="presParOf" srcId="{1EBB266C-A01C-4D1E-B77E-A92C01D049BA}" destId="{5429430E-1149-4F5F-B41F-E53DC3B4179C}" srcOrd="1" destOrd="0" presId="urn:microsoft.com/office/officeart/2008/layout/LinedList"/>
    <dgm:cxn modelId="{43DC301B-E842-4EE7-8966-C3D5E75604A3}" type="presParOf" srcId="{5429430E-1149-4F5F-B41F-E53DC3B4179C}" destId="{F2C99FB3-9ACE-404D-9FC7-1DA6833E9BBA}" srcOrd="0" destOrd="0" presId="urn:microsoft.com/office/officeart/2008/layout/LinedList"/>
    <dgm:cxn modelId="{0A9EB1F1-2AED-447E-AA1A-30B4F062F30A}" type="presParOf" srcId="{5429430E-1149-4F5F-B41F-E53DC3B4179C}" destId="{E304C4ED-E83C-4ECA-B2FD-89933CF32D63}" srcOrd="1" destOrd="0" presId="urn:microsoft.com/office/officeart/2008/layout/LinedList"/>
    <dgm:cxn modelId="{6CF401D1-B2D2-412D-A968-A8B6E5DA8410}" type="presParOf" srcId="{1EBB266C-A01C-4D1E-B77E-A92C01D049BA}" destId="{A31EB55D-5EB2-404E-B432-A265F8011247}" srcOrd="2" destOrd="0" presId="urn:microsoft.com/office/officeart/2008/layout/LinedList"/>
    <dgm:cxn modelId="{273BA114-7034-4ECF-9BAC-0A6698ED0EDA}" type="presParOf" srcId="{1EBB266C-A01C-4D1E-B77E-A92C01D049BA}" destId="{9A77AE8E-2C18-4BF8-B1DC-407AF688914F}" srcOrd="3" destOrd="0" presId="urn:microsoft.com/office/officeart/2008/layout/LinedList"/>
    <dgm:cxn modelId="{114C8298-968D-4A18-8273-74F6BC8F7025}" type="presParOf" srcId="{9A77AE8E-2C18-4BF8-B1DC-407AF688914F}" destId="{8405DDCA-CBFD-4760-AC98-8712EB2F3506}" srcOrd="0" destOrd="0" presId="urn:microsoft.com/office/officeart/2008/layout/LinedList"/>
    <dgm:cxn modelId="{BF357CAD-645F-4F39-8714-E0E4FA3CBAE2}" type="presParOf" srcId="{9A77AE8E-2C18-4BF8-B1DC-407AF688914F}" destId="{A4623806-6D99-405A-BA60-2296AA91185B}" srcOrd="1" destOrd="0" presId="urn:microsoft.com/office/officeart/2008/layout/LinedList"/>
    <dgm:cxn modelId="{E2819B20-B994-40C7-B8E1-789386DC7094}" type="presParOf" srcId="{1EBB266C-A01C-4D1E-B77E-A92C01D049BA}" destId="{63A90716-7B50-4E72-9A08-DBB455B01C62}" srcOrd="4" destOrd="0" presId="urn:microsoft.com/office/officeart/2008/layout/LinedList"/>
    <dgm:cxn modelId="{080F05B6-8D71-4E45-93B6-06900159A912}" type="presParOf" srcId="{1EBB266C-A01C-4D1E-B77E-A92C01D049BA}" destId="{679F0F05-27ED-4632-B7DB-C31346E27CF0}" srcOrd="5" destOrd="0" presId="urn:microsoft.com/office/officeart/2008/layout/LinedList"/>
    <dgm:cxn modelId="{FB9C1B0C-83C9-47E6-B2BA-CD5F7DF5FB70}" type="presParOf" srcId="{679F0F05-27ED-4632-B7DB-C31346E27CF0}" destId="{BA3CB4BE-67A3-4800-AD75-F44CDB85A2C1}" srcOrd="0" destOrd="0" presId="urn:microsoft.com/office/officeart/2008/layout/LinedList"/>
    <dgm:cxn modelId="{0CC474A5-55A7-4309-9C9F-58AA49D5F561}" type="presParOf" srcId="{679F0F05-27ED-4632-B7DB-C31346E27CF0}" destId="{762B2EBF-09D6-4A16-9E42-30DFA1C2423C}" srcOrd="1" destOrd="0" presId="urn:microsoft.com/office/officeart/2008/layout/LinedList"/>
    <dgm:cxn modelId="{701D8F34-069D-4B53-A982-4609F3FF8364}" type="presParOf" srcId="{1EBB266C-A01C-4D1E-B77E-A92C01D049BA}" destId="{6004B88C-6364-49D2-9114-D2031B9E7446}" srcOrd="6" destOrd="0" presId="urn:microsoft.com/office/officeart/2008/layout/LinedList"/>
    <dgm:cxn modelId="{09F1102B-213E-47DC-89B1-6D9E7088A758}" type="presParOf" srcId="{1EBB266C-A01C-4D1E-B77E-A92C01D049BA}" destId="{C6412FEC-77EA-4E79-B216-81DCE233174E}" srcOrd="7" destOrd="0" presId="urn:microsoft.com/office/officeart/2008/layout/LinedList"/>
    <dgm:cxn modelId="{E89B24DD-95C5-4433-BAD8-62B8DDEE2CBC}" type="presParOf" srcId="{C6412FEC-77EA-4E79-B216-81DCE233174E}" destId="{C0225A26-B348-40FE-8623-D00CB9E7A48E}" srcOrd="0" destOrd="0" presId="urn:microsoft.com/office/officeart/2008/layout/LinedList"/>
    <dgm:cxn modelId="{F31EAF41-E57B-458A-B7CF-0BEA6BF699FB}" type="presParOf" srcId="{C6412FEC-77EA-4E79-B216-81DCE233174E}" destId="{23BAE3DE-47F7-4417-A537-8D636A0AC002}" srcOrd="1" destOrd="0" presId="urn:microsoft.com/office/officeart/2008/layout/LinedList"/>
    <dgm:cxn modelId="{C48A9865-48E8-4AB1-971B-CFE07811FA31}" type="presParOf" srcId="{1EBB266C-A01C-4D1E-B77E-A92C01D049BA}" destId="{C5046AA4-491C-45AC-8295-BDCED3CEB024}" srcOrd="8" destOrd="0" presId="urn:microsoft.com/office/officeart/2008/layout/LinedList"/>
    <dgm:cxn modelId="{3AFB5252-3896-4BAC-B26F-0E392D11B066}" type="presParOf" srcId="{1EBB266C-A01C-4D1E-B77E-A92C01D049BA}" destId="{02F32FFA-4E45-4E11-8F76-95A368B82360}" srcOrd="9" destOrd="0" presId="urn:microsoft.com/office/officeart/2008/layout/LinedList"/>
    <dgm:cxn modelId="{8FCCDE2F-E0E4-4270-8A6E-E26BF34D0340}" type="presParOf" srcId="{02F32FFA-4E45-4E11-8F76-95A368B82360}" destId="{0FE450AA-03AA-4D1C-83C6-96C5E0066B3E}" srcOrd="0" destOrd="0" presId="urn:microsoft.com/office/officeart/2008/layout/LinedList"/>
    <dgm:cxn modelId="{17F81528-6051-4C3F-8F14-A8527636CE78}" type="presParOf" srcId="{02F32FFA-4E45-4E11-8F76-95A368B82360}" destId="{A8C666D6-B405-4ABA-B9C0-D5179356E7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3165DB-AAB1-45C5-8C3D-BE586CB90756}" type="doc">
      <dgm:prSet loTypeId="urn:microsoft.com/office/officeart/2008/layout/LinedList" loCatId="list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2A2EBF3E-9B9C-4420-AC86-86E7F8EFFA72}">
      <dgm:prSet/>
      <dgm:spPr/>
      <dgm:t>
        <a:bodyPr/>
        <a:lstStyle/>
        <a:p>
          <a:r>
            <a:rPr lang="en-AU" dirty="0"/>
            <a:t>Digital images are made up of pixels</a:t>
          </a:r>
          <a:endParaRPr lang="en-US" dirty="0"/>
        </a:p>
      </dgm:t>
    </dgm:pt>
    <dgm:pt modelId="{5D84AAEA-6710-4BA2-BD4F-1465DBFDA0F9}" type="parTrans" cxnId="{54C865A4-A6C7-4815-9E4B-F5990A8AC5D5}">
      <dgm:prSet/>
      <dgm:spPr/>
      <dgm:t>
        <a:bodyPr/>
        <a:lstStyle/>
        <a:p>
          <a:endParaRPr lang="en-US"/>
        </a:p>
      </dgm:t>
    </dgm:pt>
    <dgm:pt modelId="{88FFF870-ED84-4EF4-8EAE-0D1942ADA1EA}" type="sibTrans" cxnId="{54C865A4-A6C7-4815-9E4B-F5990A8AC5D5}">
      <dgm:prSet/>
      <dgm:spPr/>
      <dgm:t>
        <a:bodyPr/>
        <a:lstStyle/>
        <a:p>
          <a:endParaRPr lang="en-US"/>
        </a:p>
      </dgm:t>
    </dgm:pt>
    <dgm:pt modelId="{8389CA30-28BE-4924-A7C8-5813521EE096}">
      <dgm:prSet/>
      <dgm:spPr/>
      <dgm:t>
        <a:bodyPr/>
        <a:lstStyle/>
        <a:p>
          <a:r>
            <a:rPr lang="en-AU" dirty="0"/>
            <a:t>The arrangement of the pixels make an Image</a:t>
          </a:r>
          <a:endParaRPr lang="en-US" dirty="0"/>
        </a:p>
      </dgm:t>
    </dgm:pt>
    <dgm:pt modelId="{0892A9E4-9D20-45B8-9747-9DB84738070A}" type="parTrans" cxnId="{202A387D-0E1D-4725-892E-A8F265CA849F}">
      <dgm:prSet/>
      <dgm:spPr/>
      <dgm:t>
        <a:bodyPr/>
        <a:lstStyle/>
        <a:p>
          <a:endParaRPr lang="en-US"/>
        </a:p>
      </dgm:t>
    </dgm:pt>
    <dgm:pt modelId="{01B8911C-D7BF-45BA-A90B-954792B33DE2}" type="sibTrans" cxnId="{202A387D-0E1D-4725-892E-A8F265CA849F}">
      <dgm:prSet/>
      <dgm:spPr/>
      <dgm:t>
        <a:bodyPr/>
        <a:lstStyle/>
        <a:p>
          <a:endParaRPr lang="en-US"/>
        </a:p>
      </dgm:t>
    </dgm:pt>
    <dgm:pt modelId="{502C3230-40F3-4E0A-A683-ED4926937AA1}">
      <dgm:prSet/>
      <dgm:spPr/>
      <dgm:t>
        <a:bodyPr/>
        <a:lstStyle/>
        <a:p>
          <a:r>
            <a:rPr lang="en-AU" dirty="0"/>
            <a:t>8-bit and 24-bit images are common</a:t>
          </a:r>
          <a:endParaRPr lang="en-US" dirty="0"/>
        </a:p>
      </dgm:t>
    </dgm:pt>
    <dgm:pt modelId="{BA2228B8-4C92-4E51-9CF5-872E6F4C1266}" type="parTrans" cxnId="{8B4F14AC-00AB-47DF-9C9F-886576D3F45C}">
      <dgm:prSet/>
      <dgm:spPr/>
      <dgm:t>
        <a:bodyPr/>
        <a:lstStyle/>
        <a:p>
          <a:endParaRPr lang="en-US"/>
        </a:p>
      </dgm:t>
    </dgm:pt>
    <dgm:pt modelId="{E6959915-6CF9-4380-85B8-EF60B6CE0B20}" type="sibTrans" cxnId="{8B4F14AC-00AB-47DF-9C9F-886576D3F45C}">
      <dgm:prSet/>
      <dgm:spPr/>
      <dgm:t>
        <a:bodyPr/>
        <a:lstStyle/>
        <a:p>
          <a:endParaRPr lang="en-US"/>
        </a:p>
      </dgm:t>
    </dgm:pt>
    <dgm:pt modelId="{62E6EA5A-8221-4C85-9431-9775073050BC}">
      <dgm:prSet/>
      <dgm:spPr/>
      <dgm:t>
        <a:bodyPr/>
        <a:lstStyle/>
        <a:p>
          <a:r>
            <a:rPr lang="en-AU" dirty="0"/>
            <a:t>The larger the image size the more information you can hide</a:t>
          </a:r>
          <a:endParaRPr lang="en-US" dirty="0"/>
        </a:p>
      </dgm:t>
    </dgm:pt>
    <dgm:pt modelId="{75CED52C-AD53-4CEF-A881-DAAFBC04954A}" type="parTrans" cxnId="{8CB89DE4-2A52-4E9A-8022-7EA410C83594}">
      <dgm:prSet/>
      <dgm:spPr/>
      <dgm:t>
        <a:bodyPr/>
        <a:lstStyle/>
        <a:p>
          <a:endParaRPr lang="en-US"/>
        </a:p>
      </dgm:t>
    </dgm:pt>
    <dgm:pt modelId="{54265832-9285-4003-8362-9F0D16E60046}" type="sibTrans" cxnId="{8CB89DE4-2A52-4E9A-8022-7EA410C83594}">
      <dgm:prSet/>
      <dgm:spPr/>
      <dgm:t>
        <a:bodyPr/>
        <a:lstStyle/>
        <a:p>
          <a:endParaRPr lang="en-US"/>
        </a:p>
      </dgm:t>
    </dgm:pt>
    <dgm:pt modelId="{48E93259-6CA1-4A0E-A86E-16CCADCF721B}" type="pres">
      <dgm:prSet presAssocID="{833165DB-AAB1-45C5-8C3D-BE586CB90756}" presName="vert0" presStyleCnt="0">
        <dgm:presLayoutVars>
          <dgm:dir/>
          <dgm:animOne val="branch"/>
          <dgm:animLvl val="lvl"/>
        </dgm:presLayoutVars>
      </dgm:prSet>
      <dgm:spPr/>
    </dgm:pt>
    <dgm:pt modelId="{2C7FAED2-B069-497F-B997-3CBAEEC0029B}" type="pres">
      <dgm:prSet presAssocID="{2A2EBF3E-9B9C-4420-AC86-86E7F8EFFA72}" presName="thickLine" presStyleLbl="alignNode1" presStyleIdx="0" presStyleCnt="4"/>
      <dgm:spPr/>
    </dgm:pt>
    <dgm:pt modelId="{25F60416-972B-4A39-8C42-375AD488BE0D}" type="pres">
      <dgm:prSet presAssocID="{2A2EBF3E-9B9C-4420-AC86-86E7F8EFFA72}" presName="horz1" presStyleCnt="0"/>
      <dgm:spPr/>
    </dgm:pt>
    <dgm:pt modelId="{BF23C375-EC86-4A50-9A04-AA5472AA9CC2}" type="pres">
      <dgm:prSet presAssocID="{2A2EBF3E-9B9C-4420-AC86-86E7F8EFFA72}" presName="tx1" presStyleLbl="revTx" presStyleIdx="0" presStyleCnt="4"/>
      <dgm:spPr/>
    </dgm:pt>
    <dgm:pt modelId="{5472C4E5-E49A-4DDC-BD46-FBFAF7E335CE}" type="pres">
      <dgm:prSet presAssocID="{2A2EBF3E-9B9C-4420-AC86-86E7F8EFFA72}" presName="vert1" presStyleCnt="0"/>
      <dgm:spPr/>
    </dgm:pt>
    <dgm:pt modelId="{69FF9C5D-D88A-4DAA-9069-6B5637C46691}" type="pres">
      <dgm:prSet presAssocID="{8389CA30-28BE-4924-A7C8-5813521EE096}" presName="thickLine" presStyleLbl="alignNode1" presStyleIdx="1" presStyleCnt="4"/>
      <dgm:spPr/>
    </dgm:pt>
    <dgm:pt modelId="{B69D5B2F-FB98-475F-9902-9D035894E149}" type="pres">
      <dgm:prSet presAssocID="{8389CA30-28BE-4924-A7C8-5813521EE096}" presName="horz1" presStyleCnt="0"/>
      <dgm:spPr/>
    </dgm:pt>
    <dgm:pt modelId="{C430811F-104C-4D6E-95ED-EE12A32221A5}" type="pres">
      <dgm:prSet presAssocID="{8389CA30-28BE-4924-A7C8-5813521EE096}" presName="tx1" presStyleLbl="revTx" presStyleIdx="1" presStyleCnt="4"/>
      <dgm:spPr/>
    </dgm:pt>
    <dgm:pt modelId="{52B7F7E9-1C52-4F53-AE2E-867970ABAD02}" type="pres">
      <dgm:prSet presAssocID="{8389CA30-28BE-4924-A7C8-5813521EE096}" presName="vert1" presStyleCnt="0"/>
      <dgm:spPr/>
    </dgm:pt>
    <dgm:pt modelId="{558C9227-860D-4DC8-B426-894B5052AB3C}" type="pres">
      <dgm:prSet presAssocID="{502C3230-40F3-4E0A-A683-ED4926937AA1}" presName="thickLine" presStyleLbl="alignNode1" presStyleIdx="2" presStyleCnt="4"/>
      <dgm:spPr/>
    </dgm:pt>
    <dgm:pt modelId="{C8420122-26BA-4B51-8F0A-43F02D3CD061}" type="pres">
      <dgm:prSet presAssocID="{502C3230-40F3-4E0A-A683-ED4926937AA1}" presName="horz1" presStyleCnt="0"/>
      <dgm:spPr/>
    </dgm:pt>
    <dgm:pt modelId="{DFBE2572-E0A4-421D-8A67-849FA4894754}" type="pres">
      <dgm:prSet presAssocID="{502C3230-40F3-4E0A-A683-ED4926937AA1}" presName="tx1" presStyleLbl="revTx" presStyleIdx="2" presStyleCnt="4"/>
      <dgm:spPr/>
    </dgm:pt>
    <dgm:pt modelId="{9EB0E7E1-BF7D-411A-9375-C835B715FF57}" type="pres">
      <dgm:prSet presAssocID="{502C3230-40F3-4E0A-A683-ED4926937AA1}" presName="vert1" presStyleCnt="0"/>
      <dgm:spPr/>
    </dgm:pt>
    <dgm:pt modelId="{20A63ABF-C4F7-453D-BC79-5D637A3E1840}" type="pres">
      <dgm:prSet presAssocID="{62E6EA5A-8221-4C85-9431-9775073050BC}" presName="thickLine" presStyleLbl="alignNode1" presStyleIdx="3" presStyleCnt="4"/>
      <dgm:spPr/>
    </dgm:pt>
    <dgm:pt modelId="{99F00F2E-BBB6-4B0A-9223-69ECE75900C8}" type="pres">
      <dgm:prSet presAssocID="{62E6EA5A-8221-4C85-9431-9775073050BC}" presName="horz1" presStyleCnt="0"/>
      <dgm:spPr/>
    </dgm:pt>
    <dgm:pt modelId="{F077CA5E-BDBB-4163-B32D-14E7B7900DC2}" type="pres">
      <dgm:prSet presAssocID="{62E6EA5A-8221-4C85-9431-9775073050BC}" presName="tx1" presStyleLbl="revTx" presStyleIdx="3" presStyleCnt="4"/>
      <dgm:spPr/>
    </dgm:pt>
    <dgm:pt modelId="{B483AE41-C4DC-41B3-8CC2-32730BC10530}" type="pres">
      <dgm:prSet presAssocID="{62E6EA5A-8221-4C85-9431-9775073050BC}" presName="vert1" presStyleCnt="0"/>
      <dgm:spPr/>
    </dgm:pt>
  </dgm:ptLst>
  <dgm:cxnLst>
    <dgm:cxn modelId="{FBB00833-E624-428A-9030-3A71BFC61AC9}" type="presOf" srcId="{2A2EBF3E-9B9C-4420-AC86-86E7F8EFFA72}" destId="{BF23C375-EC86-4A50-9A04-AA5472AA9CC2}" srcOrd="0" destOrd="0" presId="urn:microsoft.com/office/officeart/2008/layout/LinedList"/>
    <dgm:cxn modelId="{4005635D-357E-4C48-827D-E22B0137F58C}" type="presOf" srcId="{502C3230-40F3-4E0A-A683-ED4926937AA1}" destId="{DFBE2572-E0A4-421D-8A67-849FA4894754}" srcOrd="0" destOrd="0" presId="urn:microsoft.com/office/officeart/2008/layout/LinedList"/>
    <dgm:cxn modelId="{CD09246F-359F-481F-8FFE-34B58231BD5E}" type="presOf" srcId="{62E6EA5A-8221-4C85-9431-9775073050BC}" destId="{F077CA5E-BDBB-4163-B32D-14E7B7900DC2}" srcOrd="0" destOrd="0" presId="urn:microsoft.com/office/officeart/2008/layout/LinedList"/>
    <dgm:cxn modelId="{202A387D-0E1D-4725-892E-A8F265CA849F}" srcId="{833165DB-AAB1-45C5-8C3D-BE586CB90756}" destId="{8389CA30-28BE-4924-A7C8-5813521EE096}" srcOrd="1" destOrd="0" parTransId="{0892A9E4-9D20-45B8-9747-9DB84738070A}" sibTransId="{01B8911C-D7BF-45BA-A90B-954792B33DE2}"/>
    <dgm:cxn modelId="{54C865A4-A6C7-4815-9E4B-F5990A8AC5D5}" srcId="{833165DB-AAB1-45C5-8C3D-BE586CB90756}" destId="{2A2EBF3E-9B9C-4420-AC86-86E7F8EFFA72}" srcOrd="0" destOrd="0" parTransId="{5D84AAEA-6710-4BA2-BD4F-1465DBFDA0F9}" sibTransId="{88FFF870-ED84-4EF4-8EAE-0D1942ADA1EA}"/>
    <dgm:cxn modelId="{8B4F14AC-00AB-47DF-9C9F-886576D3F45C}" srcId="{833165DB-AAB1-45C5-8C3D-BE586CB90756}" destId="{502C3230-40F3-4E0A-A683-ED4926937AA1}" srcOrd="2" destOrd="0" parTransId="{BA2228B8-4C92-4E51-9CF5-872E6F4C1266}" sibTransId="{E6959915-6CF9-4380-85B8-EF60B6CE0B20}"/>
    <dgm:cxn modelId="{FA09ADAD-B28C-4FCB-A128-3BD4DE3E8347}" type="presOf" srcId="{833165DB-AAB1-45C5-8C3D-BE586CB90756}" destId="{48E93259-6CA1-4A0E-A86E-16CCADCF721B}" srcOrd="0" destOrd="0" presId="urn:microsoft.com/office/officeart/2008/layout/LinedList"/>
    <dgm:cxn modelId="{BFE4F1C7-6CAC-4CD9-AC44-98E973D564A6}" type="presOf" srcId="{8389CA30-28BE-4924-A7C8-5813521EE096}" destId="{C430811F-104C-4D6E-95ED-EE12A32221A5}" srcOrd="0" destOrd="0" presId="urn:microsoft.com/office/officeart/2008/layout/LinedList"/>
    <dgm:cxn modelId="{8CB89DE4-2A52-4E9A-8022-7EA410C83594}" srcId="{833165DB-AAB1-45C5-8C3D-BE586CB90756}" destId="{62E6EA5A-8221-4C85-9431-9775073050BC}" srcOrd="3" destOrd="0" parTransId="{75CED52C-AD53-4CEF-A881-DAAFBC04954A}" sibTransId="{54265832-9285-4003-8362-9F0D16E60046}"/>
    <dgm:cxn modelId="{8868E69B-8E86-48AD-905E-FDC46D7C4D75}" type="presParOf" srcId="{48E93259-6CA1-4A0E-A86E-16CCADCF721B}" destId="{2C7FAED2-B069-497F-B997-3CBAEEC0029B}" srcOrd="0" destOrd="0" presId="urn:microsoft.com/office/officeart/2008/layout/LinedList"/>
    <dgm:cxn modelId="{9C6E4E52-5A05-43E4-8F55-711702CC9264}" type="presParOf" srcId="{48E93259-6CA1-4A0E-A86E-16CCADCF721B}" destId="{25F60416-972B-4A39-8C42-375AD488BE0D}" srcOrd="1" destOrd="0" presId="urn:microsoft.com/office/officeart/2008/layout/LinedList"/>
    <dgm:cxn modelId="{ABEB35DC-AD48-40DF-A2CC-B97FACE3EC53}" type="presParOf" srcId="{25F60416-972B-4A39-8C42-375AD488BE0D}" destId="{BF23C375-EC86-4A50-9A04-AA5472AA9CC2}" srcOrd="0" destOrd="0" presId="urn:microsoft.com/office/officeart/2008/layout/LinedList"/>
    <dgm:cxn modelId="{41677658-458E-4107-A35E-109720FA37BE}" type="presParOf" srcId="{25F60416-972B-4A39-8C42-375AD488BE0D}" destId="{5472C4E5-E49A-4DDC-BD46-FBFAF7E335CE}" srcOrd="1" destOrd="0" presId="urn:microsoft.com/office/officeart/2008/layout/LinedList"/>
    <dgm:cxn modelId="{78D00D5A-3BAE-45E4-94A3-48724E9D1A9C}" type="presParOf" srcId="{48E93259-6CA1-4A0E-A86E-16CCADCF721B}" destId="{69FF9C5D-D88A-4DAA-9069-6B5637C46691}" srcOrd="2" destOrd="0" presId="urn:microsoft.com/office/officeart/2008/layout/LinedList"/>
    <dgm:cxn modelId="{21F89730-C394-4806-9C18-4C2224F417F9}" type="presParOf" srcId="{48E93259-6CA1-4A0E-A86E-16CCADCF721B}" destId="{B69D5B2F-FB98-475F-9902-9D035894E149}" srcOrd="3" destOrd="0" presId="urn:microsoft.com/office/officeart/2008/layout/LinedList"/>
    <dgm:cxn modelId="{F0407D94-3BF0-483F-9D0B-15CE8C59C17D}" type="presParOf" srcId="{B69D5B2F-FB98-475F-9902-9D035894E149}" destId="{C430811F-104C-4D6E-95ED-EE12A32221A5}" srcOrd="0" destOrd="0" presId="urn:microsoft.com/office/officeart/2008/layout/LinedList"/>
    <dgm:cxn modelId="{2E32D3F2-2FE1-4B7E-95D5-4F05ADF08D70}" type="presParOf" srcId="{B69D5B2F-FB98-475F-9902-9D035894E149}" destId="{52B7F7E9-1C52-4F53-AE2E-867970ABAD02}" srcOrd="1" destOrd="0" presId="urn:microsoft.com/office/officeart/2008/layout/LinedList"/>
    <dgm:cxn modelId="{3071E8FF-EC90-4968-AAA8-4A249DF460F6}" type="presParOf" srcId="{48E93259-6CA1-4A0E-A86E-16CCADCF721B}" destId="{558C9227-860D-4DC8-B426-894B5052AB3C}" srcOrd="4" destOrd="0" presId="urn:microsoft.com/office/officeart/2008/layout/LinedList"/>
    <dgm:cxn modelId="{7674E0C6-2CEB-4D69-93E2-982C07B9102E}" type="presParOf" srcId="{48E93259-6CA1-4A0E-A86E-16CCADCF721B}" destId="{C8420122-26BA-4B51-8F0A-43F02D3CD061}" srcOrd="5" destOrd="0" presId="urn:microsoft.com/office/officeart/2008/layout/LinedList"/>
    <dgm:cxn modelId="{472C5A9F-86BB-437D-A412-6C16BD2EAE08}" type="presParOf" srcId="{C8420122-26BA-4B51-8F0A-43F02D3CD061}" destId="{DFBE2572-E0A4-421D-8A67-849FA4894754}" srcOrd="0" destOrd="0" presId="urn:microsoft.com/office/officeart/2008/layout/LinedList"/>
    <dgm:cxn modelId="{96D1D961-1D7C-4D53-8D19-1DF079F18FDD}" type="presParOf" srcId="{C8420122-26BA-4B51-8F0A-43F02D3CD061}" destId="{9EB0E7E1-BF7D-411A-9375-C835B715FF57}" srcOrd="1" destOrd="0" presId="urn:microsoft.com/office/officeart/2008/layout/LinedList"/>
    <dgm:cxn modelId="{535569B4-59E3-4B54-8F2D-76F78D08BE09}" type="presParOf" srcId="{48E93259-6CA1-4A0E-A86E-16CCADCF721B}" destId="{20A63ABF-C4F7-453D-BC79-5D637A3E1840}" srcOrd="6" destOrd="0" presId="urn:microsoft.com/office/officeart/2008/layout/LinedList"/>
    <dgm:cxn modelId="{6DF893BB-3385-4315-93B3-72B75BD7AC0A}" type="presParOf" srcId="{48E93259-6CA1-4A0E-A86E-16CCADCF721B}" destId="{99F00F2E-BBB6-4B0A-9223-69ECE75900C8}" srcOrd="7" destOrd="0" presId="urn:microsoft.com/office/officeart/2008/layout/LinedList"/>
    <dgm:cxn modelId="{D809CCCA-7A31-4972-9AEF-AA8F3A7E684F}" type="presParOf" srcId="{99F00F2E-BBB6-4B0A-9223-69ECE75900C8}" destId="{F077CA5E-BDBB-4163-B32D-14E7B7900DC2}" srcOrd="0" destOrd="0" presId="urn:microsoft.com/office/officeart/2008/layout/LinedList"/>
    <dgm:cxn modelId="{9B4A6D72-A8CC-4710-A37B-75A07147359F}" type="presParOf" srcId="{99F00F2E-BBB6-4B0A-9223-69ECE75900C8}" destId="{B483AE41-C4DC-41B3-8CC2-32730BC105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73A673-2B67-4EEF-8E80-8F29DEA6BD0D}" type="doc">
      <dgm:prSet loTypeId="urn:microsoft.com/office/officeart/2005/8/layout/hierarchy3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D3686B-9DBE-4750-9BB2-BCE6FB8800A5}">
      <dgm:prSet/>
      <dgm:spPr/>
      <dgm:t>
        <a:bodyPr/>
        <a:lstStyle/>
        <a:p>
          <a:r>
            <a:rPr lang="en-AU" dirty="0"/>
            <a:t>The most common method of Steganography is LSB of pictures.</a:t>
          </a:r>
          <a:endParaRPr lang="en-US" dirty="0"/>
        </a:p>
      </dgm:t>
    </dgm:pt>
    <dgm:pt modelId="{EC0FEADB-29DB-43B2-AF24-2EBE9C6708F6}" type="parTrans" cxnId="{5640A04A-91FA-4DE8-A888-55AE109E4A3C}">
      <dgm:prSet/>
      <dgm:spPr/>
      <dgm:t>
        <a:bodyPr/>
        <a:lstStyle/>
        <a:p>
          <a:endParaRPr lang="en-US"/>
        </a:p>
      </dgm:t>
    </dgm:pt>
    <dgm:pt modelId="{BDB7EEAB-8087-4538-B8D1-8606E7F7ED6A}" type="sibTrans" cxnId="{5640A04A-91FA-4DE8-A888-55AE109E4A3C}">
      <dgm:prSet/>
      <dgm:spPr/>
      <dgm:t>
        <a:bodyPr/>
        <a:lstStyle/>
        <a:p>
          <a:endParaRPr lang="en-US"/>
        </a:p>
      </dgm:t>
    </dgm:pt>
    <dgm:pt modelId="{3A08E446-22AC-4E51-B30C-140546F0D9A1}">
      <dgm:prSet/>
      <dgm:spPr/>
      <dgm:t>
        <a:bodyPr/>
        <a:lstStyle/>
        <a:p>
          <a:r>
            <a:rPr lang="en-AU" dirty="0"/>
            <a:t>The Technique works best when the image file is larger then the message file .</a:t>
          </a:r>
          <a:endParaRPr lang="en-US" dirty="0"/>
        </a:p>
      </dgm:t>
    </dgm:pt>
    <dgm:pt modelId="{3ACBB56D-C836-4166-B560-F8CF2B6697EA}" type="parTrans" cxnId="{8C09D307-5419-4B9E-90F5-7D032FA7DF5D}">
      <dgm:prSet/>
      <dgm:spPr/>
      <dgm:t>
        <a:bodyPr/>
        <a:lstStyle/>
        <a:p>
          <a:endParaRPr lang="en-US"/>
        </a:p>
      </dgm:t>
    </dgm:pt>
    <dgm:pt modelId="{2C013D1A-936A-4E85-BBB4-EDF05C9D620F}" type="sibTrans" cxnId="{8C09D307-5419-4B9E-90F5-7D032FA7DF5D}">
      <dgm:prSet/>
      <dgm:spPr/>
      <dgm:t>
        <a:bodyPr/>
        <a:lstStyle/>
        <a:p>
          <a:endParaRPr lang="en-US"/>
        </a:p>
      </dgm:t>
    </dgm:pt>
    <dgm:pt modelId="{526619F0-7A5E-4227-9645-630C7DA98833}" type="pres">
      <dgm:prSet presAssocID="{CE73A673-2B67-4EEF-8E80-8F29DEA6BD0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63262-7F01-443B-AAB0-16C05D75AE44}" type="pres">
      <dgm:prSet presAssocID="{0DD3686B-9DBE-4750-9BB2-BCE6FB8800A5}" presName="root" presStyleCnt="0"/>
      <dgm:spPr/>
    </dgm:pt>
    <dgm:pt modelId="{C72E6444-5B84-4447-A7DA-4C39EDAA5554}" type="pres">
      <dgm:prSet presAssocID="{0DD3686B-9DBE-4750-9BB2-BCE6FB8800A5}" presName="rootComposite" presStyleCnt="0"/>
      <dgm:spPr/>
    </dgm:pt>
    <dgm:pt modelId="{60EC460D-E135-4E08-BDE6-7F303881747B}" type="pres">
      <dgm:prSet presAssocID="{0DD3686B-9DBE-4750-9BB2-BCE6FB8800A5}" presName="rootText" presStyleLbl="node1" presStyleIdx="0" presStyleCnt="2"/>
      <dgm:spPr/>
    </dgm:pt>
    <dgm:pt modelId="{86FC2A17-3C07-4C78-9C46-9FD202DDA8E7}" type="pres">
      <dgm:prSet presAssocID="{0DD3686B-9DBE-4750-9BB2-BCE6FB8800A5}" presName="rootConnector" presStyleLbl="node1" presStyleIdx="0" presStyleCnt="2"/>
      <dgm:spPr/>
    </dgm:pt>
    <dgm:pt modelId="{75139924-FD9A-43C9-AA51-4260AE1868A9}" type="pres">
      <dgm:prSet presAssocID="{0DD3686B-9DBE-4750-9BB2-BCE6FB8800A5}" presName="childShape" presStyleCnt="0"/>
      <dgm:spPr/>
    </dgm:pt>
    <dgm:pt modelId="{696C323F-F65E-41AE-942A-96EB51A920C1}" type="pres">
      <dgm:prSet presAssocID="{3A08E446-22AC-4E51-B30C-140546F0D9A1}" presName="root" presStyleCnt="0"/>
      <dgm:spPr/>
    </dgm:pt>
    <dgm:pt modelId="{E923D1ED-E9AF-4622-A2B8-35788132A9B6}" type="pres">
      <dgm:prSet presAssocID="{3A08E446-22AC-4E51-B30C-140546F0D9A1}" presName="rootComposite" presStyleCnt="0"/>
      <dgm:spPr/>
    </dgm:pt>
    <dgm:pt modelId="{A80B04AD-7671-4B1C-B336-ED8DBC11FB96}" type="pres">
      <dgm:prSet presAssocID="{3A08E446-22AC-4E51-B30C-140546F0D9A1}" presName="rootText" presStyleLbl="node1" presStyleIdx="1" presStyleCnt="2"/>
      <dgm:spPr/>
    </dgm:pt>
    <dgm:pt modelId="{C823A549-B7AF-477F-AB5E-F4FD233F0484}" type="pres">
      <dgm:prSet presAssocID="{3A08E446-22AC-4E51-B30C-140546F0D9A1}" presName="rootConnector" presStyleLbl="node1" presStyleIdx="1" presStyleCnt="2"/>
      <dgm:spPr/>
    </dgm:pt>
    <dgm:pt modelId="{0D7CA7D5-CEC3-44A9-A489-B9AC22A50D92}" type="pres">
      <dgm:prSet presAssocID="{3A08E446-22AC-4E51-B30C-140546F0D9A1}" presName="childShape" presStyleCnt="0"/>
      <dgm:spPr/>
    </dgm:pt>
  </dgm:ptLst>
  <dgm:cxnLst>
    <dgm:cxn modelId="{8C09D307-5419-4B9E-90F5-7D032FA7DF5D}" srcId="{CE73A673-2B67-4EEF-8E80-8F29DEA6BD0D}" destId="{3A08E446-22AC-4E51-B30C-140546F0D9A1}" srcOrd="1" destOrd="0" parTransId="{3ACBB56D-C836-4166-B560-F8CF2B6697EA}" sibTransId="{2C013D1A-936A-4E85-BBB4-EDF05C9D620F}"/>
    <dgm:cxn modelId="{3C57DF24-CD4F-4BE5-8A71-54A50917B34B}" type="presOf" srcId="{3A08E446-22AC-4E51-B30C-140546F0D9A1}" destId="{A80B04AD-7671-4B1C-B336-ED8DBC11FB96}" srcOrd="0" destOrd="0" presId="urn:microsoft.com/office/officeart/2005/8/layout/hierarchy3"/>
    <dgm:cxn modelId="{5640A04A-91FA-4DE8-A888-55AE109E4A3C}" srcId="{CE73A673-2B67-4EEF-8E80-8F29DEA6BD0D}" destId="{0DD3686B-9DBE-4750-9BB2-BCE6FB8800A5}" srcOrd="0" destOrd="0" parTransId="{EC0FEADB-29DB-43B2-AF24-2EBE9C6708F6}" sibTransId="{BDB7EEAB-8087-4538-B8D1-8606E7F7ED6A}"/>
    <dgm:cxn modelId="{CF12D456-41BC-435B-B98B-57C203E64667}" type="presOf" srcId="{3A08E446-22AC-4E51-B30C-140546F0D9A1}" destId="{C823A549-B7AF-477F-AB5E-F4FD233F0484}" srcOrd="1" destOrd="0" presId="urn:microsoft.com/office/officeart/2005/8/layout/hierarchy3"/>
    <dgm:cxn modelId="{823188B2-40B3-4F6F-9386-3BA6A7544ED9}" type="presOf" srcId="{0DD3686B-9DBE-4750-9BB2-BCE6FB8800A5}" destId="{86FC2A17-3C07-4C78-9C46-9FD202DDA8E7}" srcOrd="1" destOrd="0" presId="urn:microsoft.com/office/officeart/2005/8/layout/hierarchy3"/>
    <dgm:cxn modelId="{BE7AA5CB-C6C4-4420-A903-5E0348646A1C}" type="presOf" srcId="{CE73A673-2B67-4EEF-8E80-8F29DEA6BD0D}" destId="{526619F0-7A5E-4227-9645-630C7DA98833}" srcOrd="0" destOrd="0" presId="urn:microsoft.com/office/officeart/2005/8/layout/hierarchy3"/>
    <dgm:cxn modelId="{5CC6E3F9-34E4-4538-AEC4-3D63D659FDA4}" type="presOf" srcId="{0DD3686B-9DBE-4750-9BB2-BCE6FB8800A5}" destId="{60EC460D-E135-4E08-BDE6-7F303881747B}" srcOrd="0" destOrd="0" presId="urn:microsoft.com/office/officeart/2005/8/layout/hierarchy3"/>
    <dgm:cxn modelId="{56BD0B5E-D789-4E7B-8CC5-D8BA5C63B975}" type="presParOf" srcId="{526619F0-7A5E-4227-9645-630C7DA98833}" destId="{F6163262-7F01-443B-AAB0-16C05D75AE44}" srcOrd="0" destOrd="0" presId="urn:microsoft.com/office/officeart/2005/8/layout/hierarchy3"/>
    <dgm:cxn modelId="{4E9FEF72-04B4-415D-A9C2-3ADAE7F1CA4C}" type="presParOf" srcId="{F6163262-7F01-443B-AAB0-16C05D75AE44}" destId="{C72E6444-5B84-4447-A7DA-4C39EDAA5554}" srcOrd="0" destOrd="0" presId="urn:microsoft.com/office/officeart/2005/8/layout/hierarchy3"/>
    <dgm:cxn modelId="{9DD6DFB7-4215-47C2-9CC5-A17FBCD916C9}" type="presParOf" srcId="{C72E6444-5B84-4447-A7DA-4C39EDAA5554}" destId="{60EC460D-E135-4E08-BDE6-7F303881747B}" srcOrd="0" destOrd="0" presId="urn:microsoft.com/office/officeart/2005/8/layout/hierarchy3"/>
    <dgm:cxn modelId="{5E6022EE-D298-4767-8F27-3DC81FC314A7}" type="presParOf" srcId="{C72E6444-5B84-4447-A7DA-4C39EDAA5554}" destId="{86FC2A17-3C07-4C78-9C46-9FD202DDA8E7}" srcOrd="1" destOrd="0" presId="urn:microsoft.com/office/officeart/2005/8/layout/hierarchy3"/>
    <dgm:cxn modelId="{B5F76F0A-5DE7-46C5-BD56-CB12CADBEF59}" type="presParOf" srcId="{F6163262-7F01-443B-AAB0-16C05D75AE44}" destId="{75139924-FD9A-43C9-AA51-4260AE1868A9}" srcOrd="1" destOrd="0" presId="urn:microsoft.com/office/officeart/2005/8/layout/hierarchy3"/>
    <dgm:cxn modelId="{620B967E-7956-42C0-9F65-60F8DB75FC5D}" type="presParOf" srcId="{526619F0-7A5E-4227-9645-630C7DA98833}" destId="{696C323F-F65E-41AE-942A-96EB51A920C1}" srcOrd="1" destOrd="0" presId="urn:microsoft.com/office/officeart/2005/8/layout/hierarchy3"/>
    <dgm:cxn modelId="{E02BD367-9E00-457B-9036-713E00B72A90}" type="presParOf" srcId="{696C323F-F65E-41AE-942A-96EB51A920C1}" destId="{E923D1ED-E9AF-4622-A2B8-35788132A9B6}" srcOrd="0" destOrd="0" presId="urn:microsoft.com/office/officeart/2005/8/layout/hierarchy3"/>
    <dgm:cxn modelId="{654D2F28-3D15-43EA-A73F-8322D36E2CCF}" type="presParOf" srcId="{E923D1ED-E9AF-4622-A2B8-35788132A9B6}" destId="{A80B04AD-7671-4B1C-B336-ED8DBC11FB96}" srcOrd="0" destOrd="0" presId="urn:microsoft.com/office/officeart/2005/8/layout/hierarchy3"/>
    <dgm:cxn modelId="{48AFCE40-5D94-444C-B6DD-1AF7EF39F997}" type="presParOf" srcId="{E923D1ED-E9AF-4622-A2B8-35788132A9B6}" destId="{C823A549-B7AF-477F-AB5E-F4FD233F0484}" srcOrd="1" destOrd="0" presId="urn:microsoft.com/office/officeart/2005/8/layout/hierarchy3"/>
    <dgm:cxn modelId="{CD8F0901-BBFA-4220-B838-4B7AEB424207}" type="presParOf" srcId="{696C323F-F65E-41AE-942A-96EB51A920C1}" destId="{0D7CA7D5-CEC3-44A9-A489-B9AC22A50D9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E17E7D-1F6C-4214-8511-50F7BD0EA69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17E8F5-B13A-45FC-83B3-22A34B2CB166}">
      <dgm:prSet/>
      <dgm:spPr/>
      <dgm:t>
        <a:bodyPr/>
        <a:lstStyle/>
        <a:p>
          <a:r>
            <a:rPr lang="en-AU" dirty="0"/>
            <a:t>Each colour values vary  0-255</a:t>
          </a:r>
          <a:endParaRPr lang="en-US" dirty="0"/>
        </a:p>
      </dgm:t>
    </dgm:pt>
    <dgm:pt modelId="{0F3B4D0A-6D8C-4AE5-A8B6-BC72FEB472D8}" type="parTrans" cxnId="{C5D28381-50EA-467C-9951-FC50CA3909A4}">
      <dgm:prSet/>
      <dgm:spPr/>
      <dgm:t>
        <a:bodyPr/>
        <a:lstStyle/>
        <a:p>
          <a:endParaRPr lang="en-US"/>
        </a:p>
      </dgm:t>
    </dgm:pt>
    <dgm:pt modelId="{2B44A32E-4080-4B7B-9B57-98D7E470E4BE}" type="sibTrans" cxnId="{C5D28381-50EA-467C-9951-FC50CA3909A4}">
      <dgm:prSet/>
      <dgm:spPr/>
      <dgm:t>
        <a:bodyPr/>
        <a:lstStyle/>
        <a:p>
          <a:endParaRPr lang="en-US"/>
        </a:p>
      </dgm:t>
    </dgm:pt>
    <dgm:pt modelId="{ADF33F10-EDB3-42C1-B2CA-B92E5A5382FE}">
      <dgm:prSet/>
      <dgm:spPr>
        <a:solidFill>
          <a:srgbClr val="FF0000"/>
        </a:solidFill>
      </dgm:spPr>
      <dgm:t>
        <a:bodyPr/>
        <a:lstStyle/>
        <a:p>
          <a:r>
            <a:rPr lang="en-AU" dirty="0"/>
            <a:t>RED 191 (hex BF)</a:t>
          </a:r>
          <a:endParaRPr lang="en-US" dirty="0"/>
        </a:p>
      </dgm:t>
    </dgm:pt>
    <dgm:pt modelId="{63F79CE2-B56C-4FE1-9C03-2B6389313D49}" type="parTrans" cxnId="{ECE90783-B9A7-4C13-BECB-CF6BBDDB8FD0}">
      <dgm:prSet/>
      <dgm:spPr/>
      <dgm:t>
        <a:bodyPr/>
        <a:lstStyle/>
        <a:p>
          <a:endParaRPr lang="en-US"/>
        </a:p>
      </dgm:t>
    </dgm:pt>
    <dgm:pt modelId="{A38C6729-93B5-4039-9E40-8A3FD0E634DA}" type="sibTrans" cxnId="{ECE90783-B9A7-4C13-BECB-CF6BBDDB8FD0}">
      <dgm:prSet/>
      <dgm:spPr/>
      <dgm:t>
        <a:bodyPr/>
        <a:lstStyle/>
        <a:p>
          <a:endParaRPr lang="en-US"/>
        </a:p>
      </dgm:t>
    </dgm:pt>
    <dgm:pt modelId="{BEDB86D7-217B-4A47-87C8-D5B5D6AE37CA}">
      <dgm:prSet/>
      <dgm:spPr/>
      <dgm:t>
        <a:bodyPr/>
        <a:lstStyle/>
        <a:p>
          <a:r>
            <a:rPr lang="en-AU" dirty="0"/>
            <a:t>GREEN 29 (hex 1D)</a:t>
          </a:r>
          <a:endParaRPr lang="en-US" dirty="0"/>
        </a:p>
      </dgm:t>
    </dgm:pt>
    <dgm:pt modelId="{962AF884-DE4E-4651-839D-9D7F9CCC5E6F}" type="parTrans" cxnId="{720AECA7-0301-4272-83B5-5792A6CB0FBB}">
      <dgm:prSet/>
      <dgm:spPr/>
      <dgm:t>
        <a:bodyPr/>
        <a:lstStyle/>
        <a:p>
          <a:endParaRPr lang="en-US"/>
        </a:p>
      </dgm:t>
    </dgm:pt>
    <dgm:pt modelId="{93C9EE4D-261B-4D8D-A705-69D8BF8A8B92}" type="sibTrans" cxnId="{720AECA7-0301-4272-83B5-5792A6CB0FBB}">
      <dgm:prSet/>
      <dgm:spPr/>
      <dgm:t>
        <a:bodyPr/>
        <a:lstStyle/>
        <a:p>
          <a:endParaRPr lang="en-US"/>
        </a:p>
      </dgm:t>
    </dgm:pt>
    <dgm:pt modelId="{DC20B9E9-6058-438F-AFD3-AA8F781C89DA}">
      <dgm:prSet/>
      <dgm:spPr/>
      <dgm:t>
        <a:bodyPr/>
        <a:lstStyle/>
        <a:p>
          <a:r>
            <a:rPr lang="en-AU" dirty="0"/>
            <a:t>BLUE 152 (hex 98)</a:t>
          </a:r>
          <a:endParaRPr lang="en-US" dirty="0"/>
        </a:p>
      </dgm:t>
    </dgm:pt>
    <dgm:pt modelId="{35BD1BC0-C244-437B-937B-439ED7CEBE1A}" type="parTrans" cxnId="{B7A5A51E-4FFA-49FC-8CED-50F9ADA182AB}">
      <dgm:prSet/>
      <dgm:spPr/>
      <dgm:t>
        <a:bodyPr/>
        <a:lstStyle/>
        <a:p>
          <a:endParaRPr lang="en-US"/>
        </a:p>
      </dgm:t>
    </dgm:pt>
    <dgm:pt modelId="{CE28BC21-6DFD-4F41-9434-F245B9BBD775}" type="sibTrans" cxnId="{B7A5A51E-4FFA-49FC-8CED-50F9ADA182AB}">
      <dgm:prSet/>
      <dgm:spPr/>
      <dgm:t>
        <a:bodyPr/>
        <a:lstStyle/>
        <a:p>
          <a:endParaRPr lang="en-US"/>
        </a:p>
      </dgm:t>
    </dgm:pt>
    <dgm:pt modelId="{6F22FE56-8D8C-4BEA-8FBB-FD95ECF68642}" type="pres">
      <dgm:prSet presAssocID="{F3E17E7D-1F6C-4214-8511-50F7BD0EA69F}" presName="linear" presStyleCnt="0">
        <dgm:presLayoutVars>
          <dgm:animLvl val="lvl"/>
          <dgm:resizeHandles val="exact"/>
        </dgm:presLayoutVars>
      </dgm:prSet>
      <dgm:spPr/>
    </dgm:pt>
    <dgm:pt modelId="{6C726B05-1421-4150-BC3E-6B4DB440410F}" type="pres">
      <dgm:prSet presAssocID="{6D17E8F5-B13A-45FC-83B3-22A34B2CB1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E6CC0C2-7843-4C0A-B1DF-0F8C9B7A188B}" type="pres">
      <dgm:prSet presAssocID="{2B44A32E-4080-4B7B-9B57-98D7E470E4BE}" presName="spacer" presStyleCnt="0"/>
      <dgm:spPr/>
    </dgm:pt>
    <dgm:pt modelId="{D6FCEB2B-5C8D-45CC-B4A6-10EF1224D42E}" type="pres">
      <dgm:prSet presAssocID="{ADF33F10-EDB3-42C1-B2CA-B92E5A5382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D972B2-8006-4F98-94BA-C13C10D055B2}" type="pres">
      <dgm:prSet presAssocID="{A38C6729-93B5-4039-9E40-8A3FD0E634DA}" presName="spacer" presStyleCnt="0"/>
      <dgm:spPr/>
    </dgm:pt>
    <dgm:pt modelId="{315127F6-3B59-451B-B7EA-61E641AF84BD}" type="pres">
      <dgm:prSet presAssocID="{BEDB86D7-217B-4A47-87C8-D5B5D6AE37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61EB81-9CAE-4379-9FB7-00A9AD4BBA81}" type="pres">
      <dgm:prSet presAssocID="{93C9EE4D-261B-4D8D-A705-69D8BF8A8B92}" presName="spacer" presStyleCnt="0"/>
      <dgm:spPr/>
    </dgm:pt>
    <dgm:pt modelId="{DB523F64-6589-4CDD-9F3D-D49778F49A2C}" type="pres">
      <dgm:prSet presAssocID="{DC20B9E9-6058-438F-AFD3-AA8F781C89D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7A5A51E-4FFA-49FC-8CED-50F9ADA182AB}" srcId="{F3E17E7D-1F6C-4214-8511-50F7BD0EA69F}" destId="{DC20B9E9-6058-438F-AFD3-AA8F781C89DA}" srcOrd="3" destOrd="0" parTransId="{35BD1BC0-C244-437B-937B-439ED7CEBE1A}" sibTransId="{CE28BC21-6DFD-4F41-9434-F245B9BBD775}"/>
    <dgm:cxn modelId="{69317333-5FB5-4806-B2B5-AF9718897FD3}" type="presOf" srcId="{6D17E8F5-B13A-45FC-83B3-22A34B2CB166}" destId="{6C726B05-1421-4150-BC3E-6B4DB440410F}" srcOrd="0" destOrd="0" presId="urn:microsoft.com/office/officeart/2005/8/layout/vList2"/>
    <dgm:cxn modelId="{C5D28381-50EA-467C-9951-FC50CA3909A4}" srcId="{F3E17E7D-1F6C-4214-8511-50F7BD0EA69F}" destId="{6D17E8F5-B13A-45FC-83B3-22A34B2CB166}" srcOrd="0" destOrd="0" parTransId="{0F3B4D0A-6D8C-4AE5-A8B6-BC72FEB472D8}" sibTransId="{2B44A32E-4080-4B7B-9B57-98D7E470E4BE}"/>
    <dgm:cxn modelId="{ECE90783-B9A7-4C13-BECB-CF6BBDDB8FD0}" srcId="{F3E17E7D-1F6C-4214-8511-50F7BD0EA69F}" destId="{ADF33F10-EDB3-42C1-B2CA-B92E5A5382FE}" srcOrd="1" destOrd="0" parTransId="{63F79CE2-B56C-4FE1-9C03-2B6389313D49}" sibTransId="{A38C6729-93B5-4039-9E40-8A3FD0E634DA}"/>
    <dgm:cxn modelId="{33E9EB91-6E7C-4F06-8429-81EB688D743A}" type="presOf" srcId="{BEDB86D7-217B-4A47-87C8-D5B5D6AE37CA}" destId="{315127F6-3B59-451B-B7EA-61E641AF84BD}" srcOrd="0" destOrd="0" presId="urn:microsoft.com/office/officeart/2005/8/layout/vList2"/>
    <dgm:cxn modelId="{720AECA7-0301-4272-83B5-5792A6CB0FBB}" srcId="{F3E17E7D-1F6C-4214-8511-50F7BD0EA69F}" destId="{BEDB86D7-217B-4A47-87C8-D5B5D6AE37CA}" srcOrd="2" destOrd="0" parTransId="{962AF884-DE4E-4651-839D-9D7F9CCC5E6F}" sibTransId="{93C9EE4D-261B-4D8D-A705-69D8BF8A8B92}"/>
    <dgm:cxn modelId="{3328BDBE-6BE5-4107-8778-265ADA0B5F2E}" type="presOf" srcId="{DC20B9E9-6058-438F-AFD3-AA8F781C89DA}" destId="{DB523F64-6589-4CDD-9F3D-D49778F49A2C}" srcOrd="0" destOrd="0" presId="urn:microsoft.com/office/officeart/2005/8/layout/vList2"/>
    <dgm:cxn modelId="{E54721DF-CE8B-4183-AACA-8F5E833EA114}" type="presOf" srcId="{ADF33F10-EDB3-42C1-B2CA-B92E5A5382FE}" destId="{D6FCEB2B-5C8D-45CC-B4A6-10EF1224D42E}" srcOrd="0" destOrd="0" presId="urn:microsoft.com/office/officeart/2005/8/layout/vList2"/>
    <dgm:cxn modelId="{B9BDFCFE-9B3A-4670-AAC7-ACE94B2F34C9}" type="presOf" srcId="{F3E17E7D-1F6C-4214-8511-50F7BD0EA69F}" destId="{6F22FE56-8D8C-4BEA-8FBB-FD95ECF68642}" srcOrd="0" destOrd="0" presId="urn:microsoft.com/office/officeart/2005/8/layout/vList2"/>
    <dgm:cxn modelId="{58D848CF-2826-4B3D-AC82-E6ED02612AA4}" type="presParOf" srcId="{6F22FE56-8D8C-4BEA-8FBB-FD95ECF68642}" destId="{6C726B05-1421-4150-BC3E-6B4DB440410F}" srcOrd="0" destOrd="0" presId="urn:microsoft.com/office/officeart/2005/8/layout/vList2"/>
    <dgm:cxn modelId="{6FA0A1CE-029F-4EFF-AC51-25508357D85B}" type="presParOf" srcId="{6F22FE56-8D8C-4BEA-8FBB-FD95ECF68642}" destId="{5E6CC0C2-7843-4C0A-B1DF-0F8C9B7A188B}" srcOrd="1" destOrd="0" presId="urn:microsoft.com/office/officeart/2005/8/layout/vList2"/>
    <dgm:cxn modelId="{A767CBAC-BF9F-4CF2-A075-A9226CD18F32}" type="presParOf" srcId="{6F22FE56-8D8C-4BEA-8FBB-FD95ECF68642}" destId="{D6FCEB2B-5C8D-45CC-B4A6-10EF1224D42E}" srcOrd="2" destOrd="0" presId="urn:microsoft.com/office/officeart/2005/8/layout/vList2"/>
    <dgm:cxn modelId="{FB2FB25F-6655-4828-AB9E-14383DE75AAA}" type="presParOf" srcId="{6F22FE56-8D8C-4BEA-8FBB-FD95ECF68642}" destId="{57D972B2-8006-4F98-94BA-C13C10D055B2}" srcOrd="3" destOrd="0" presId="urn:microsoft.com/office/officeart/2005/8/layout/vList2"/>
    <dgm:cxn modelId="{4C32883F-1D32-458A-B787-4555384C7111}" type="presParOf" srcId="{6F22FE56-8D8C-4BEA-8FBB-FD95ECF68642}" destId="{315127F6-3B59-451B-B7EA-61E641AF84BD}" srcOrd="4" destOrd="0" presId="urn:microsoft.com/office/officeart/2005/8/layout/vList2"/>
    <dgm:cxn modelId="{276C63FD-D4E9-42D6-96D1-9CEF82F287D9}" type="presParOf" srcId="{6F22FE56-8D8C-4BEA-8FBB-FD95ECF68642}" destId="{5761EB81-9CAE-4379-9FB7-00A9AD4BBA81}" srcOrd="5" destOrd="0" presId="urn:microsoft.com/office/officeart/2005/8/layout/vList2"/>
    <dgm:cxn modelId="{EF23074D-F2C6-42C8-972E-9B5AB5654FFA}" type="presParOf" srcId="{6F22FE56-8D8C-4BEA-8FBB-FD95ECF68642}" destId="{DB523F64-6589-4CDD-9F3D-D49778F49A2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7142F-B7FD-491E-8E47-A11216C8F807}">
      <dsp:nvSpPr>
        <dsp:cNvPr id="0" name=""/>
        <dsp:cNvSpPr/>
      </dsp:nvSpPr>
      <dsp:spPr>
        <a:xfrm>
          <a:off x="0" y="982142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2F3CE4-AABD-4A61-B9FA-2844709ED6BA}">
      <dsp:nvSpPr>
        <dsp:cNvPr id="0" name=""/>
        <dsp:cNvSpPr/>
      </dsp:nvSpPr>
      <dsp:spPr>
        <a:xfrm>
          <a:off x="328612" y="1294324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Steganography is an art that’s been around since 440B.C</a:t>
          </a:r>
          <a:endParaRPr lang="en-US" sz="2400" kern="1200" dirty="0"/>
        </a:p>
      </dsp:txBody>
      <dsp:txXfrm>
        <a:off x="383617" y="1349329"/>
        <a:ext cx="2847502" cy="1768010"/>
      </dsp:txXfrm>
    </dsp:sp>
    <dsp:sp modelId="{635FA12F-753F-4753-852B-A4179E557518}">
      <dsp:nvSpPr>
        <dsp:cNvPr id="0" name=""/>
        <dsp:cNvSpPr/>
      </dsp:nvSpPr>
      <dsp:spPr>
        <a:xfrm>
          <a:off x="3614737" y="982142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8866A9-843D-4286-A7E8-02509DC0EFE4}">
      <dsp:nvSpPr>
        <dsp:cNvPr id="0" name=""/>
        <dsp:cNvSpPr/>
      </dsp:nvSpPr>
      <dsp:spPr>
        <a:xfrm>
          <a:off x="3943350" y="1294324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The process of hiding a secret message within a larger one</a:t>
          </a:r>
          <a:endParaRPr lang="en-US" sz="2400" kern="1200" dirty="0"/>
        </a:p>
      </dsp:txBody>
      <dsp:txXfrm>
        <a:off x="3998355" y="1349329"/>
        <a:ext cx="2847502" cy="1768010"/>
      </dsp:txXfrm>
    </dsp:sp>
    <dsp:sp modelId="{6148F8BE-94EB-4817-B190-F460C045F252}">
      <dsp:nvSpPr>
        <dsp:cNvPr id="0" name=""/>
        <dsp:cNvSpPr/>
      </dsp:nvSpPr>
      <dsp:spPr>
        <a:xfrm>
          <a:off x="7229475" y="982142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14E6A3-43EF-48C5-9C39-5DE4A3C9F792}">
      <dsp:nvSpPr>
        <dsp:cNvPr id="0" name=""/>
        <dsp:cNvSpPr/>
      </dsp:nvSpPr>
      <dsp:spPr>
        <a:xfrm>
          <a:off x="7558087" y="1294324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The purpose is to maintain secret communication between two parties</a:t>
          </a:r>
          <a:endParaRPr lang="en-US" sz="2400" kern="1200" dirty="0"/>
        </a:p>
      </dsp:txBody>
      <dsp:txXfrm>
        <a:off x="7613092" y="1349329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958C0-4D24-4619-A963-A8446F33844C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99FB3-9ACE-404D-9FC7-1DA6833E9BBA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Images Steganography</a:t>
          </a:r>
          <a:endParaRPr lang="en-US" sz="4000" kern="1200" dirty="0"/>
        </a:p>
      </dsp:txBody>
      <dsp:txXfrm>
        <a:off x="0" y="531"/>
        <a:ext cx="10515600" cy="870055"/>
      </dsp:txXfrm>
    </dsp:sp>
    <dsp:sp modelId="{A31EB55D-5EB2-404E-B432-A265F8011247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5">
            <a:shade val="80000"/>
            <a:hueOff val="67816"/>
            <a:satOff val="1294"/>
            <a:lumOff val="5714"/>
            <a:alphaOff val="0"/>
          </a:schemeClr>
        </a:solidFill>
        <a:ln w="12700" cap="flat" cmpd="sng" algn="ctr">
          <a:solidFill>
            <a:schemeClr val="accent5">
              <a:shade val="80000"/>
              <a:hueOff val="67816"/>
              <a:satOff val="1294"/>
              <a:lumOff val="57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5DDCA-CBFD-4760-AC98-8712EB2F3506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Textual Steganography</a:t>
          </a:r>
          <a:endParaRPr lang="en-US" sz="4000" kern="1200" dirty="0"/>
        </a:p>
      </dsp:txBody>
      <dsp:txXfrm>
        <a:off x="0" y="870586"/>
        <a:ext cx="10515600" cy="870055"/>
      </dsp:txXfrm>
    </dsp:sp>
    <dsp:sp modelId="{63A90716-7B50-4E72-9A08-DBB455B01C62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5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accent5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CB4BE-67A3-4800-AD75-F44CDB85A2C1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Audio Steganography</a:t>
          </a:r>
          <a:endParaRPr lang="en-US" sz="4000" kern="1200" dirty="0"/>
        </a:p>
      </dsp:txBody>
      <dsp:txXfrm>
        <a:off x="0" y="1740641"/>
        <a:ext cx="10515600" cy="870055"/>
      </dsp:txXfrm>
    </dsp:sp>
    <dsp:sp modelId="{6004B88C-6364-49D2-9114-D2031B9E7446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5">
            <a:shade val="80000"/>
            <a:hueOff val="203448"/>
            <a:satOff val="3881"/>
            <a:lumOff val="17141"/>
            <a:alphaOff val="0"/>
          </a:schemeClr>
        </a:solidFill>
        <a:ln w="12700" cap="flat" cmpd="sng" algn="ctr">
          <a:solidFill>
            <a:schemeClr val="accent5">
              <a:shade val="80000"/>
              <a:hueOff val="203448"/>
              <a:satOff val="3881"/>
              <a:lumOff val="171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25A26-B348-40FE-8623-D00CB9E7A48E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Network Steganography</a:t>
          </a:r>
          <a:endParaRPr lang="en-US" sz="4000" kern="1200" dirty="0"/>
        </a:p>
      </dsp:txBody>
      <dsp:txXfrm>
        <a:off x="0" y="2610696"/>
        <a:ext cx="10515600" cy="870055"/>
      </dsp:txXfrm>
    </dsp:sp>
    <dsp:sp modelId="{C5046AA4-491C-45AC-8295-BDCED3CEB024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accent5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450AA-03AA-4D1C-83C6-96C5E0066B3E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Video Steganography</a:t>
          </a:r>
          <a:endParaRPr lang="en-US" sz="4000" kern="1200" dirty="0"/>
        </a:p>
      </dsp:txBody>
      <dsp:txXfrm>
        <a:off x="0" y="3480751"/>
        <a:ext cx="10515600" cy="870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FAED2-B069-497F-B997-3CBAEEC0029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23C375-EC86-4A50-9A04-AA5472AA9CC2}">
      <dsp:nvSpPr>
        <dsp:cNvPr id="0" name=""/>
        <dsp:cNvSpPr/>
      </dsp:nvSpPr>
      <dsp:spPr>
        <a:xfrm>
          <a:off x="0" y="0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Digital images are made up of pixels</a:t>
          </a:r>
          <a:endParaRPr lang="en-US" sz="3300" kern="1200" dirty="0"/>
        </a:p>
      </dsp:txBody>
      <dsp:txXfrm>
        <a:off x="0" y="0"/>
        <a:ext cx="10515600" cy="1038622"/>
      </dsp:txXfrm>
    </dsp:sp>
    <dsp:sp modelId="{69FF9C5D-D88A-4DAA-9069-6B5637C46691}">
      <dsp:nvSpPr>
        <dsp:cNvPr id="0" name=""/>
        <dsp:cNvSpPr/>
      </dsp:nvSpPr>
      <dsp:spPr>
        <a:xfrm>
          <a:off x="0" y="1038621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30811F-104C-4D6E-95ED-EE12A32221A5}">
      <dsp:nvSpPr>
        <dsp:cNvPr id="0" name=""/>
        <dsp:cNvSpPr/>
      </dsp:nvSpPr>
      <dsp:spPr>
        <a:xfrm>
          <a:off x="0" y="1038622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The arrangement of the pixels make an Image</a:t>
          </a:r>
          <a:endParaRPr lang="en-US" sz="3300" kern="1200" dirty="0"/>
        </a:p>
      </dsp:txBody>
      <dsp:txXfrm>
        <a:off x="0" y="1038622"/>
        <a:ext cx="10515600" cy="1038622"/>
      </dsp:txXfrm>
    </dsp:sp>
    <dsp:sp modelId="{558C9227-860D-4DC8-B426-894B5052AB3C}">
      <dsp:nvSpPr>
        <dsp:cNvPr id="0" name=""/>
        <dsp:cNvSpPr/>
      </dsp:nvSpPr>
      <dsp:spPr>
        <a:xfrm>
          <a:off x="0" y="2077243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BE2572-E0A4-421D-8A67-849FA4894754}">
      <dsp:nvSpPr>
        <dsp:cNvPr id="0" name=""/>
        <dsp:cNvSpPr/>
      </dsp:nvSpPr>
      <dsp:spPr>
        <a:xfrm>
          <a:off x="0" y="2077244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8-bit and 24-bit images are common</a:t>
          </a:r>
          <a:endParaRPr lang="en-US" sz="3300" kern="1200" dirty="0"/>
        </a:p>
      </dsp:txBody>
      <dsp:txXfrm>
        <a:off x="0" y="2077244"/>
        <a:ext cx="10515600" cy="1038622"/>
      </dsp:txXfrm>
    </dsp:sp>
    <dsp:sp modelId="{20A63ABF-C4F7-453D-BC79-5D637A3E1840}">
      <dsp:nvSpPr>
        <dsp:cNvPr id="0" name=""/>
        <dsp:cNvSpPr/>
      </dsp:nvSpPr>
      <dsp:spPr>
        <a:xfrm>
          <a:off x="0" y="3115865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77CA5E-BDBB-4163-B32D-14E7B7900DC2}">
      <dsp:nvSpPr>
        <dsp:cNvPr id="0" name=""/>
        <dsp:cNvSpPr/>
      </dsp:nvSpPr>
      <dsp:spPr>
        <a:xfrm>
          <a:off x="0" y="3115866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The larger the image size the more information you can hide</a:t>
          </a:r>
          <a:endParaRPr lang="en-US" sz="3300" kern="1200" dirty="0"/>
        </a:p>
      </dsp:txBody>
      <dsp:txXfrm>
        <a:off x="0" y="3115866"/>
        <a:ext cx="10515600" cy="10386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C460D-E135-4E08-BDE6-7F303881747B}">
      <dsp:nvSpPr>
        <dsp:cNvPr id="0" name=""/>
        <dsp:cNvSpPr/>
      </dsp:nvSpPr>
      <dsp:spPr>
        <a:xfrm>
          <a:off x="1283" y="909129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The most common method of Steganography is LSB of pictures.</a:t>
          </a:r>
          <a:endParaRPr lang="en-US" sz="3700" kern="1200" dirty="0"/>
        </a:p>
      </dsp:txBody>
      <dsp:txXfrm>
        <a:off x="69709" y="977555"/>
        <a:ext cx="4535606" cy="2199377"/>
      </dsp:txXfrm>
    </dsp:sp>
    <dsp:sp modelId="{A80B04AD-7671-4B1C-B336-ED8DBC11FB96}">
      <dsp:nvSpPr>
        <dsp:cNvPr id="0" name=""/>
        <dsp:cNvSpPr/>
      </dsp:nvSpPr>
      <dsp:spPr>
        <a:xfrm>
          <a:off x="5841857" y="909129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The Technique works best when the image file is larger then the message file .</a:t>
          </a:r>
          <a:endParaRPr lang="en-US" sz="3700" kern="1200" dirty="0"/>
        </a:p>
      </dsp:txBody>
      <dsp:txXfrm>
        <a:off x="5910283" y="977555"/>
        <a:ext cx="4535606" cy="21993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26B05-1421-4150-BC3E-6B4DB440410F}">
      <dsp:nvSpPr>
        <dsp:cNvPr id="0" name=""/>
        <dsp:cNvSpPr/>
      </dsp:nvSpPr>
      <dsp:spPr>
        <a:xfrm>
          <a:off x="0" y="851332"/>
          <a:ext cx="6269038" cy="8874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/>
            <a:t>Each colour values vary  0-255</a:t>
          </a:r>
          <a:endParaRPr lang="en-US" sz="3700" kern="1200"/>
        </a:p>
      </dsp:txBody>
      <dsp:txXfrm>
        <a:off x="43321" y="894653"/>
        <a:ext cx="6182396" cy="800803"/>
      </dsp:txXfrm>
    </dsp:sp>
    <dsp:sp modelId="{D6FCEB2B-5C8D-45CC-B4A6-10EF1224D42E}">
      <dsp:nvSpPr>
        <dsp:cNvPr id="0" name=""/>
        <dsp:cNvSpPr/>
      </dsp:nvSpPr>
      <dsp:spPr>
        <a:xfrm>
          <a:off x="0" y="1845337"/>
          <a:ext cx="6269038" cy="887445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/>
            <a:t>RED 191 (hex BF)</a:t>
          </a:r>
          <a:endParaRPr lang="en-US" sz="3700" kern="1200"/>
        </a:p>
      </dsp:txBody>
      <dsp:txXfrm>
        <a:off x="43321" y="1888658"/>
        <a:ext cx="6182396" cy="800803"/>
      </dsp:txXfrm>
    </dsp:sp>
    <dsp:sp modelId="{315127F6-3B59-451B-B7EA-61E641AF84BD}">
      <dsp:nvSpPr>
        <dsp:cNvPr id="0" name=""/>
        <dsp:cNvSpPr/>
      </dsp:nvSpPr>
      <dsp:spPr>
        <a:xfrm>
          <a:off x="0" y="2839342"/>
          <a:ext cx="6269038" cy="887445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/>
            <a:t>GREEN 29 (hex 1D)</a:t>
          </a:r>
          <a:endParaRPr lang="en-US" sz="3700" kern="1200"/>
        </a:p>
      </dsp:txBody>
      <dsp:txXfrm>
        <a:off x="43321" y="2882663"/>
        <a:ext cx="6182396" cy="800803"/>
      </dsp:txXfrm>
    </dsp:sp>
    <dsp:sp modelId="{DB523F64-6589-4CDD-9F3D-D49778F49A2C}">
      <dsp:nvSpPr>
        <dsp:cNvPr id="0" name=""/>
        <dsp:cNvSpPr/>
      </dsp:nvSpPr>
      <dsp:spPr>
        <a:xfrm>
          <a:off x="0" y="3833347"/>
          <a:ext cx="6269038" cy="887445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/>
            <a:t>BLUE 152 (hex 98)</a:t>
          </a:r>
          <a:endParaRPr lang="en-US" sz="3700" kern="1200"/>
        </a:p>
      </dsp:txBody>
      <dsp:txXfrm>
        <a:off x="43321" y="3876668"/>
        <a:ext cx="6182396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5132-DF25-4866-9293-CE845F6510E9}" type="datetimeFigureOut">
              <a:rPr lang="en-AU" smtClean="0"/>
              <a:t>13/12/2017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473-6ABD-4383-ADEF-9960DA59145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491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5132-DF25-4866-9293-CE845F6510E9}" type="datetimeFigureOut">
              <a:rPr lang="en-AU" smtClean="0"/>
              <a:t>13/12/2017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473-6ABD-4383-ADEF-9960DA59145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906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5132-DF25-4866-9293-CE845F6510E9}" type="datetimeFigureOut">
              <a:rPr lang="en-AU" smtClean="0"/>
              <a:t>13/12/2017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473-6ABD-4383-ADEF-9960DA59145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13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5132-DF25-4866-9293-CE845F6510E9}" type="datetimeFigureOut">
              <a:rPr lang="en-AU" smtClean="0"/>
              <a:t>13/12/2017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473-6ABD-4383-ADEF-9960DA59145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588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5132-DF25-4866-9293-CE845F6510E9}" type="datetimeFigureOut">
              <a:rPr lang="en-AU" smtClean="0"/>
              <a:t>13/12/2017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473-6ABD-4383-ADEF-9960DA59145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604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5132-DF25-4866-9293-CE845F6510E9}" type="datetimeFigureOut">
              <a:rPr lang="en-AU" smtClean="0"/>
              <a:t>13/12/2017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473-6ABD-4383-ADEF-9960DA59145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40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5132-DF25-4866-9293-CE845F6510E9}" type="datetimeFigureOut">
              <a:rPr lang="en-AU" smtClean="0"/>
              <a:t>13/12/2017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473-6ABD-4383-ADEF-9960DA59145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72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5132-DF25-4866-9293-CE845F6510E9}" type="datetimeFigureOut">
              <a:rPr lang="en-AU" smtClean="0"/>
              <a:t>13/12/2017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473-6ABD-4383-ADEF-9960DA59145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672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5132-DF25-4866-9293-CE845F6510E9}" type="datetimeFigureOut">
              <a:rPr lang="en-AU" smtClean="0"/>
              <a:t>13/12/2017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473-6ABD-4383-ADEF-9960DA59145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76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5132-DF25-4866-9293-CE845F6510E9}" type="datetimeFigureOut">
              <a:rPr lang="en-AU" smtClean="0"/>
              <a:t>13/12/2017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473-6ABD-4383-ADEF-9960DA59145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912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5132-DF25-4866-9293-CE845F6510E9}" type="datetimeFigureOut">
              <a:rPr lang="en-AU" smtClean="0"/>
              <a:t>13/12/2017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473-6ABD-4383-ADEF-9960DA59145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446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5132-DF25-4866-9293-CE845F6510E9}" type="datetimeFigureOut">
              <a:rPr lang="en-AU" smtClean="0"/>
              <a:t>13/12/2017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DB473-6ABD-4383-ADEF-9960DA59145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555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12BDAAA5-84B1-4147-B389-1D7CE22516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3352F-0DA3-4957-89A1-DF6C80336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AU" dirty="0"/>
              <a:t>Steganography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59289-41A8-4C45-B9E6-1B99D104F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5687528"/>
          </a:xfrm>
        </p:spPr>
        <p:txBody>
          <a:bodyPr anchor="ctr">
            <a:normAutofit/>
          </a:bodyPr>
          <a:lstStyle/>
          <a:p>
            <a:pPr algn="l"/>
            <a:r>
              <a:rPr lang="en-AU" sz="3200" dirty="0">
                <a:solidFill>
                  <a:srgbClr val="FFFFFF"/>
                </a:solidFill>
              </a:rPr>
              <a:t>Stewart Edgeworth</a:t>
            </a:r>
          </a:p>
          <a:p>
            <a:pPr algn="l"/>
            <a:r>
              <a:rPr lang="en-AU" sz="3200" dirty="0">
                <a:solidFill>
                  <a:srgbClr val="FFFFFF"/>
                </a:solidFill>
              </a:rPr>
              <a:t>B00091803</a:t>
            </a:r>
          </a:p>
          <a:p>
            <a:pPr algn="l"/>
            <a:r>
              <a:rPr lang="en-AU" sz="3200" dirty="0">
                <a:solidFill>
                  <a:srgbClr val="FFFFFF"/>
                </a:solidFill>
              </a:rPr>
              <a:t>School of Informatics                                                                          Department of Information and Engineering                                       Institute of Technology, Blanchardstown                                           Dublin 15</a:t>
            </a:r>
          </a:p>
          <a:p>
            <a:pPr algn="l"/>
            <a:endParaRPr lang="en-AU" sz="2000" dirty="0">
              <a:solidFill>
                <a:srgbClr val="FFFFFF"/>
              </a:solidFill>
            </a:endParaRPr>
          </a:p>
          <a:p>
            <a:pPr algn="l"/>
            <a:endParaRPr lang="en-A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82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6782E5-1A8B-4167-8D08-F61AAEEB97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C99541-0C94-49A7-B717-AA583B6CADC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E0CACE-7744-4DBC-A6BC-88F03A62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RGB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7289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27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F77338A-8D95-4F6C-BBE7-BC2DBE39FE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E782AB5-05D3-4392-9F5F-3CC3140DA2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bg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7CE57-0CF1-4842-BD0A-252488E5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AU" sz="2800" dirty="0">
                <a:solidFill>
                  <a:srgbClr val="FFFFFF"/>
                </a:solidFill>
              </a:rPr>
              <a:t>Encoding and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57B1-6C39-4FEA-9996-ABE3A709B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5419676"/>
          </a:xfrm>
        </p:spPr>
        <p:txBody>
          <a:bodyPr anchor="ctr">
            <a:normAutofit lnSpcReduction="10000"/>
          </a:bodyPr>
          <a:lstStyle/>
          <a:p>
            <a:r>
              <a:rPr lang="en-AU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take a String</a:t>
            </a:r>
          </a:p>
          <a:p>
            <a:r>
              <a:rPr lang="en-AU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Convert it to Binary</a:t>
            </a:r>
          </a:p>
          <a:p>
            <a:r>
              <a:rPr lang="en-AU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take the Binary</a:t>
            </a:r>
          </a:p>
          <a:p>
            <a:r>
              <a:rPr lang="en-AU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add it to the hexadecimal of the image</a:t>
            </a:r>
          </a:p>
          <a:p>
            <a:r>
              <a:rPr lang="en-AU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 is done in reverse </a:t>
            </a:r>
          </a:p>
          <a:p>
            <a:r>
              <a:rPr lang="en-AU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Hex-binary-String</a:t>
            </a:r>
          </a:p>
          <a:p>
            <a:endParaRPr lang="en-A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8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2762563-7576-42D9-A330-E06364164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36" y="233265"/>
            <a:ext cx="7184570" cy="6179552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645E73F8-6298-47E0-8670-468627B705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905556-B3C5-4879-BAB8-B15C0F220F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58901B-EDC1-4402-B622-949174EA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Encoding and Decoding</a:t>
            </a:r>
          </a:p>
        </p:txBody>
      </p:sp>
    </p:spTree>
    <p:extLst>
      <p:ext uri="{BB962C8B-B14F-4D97-AF65-F5344CB8AC3E}">
        <p14:creationId xmlns:p14="http://schemas.microsoft.com/office/powerpoint/2010/main" val="177448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ADF77DC-E358-4AF4-A8EC-532781F97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80" y="321177"/>
            <a:ext cx="6984536" cy="61795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5E73F8-6298-47E0-8670-468627B705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905556-B3C5-4879-BAB8-B15C0F220F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F45EEC-E442-44A6-B050-ACB48A02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Hiding Data</a:t>
            </a:r>
          </a:p>
        </p:txBody>
      </p:sp>
    </p:spTree>
    <p:extLst>
      <p:ext uri="{BB962C8B-B14F-4D97-AF65-F5344CB8AC3E}">
        <p14:creationId xmlns:p14="http://schemas.microsoft.com/office/powerpoint/2010/main" val="337359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1D0A98-786C-4327-AEAF-A22EAD12D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04" y="321177"/>
            <a:ext cx="7305869" cy="62569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5E73F8-6298-47E0-8670-468627B705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905556-B3C5-4879-BAB8-B15C0F220F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E8C9ABC-A0AD-45AF-9527-86DF70E3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Retrieving Data</a:t>
            </a:r>
          </a:p>
        </p:txBody>
      </p:sp>
    </p:spTree>
    <p:extLst>
      <p:ext uri="{BB962C8B-B14F-4D97-AF65-F5344CB8AC3E}">
        <p14:creationId xmlns:p14="http://schemas.microsoft.com/office/powerpoint/2010/main" val="297403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6F425E-49B6-46D6-BE24-3FB7BD4E42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D2E5EA-3595-494A-BE62-2C9CF0993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96" y="1675227"/>
            <a:ext cx="9604808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0F2C1-62F4-49D9-B914-F28950FD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Main Method</a:t>
            </a:r>
          </a:p>
        </p:txBody>
      </p:sp>
    </p:spTree>
    <p:extLst>
      <p:ext uri="{BB962C8B-B14F-4D97-AF65-F5344CB8AC3E}">
        <p14:creationId xmlns:p14="http://schemas.microsoft.com/office/powerpoint/2010/main" val="36902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9D3BA4-CE15-43D7-AC61-650109E47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93AAE7-092E-4D32-B2F4-B68A924C11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3764612"/>
            <a:ext cx="5442280" cy="22562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75393-0193-462B-89EF-5C0576AFA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3929204"/>
            <a:ext cx="4610932" cy="1206776"/>
          </a:xfrm>
        </p:spPr>
        <p:txBody>
          <a:bodyPr>
            <a:normAutofit/>
          </a:bodyPr>
          <a:lstStyle/>
          <a:p>
            <a:pPr algn="l"/>
            <a:r>
              <a:rPr lang="en-AU" sz="3600" dirty="0"/>
              <a:t>Thank you for listening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6A1B1-78B4-4F77-AE47-ABC2E8EB7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8" y="3862873"/>
            <a:ext cx="4610933" cy="1986572"/>
          </a:xfrm>
        </p:spPr>
        <p:txBody>
          <a:bodyPr>
            <a:normAutofit/>
          </a:bodyPr>
          <a:lstStyle/>
          <a:p>
            <a:pPr algn="l"/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16081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6279-DADB-46DB-AC71-3C7D737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2E91-3F8D-4BE0-BC83-0194B7599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5379" y="522514"/>
            <a:ext cx="5744685" cy="624218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  <a:p>
            <a:r>
              <a:rPr lang="en-US" sz="4000" dirty="0">
                <a:solidFill>
                  <a:srgbClr val="FFFFFF"/>
                </a:solidFill>
              </a:rPr>
              <a:t>What is Steganography</a:t>
            </a:r>
          </a:p>
          <a:p>
            <a:r>
              <a:rPr lang="en-AU" sz="4000" dirty="0"/>
              <a:t>Types of Steganography </a:t>
            </a:r>
          </a:p>
          <a:p>
            <a:r>
              <a:rPr lang="en-AU" sz="4000" dirty="0"/>
              <a:t>Image Steganography</a:t>
            </a:r>
          </a:p>
          <a:p>
            <a:r>
              <a:rPr lang="en-US" sz="4000" dirty="0">
                <a:solidFill>
                  <a:srgbClr val="FFFFFF"/>
                </a:solidFill>
              </a:rPr>
              <a:t>LSB</a:t>
            </a:r>
          </a:p>
          <a:p>
            <a:r>
              <a:rPr lang="en-AU" sz="4000" dirty="0"/>
              <a:t>Steganography Coding</a:t>
            </a:r>
            <a:endParaRPr lang="en-US" sz="4000" dirty="0">
              <a:solidFill>
                <a:srgbClr val="FFFFFF"/>
              </a:solidFill>
            </a:endParaRPr>
          </a:p>
          <a:p>
            <a:r>
              <a:rPr lang="en-US" sz="4000" dirty="0">
                <a:solidFill>
                  <a:srgbClr val="FFFFFF"/>
                </a:solidFill>
              </a:rPr>
              <a:t>RGB  </a:t>
            </a:r>
          </a:p>
          <a:p>
            <a:r>
              <a:rPr lang="en-US" sz="4000" dirty="0">
                <a:solidFill>
                  <a:srgbClr val="FFFFFF"/>
                </a:solidFill>
              </a:rPr>
              <a:t>Encoding and Decoding</a:t>
            </a:r>
          </a:p>
          <a:p>
            <a:r>
              <a:rPr lang="en-US" sz="4000" dirty="0">
                <a:solidFill>
                  <a:srgbClr val="FFFFFF"/>
                </a:solidFill>
              </a:rPr>
              <a:t>Hiding Data</a:t>
            </a:r>
          </a:p>
          <a:p>
            <a:r>
              <a:rPr lang="en-US" sz="4000" dirty="0">
                <a:solidFill>
                  <a:srgbClr val="FFFFFF"/>
                </a:solidFill>
              </a:rPr>
              <a:t>Retrieving Data</a:t>
            </a:r>
          </a:p>
          <a:p>
            <a:r>
              <a:rPr lang="en-US" sz="4000" dirty="0">
                <a:solidFill>
                  <a:srgbClr val="FFFFFF"/>
                </a:solidFill>
              </a:rPr>
              <a:t>Main Method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picture containing microscope&#10;&#10;Description generated with high confidence">
            <a:extLst>
              <a:ext uri="{FF2B5EF4-FFF2-40B4-BE49-F238E27FC236}">
                <a16:creationId xmlns:a16="http://schemas.microsoft.com/office/drawing/2014/main" id="{7B04AA7E-7030-4A66-B4CA-68D7A31F4A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2617" y="-522513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21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3B21-A9A9-48DC-A2C4-20FBDBE4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AU" dirty="0"/>
              <a:t>What is Steganography</a:t>
            </a: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215177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191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33CC-0D1C-41DA-8A1D-7BABACC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 Types of Steganography</a:t>
            </a:r>
          </a:p>
        </p:txBody>
      </p:sp>
      <p:graphicFrame>
        <p:nvGraphicFramePr>
          <p:cNvPr id="2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4160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30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B13A-9C9D-403B-9961-53D427C7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AU" dirty="0"/>
              <a:t>Image Steganography</a:t>
            </a:r>
          </a:p>
        </p:txBody>
      </p:sp>
      <p:graphicFrame>
        <p:nvGraphicFramePr>
          <p:cNvPr id="2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46832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127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CDA0FB-C8FD-4DB4-BB5C-C1E7328D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057958"/>
            <a:ext cx="6553545" cy="27500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5E73F8-6298-47E0-8670-468627B705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905556-B3C5-4879-BAB8-B15C0F220F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BD1918-AC29-428A-84AC-283B0995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Least Significant Bit (LSB)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11B86-5885-4F6D-8AD3-527D1CB1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The most common and popular method</a:t>
            </a:r>
          </a:p>
        </p:txBody>
      </p:sp>
    </p:spTree>
    <p:extLst>
      <p:ext uri="{BB962C8B-B14F-4D97-AF65-F5344CB8AC3E}">
        <p14:creationId xmlns:p14="http://schemas.microsoft.com/office/powerpoint/2010/main" val="91889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148903F-D331-4FA1-9F25-F8360B4FF1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3FE4B8D6-E1D1-4E81-A0B4-3F8CFD79D7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D568873-AC5E-4747-84CF-91FE27BBC3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1519F-1F11-4121-ADB5-FA8BBC4F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AU" dirty="0"/>
              <a:t>Least Significant Bit</a:t>
            </a:r>
          </a:p>
        </p:txBody>
      </p:sp>
      <p:graphicFrame>
        <p:nvGraphicFramePr>
          <p:cNvPr id="2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62080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0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CE8DBE9-6F72-4C83-98EA-57E93D2785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C52739-EA84-4D57-A3F9-9C12568347B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B01057-54CA-424A-A7B8-4C6387A5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AU" sz="4100" dirty="0">
                <a:solidFill>
                  <a:schemeClr val="accent4"/>
                </a:solidFill>
              </a:rPr>
              <a:t>Steganography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9DE6-68F7-43C4-B748-1BC6521E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AU" sz="3200" dirty="0"/>
              <a:t>Open an image and look at its pixels in hexadecimal</a:t>
            </a:r>
          </a:p>
          <a:p>
            <a:r>
              <a:rPr lang="en-AU" sz="3200" dirty="0"/>
              <a:t>If the blue falls in the range of 0-5</a:t>
            </a:r>
          </a:p>
          <a:p>
            <a:r>
              <a:rPr lang="en-AU" sz="3200" dirty="0"/>
              <a:t>1 bit of information can be stored </a:t>
            </a:r>
          </a:p>
          <a:p>
            <a:r>
              <a:rPr lang="en-AU" sz="3200" dirty="0"/>
              <a:t>The end stream of the delimiter is fifteen 1’s and a 0</a:t>
            </a:r>
          </a:p>
          <a:p>
            <a:r>
              <a:rPr lang="en-AU" sz="3200" dirty="0"/>
              <a:t>To manipulate the data several functions are used</a:t>
            </a:r>
          </a:p>
          <a:p>
            <a:r>
              <a:rPr lang="en-AU" sz="3200" dirty="0"/>
              <a:t>Encode, decode, hide and retrieve</a:t>
            </a:r>
          </a:p>
        </p:txBody>
      </p:sp>
    </p:spTree>
    <p:extLst>
      <p:ext uri="{BB962C8B-B14F-4D97-AF65-F5344CB8AC3E}">
        <p14:creationId xmlns:p14="http://schemas.microsoft.com/office/powerpoint/2010/main" val="90017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5F95C5-471A-4C82-A9F2-E7CCE55452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3D264C-A0CB-47D3-B42F-18A22F68ED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1FCF53D-906C-49EA-8DEF-6B6713A10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42" y="938213"/>
            <a:ext cx="3889771" cy="523874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F19520-DF38-4BD0-AAEB-D454A4BC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RGB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11601-0288-48DA-914E-84FDCE46E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GREEN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100684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294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Steganography</vt:lpstr>
      <vt:lpstr>Introduction To Steganography</vt:lpstr>
      <vt:lpstr>What is Steganography</vt:lpstr>
      <vt:lpstr>  Types of Steganography</vt:lpstr>
      <vt:lpstr>Image Steganography</vt:lpstr>
      <vt:lpstr>Least Significant Bit (LSB)</vt:lpstr>
      <vt:lpstr>Least Significant Bit</vt:lpstr>
      <vt:lpstr>Steganography coding</vt:lpstr>
      <vt:lpstr>RGB</vt:lpstr>
      <vt:lpstr>RGB</vt:lpstr>
      <vt:lpstr>Encoding and Decoding</vt:lpstr>
      <vt:lpstr>Encoding and Decoding</vt:lpstr>
      <vt:lpstr>Hiding Data</vt:lpstr>
      <vt:lpstr>Retrieving Data</vt:lpstr>
      <vt:lpstr>Main Method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</dc:title>
  <dc:creator>Stewart Edgeworth</dc:creator>
  <cp:lastModifiedBy>Stewart Edgeworth</cp:lastModifiedBy>
  <cp:revision>22</cp:revision>
  <dcterms:created xsi:type="dcterms:W3CDTF">2017-12-11T20:32:35Z</dcterms:created>
  <dcterms:modified xsi:type="dcterms:W3CDTF">2017-12-13T17:14:47Z</dcterms:modified>
</cp:coreProperties>
</file>