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7" r:id="rId4"/>
    <p:sldId id="336" r:id="rId5"/>
    <p:sldId id="298" r:id="rId6"/>
    <p:sldId id="300" r:id="rId7"/>
    <p:sldId id="299" r:id="rId8"/>
    <p:sldId id="301" r:id="rId9"/>
    <p:sldId id="302" r:id="rId10"/>
    <p:sldId id="334" r:id="rId11"/>
    <p:sldId id="303" r:id="rId12"/>
    <p:sldId id="304" r:id="rId13"/>
    <p:sldId id="305" r:id="rId14"/>
    <p:sldId id="306" r:id="rId15"/>
    <p:sldId id="307" r:id="rId16"/>
    <p:sldId id="309" r:id="rId17"/>
    <p:sldId id="333" r:id="rId18"/>
    <p:sldId id="310" r:id="rId19"/>
    <p:sldId id="311" r:id="rId20"/>
    <p:sldId id="278" r:id="rId21"/>
    <p:sldId id="335" r:id="rId22"/>
    <p:sldId id="279" r:id="rId23"/>
    <p:sldId id="313" r:id="rId24"/>
    <p:sldId id="331" r:id="rId25"/>
    <p:sldId id="314" r:id="rId26"/>
    <p:sldId id="315" r:id="rId27"/>
    <p:sldId id="316" r:id="rId28"/>
    <p:sldId id="317" r:id="rId29"/>
    <p:sldId id="318" r:id="rId30"/>
    <p:sldId id="330" r:id="rId31"/>
    <p:sldId id="319" r:id="rId32"/>
    <p:sldId id="320" r:id="rId33"/>
    <p:sldId id="321" r:id="rId34"/>
    <p:sldId id="294" r:id="rId35"/>
    <p:sldId id="323" r:id="rId36"/>
    <p:sldId id="329" r:id="rId37"/>
    <p:sldId id="324" r:id="rId38"/>
    <p:sldId id="325" r:id="rId39"/>
    <p:sldId id="326" r:id="rId40"/>
    <p:sldId id="327" r:id="rId41"/>
    <p:sldId id="282" r:id="rId42"/>
    <p:sldId id="295" r:id="rId43"/>
    <p:sldId id="328" r:id="rId44"/>
    <p:sldId id="27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cy Abena Benneh" userId="ad8e0e6417502d14" providerId="LiveId" clId="{2956252F-2D5B-4E31-8DC0-E2DCC7CF4DCD}"/>
    <pc:docChg chg="undo custSel addSld delSld modSld delMainMaster">
      <pc:chgData name="Tracy Abena Benneh" userId="ad8e0e6417502d14" providerId="LiveId" clId="{2956252F-2D5B-4E31-8DC0-E2DCC7CF4DCD}" dt="2025-08-12T15:27:52.274" v="287" actId="12"/>
      <pc:docMkLst>
        <pc:docMk/>
      </pc:docMkLst>
      <pc:sldChg chg="addSp delSp delDesignElem">
        <pc:chgData name="Tracy Abena Benneh" userId="ad8e0e6417502d14" providerId="LiveId" clId="{2956252F-2D5B-4E31-8DC0-E2DCC7CF4DCD}" dt="2025-08-12T14:53:37.702" v="63"/>
        <pc:sldMkLst>
          <pc:docMk/>
          <pc:sldMk cId="3871149288" sldId="256"/>
        </pc:sldMkLst>
        <pc:spChg chg="add del">
          <ac:chgData name="Tracy Abena Benneh" userId="ad8e0e6417502d14" providerId="LiveId" clId="{2956252F-2D5B-4E31-8DC0-E2DCC7CF4DCD}" dt="2025-08-12T14:53:37.702" v="63"/>
          <ac:spMkLst>
            <pc:docMk/>
            <pc:sldMk cId="3871149288" sldId="256"/>
            <ac:spMk id="8" creationId="{DE27238C-8EAF-4098-86E6-7723B7DAE601}"/>
          </ac:spMkLst>
        </pc:spChg>
        <pc:spChg chg="add del">
          <ac:chgData name="Tracy Abena Benneh" userId="ad8e0e6417502d14" providerId="LiveId" clId="{2956252F-2D5B-4E31-8DC0-E2DCC7CF4DCD}" dt="2025-08-12T14:53:37.702" v="63"/>
          <ac:spMkLst>
            <pc:docMk/>
            <pc:sldMk cId="3871149288" sldId="256"/>
            <ac:spMk id="10" creationId="{992F97B1-1891-4FCC-9E5F-BA97EDB48F89}"/>
          </ac:spMkLst>
        </pc:spChg>
        <pc:spChg chg="add del">
          <ac:chgData name="Tracy Abena Benneh" userId="ad8e0e6417502d14" providerId="LiveId" clId="{2956252F-2D5B-4E31-8DC0-E2DCC7CF4DCD}" dt="2025-08-12T14:53:37.702" v="63"/>
          <ac:spMkLst>
            <pc:docMk/>
            <pc:sldMk cId="3871149288" sldId="256"/>
            <ac:spMk id="12" creationId="{78C6C821-FEE1-4EB6-9590-C021440C77DE}"/>
          </ac:spMkLst>
        </pc:spChg>
        <pc:spChg chg="add del">
          <ac:chgData name="Tracy Abena Benneh" userId="ad8e0e6417502d14" providerId="LiveId" clId="{2956252F-2D5B-4E31-8DC0-E2DCC7CF4DCD}" dt="2025-08-12T14:53:37.702" v="63"/>
          <ac:spMkLst>
            <pc:docMk/>
            <pc:sldMk cId="3871149288" sldId="256"/>
            <ac:spMk id="14" creationId="{B61A74B3-E247-44D4-8C48-FAE8E2056401}"/>
          </ac:spMkLst>
        </pc:spChg>
      </pc:sldChg>
      <pc:sldChg chg="addSp delSp modSp mod delDesignElem">
        <pc:chgData name="Tracy Abena Benneh" userId="ad8e0e6417502d14" providerId="LiveId" clId="{2956252F-2D5B-4E31-8DC0-E2DCC7CF4DCD}" dt="2025-08-12T15:20:46.352" v="272" actId="20577"/>
        <pc:sldMkLst>
          <pc:docMk/>
          <pc:sldMk cId="2531334442" sldId="257"/>
        </pc:sldMkLst>
        <pc:spChg chg="del mod">
          <ac:chgData name="Tracy Abena Benneh" userId="ad8e0e6417502d14" providerId="LiveId" clId="{2956252F-2D5B-4E31-8DC0-E2DCC7CF4DCD}" dt="2025-08-12T15:00:14.130" v="75" actId="3680"/>
          <ac:spMkLst>
            <pc:docMk/>
            <pc:sldMk cId="2531334442" sldId="257"/>
            <ac:spMk id="3" creationId="{00000000-0000-0000-0000-000000000000}"/>
          </ac:spMkLst>
        </pc:spChg>
        <pc:spChg chg="add del">
          <ac:chgData name="Tracy Abena Benneh" userId="ad8e0e6417502d14" providerId="LiveId" clId="{2956252F-2D5B-4E31-8DC0-E2DCC7CF4DCD}" dt="2025-08-12T14:53:37.702" v="63"/>
          <ac:spMkLst>
            <pc:docMk/>
            <pc:sldMk cId="2531334442" sldId="257"/>
            <ac:spMk id="8" creationId="{74CD14DB-BB81-479F-A1FC-1C75640E9F84}"/>
          </ac:spMkLst>
        </pc:spChg>
        <pc:spChg chg="add del">
          <ac:chgData name="Tracy Abena Benneh" userId="ad8e0e6417502d14" providerId="LiveId" clId="{2956252F-2D5B-4E31-8DC0-E2DCC7CF4DCD}" dt="2025-08-12T14:53:37.702" v="63"/>
          <ac:spMkLst>
            <pc:docMk/>
            <pc:sldMk cId="2531334442" sldId="257"/>
            <ac:spMk id="10" creationId="{C943A91B-7CA7-4592-A975-73B1BF8C4C74}"/>
          </ac:spMkLst>
        </pc:spChg>
        <pc:spChg chg="add del">
          <ac:chgData name="Tracy Abena Benneh" userId="ad8e0e6417502d14" providerId="LiveId" clId="{2956252F-2D5B-4E31-8DC0-E2DCC7CF4DCD}" dt="2025-08-12T14:53:37.702" v="63"/>
          <ac:spMkLst>
            <pc:docMk/>
            <pc:sldMk cId="2531334442" sldId="257"/>
            <ac:spMk id="12" creationId="{EC471314-E46A-414B-8D91-74880E84F187}"/>
          </ac:spMkLst>
        </pc:spChg>
        <pc:spChg chg="add del">
          <ac:chgData name="Tracy Abena Benneh" userId="ad8e0e6417502d14" providerId="LiveId" clId="{2956252F-2D5B-4E31-8DC0-E2DCC7CF4DCD}" dt="2025-08-12T14:53:37.702" v="63"/>
          <ac:spMkLst>
            <pc:docMk/>
            <pc:sldMk cId="2531334442" sldId="257"/>
            <ac:spMk id="14" creationId="{6A681326-1C9D-44A3-A627-3871BDAE4127}"/>
          </ac:spMkLst>
        </pc:spChg>
        <pc:graphicFrameChg chg="add del mod modGraphic">
          <ac:chgData name="Tracy Abena Benneh" userId="ad8e0e6417502d14" providerId="LiveId" clId="{2956252F-2D5B-4E31-8DC0-E2DCC7CF4DCD}" dt="2025-08-12T14:47:51.723" v="33" actId="3680"/>
          <ac:graphicFrameMkLst>
            <pc:docMk/>
            <pc:sldMk cId="2531334442" sldId="257"/>
            <ac:graphicFrameMk id="4" creationId="{5226DA81-241B-46C5-A080-5D5E1BB69548}"/>
          </ac:graphicFrameMkLst>
        </pc:graphicFrameChg>
        <pc:graphicFrameChg chg="add mod ord modGraphic">
          <ac:chgData name="Tracy Abena Benneh" userId="ad8e0e6417502d14" providerId="LiveId" clId="{2956252F-2D5B-4E31-8DC0-E2DCC7CF4DCD}" dt="2025-08-12T15:20:46.352" v="272" actId="20577"/>
          <ac:graphicFrameMkLst>
            <pc:docMk/>
            <pc:sldMk cId="2531334442" sldId="257"/>
            <ac:graphicFrameMk id="6" creationId="{4781B9BC-DB49-452E-88B9-F7EBD797A79B}"/>
          </ac:graphicFrameMkLst>
        </pc:graphicFrameChg>
      </pc:sldChg>
      <pc:sldChg chg="addSp delSp delDesignElem">
        <pc:chgData name="Tracy Abena Benneh" userId="ad8e0e6417502d14" providerId="LiveId" clId="{2956252F-2D5B-4E31-8DC0-E2DCC7CF4DCD}" dt="2025-08-12T14:53:37.702" v="63"/>
        <pc:sldMkLst>
          <pc:docMk/>
          <pc:sldMk cId="3625071976" sldId="279"/>
        </pc:sldMkLst>
        <pc:spChg chg="add del">
          <ac:chgData name="Tracy Abena Benneh" userId="ad8e0e6417502d14" providerId="LiveId" clId="{2956252F-2D5B-4E31-8DC0-E2DCC7CF4DCD}" dt="2025-08-12T14:53:37.702" v="63"/>
          <ac:spMkLst>
            <pc:docMk/>
            <pc:sldMk cId="3625071976" sldId="279"/>
            <ac:spMk id="9" creationId="{613C9C0A-47AD-49A5-838A-A43281BDCDA3}"/>
          </ac:spMkLst>
        </pc:spChg>
        <pc:spChg chg="add del">
          <ac:chgData name="Tracy Abena Benneh" userId="ad8e0e6417502d14" providerId="LiveId" clId="{2956252F-2D5B-4E31-8DC0-E2DCC7CF4DCD}" dt="2025-08-12T14:53:37.702" v="63"/>
          <ac:spMkLst>
            <pc:docMk/>
            <pc:sldMk cId="3625071976" sldId="279"/>
            <ac:spMk id="11" creationId="{79507746-2C84-4EB6-B021-47E52891065D}"/>
          </ac:spMkLst>
        </pc:spChg>
        <pc:spChg chg="add del">
          <ac:chgData name="Tracy Abena Benneh" userId="ad8e0e6417502d14" providerId="LiveId" clId="{2956252F-2D5B-4E31-8DC0-E2DCC7CF4DCD}" dt="2025-08-12T14:53:37.702" v="63"/>
          <ac:spMkLst>
            <pc:docMk/>
            <pc:sldMk cId="3625071976" sldId="279"/>
            <ac:spMk id="13" creationId="{7B0D28F5-B926-4D9B-9413-91E73A4C62EE}"/>
          </ac:spMkLst>
        </pc:spChg>
        <pc:spChg chg="add del">
          <ac:chgData name="Tracy Abena Benneh" userId="ad8e0e6417502d14" providerId="LiveId" clId="{2956252F-2D5B-4E31-8DC0-E2DCC7CF4DCD}" dt="2025-08-12T14:53:37.702" v="63"/>
          <ac:spMkLst>
            <pc:docMk/>
            <pc:sldMk cId="3625071976" sldId="279"/>
            <ac:spMk id="15" creationId="{2B3D24C5-CE61-47C8-A0D0-C767528D128F}"/>
          </ac:spMkLst>
        </pc:spChg>
      </pc:sldChg>
      <pc:sldChg chg="modSp mod">
        <pc:chgData name="Tracy Abena Benneh" userId="ad8e0e6417502d14" providerId="LiveId" clId="{2956252F-2D5B-4E31-8DC0-E2DCC7CF4DCD}" dt="2025-08-12T14:53:02.158" v="53"/>
        <pc:sldMkLst>
          <pc:docMk/>
          <pc:sldMk cId="3689397808" sldId="295"/>
        </pc:sldMkLst>
        <pc:spChg chg="mod">
          <ac:chgData name="Tracy Abena Benneh" userId="ad8e0e6417502d14" providerId="LiveId" clId="{2956252F-2D5B-4E31-8DC0-E2DCC7CF4DCD}" dt="2025-08-12T14:53:02.158" v="53"/>
          <ac:spMkLst>
            <pc:docMk/>
            <pc:sldMk cId="3689397808" sldId="295"/>
            <ac:spMk id="3" creationId="{00000000-0000-0000-0000-000000000000}"/>
          </ac:spMkLst>
        </pc:spChg>
      </pc:sldChg>
      <pc:sldChg chg="addSp delSp modSp mod delDesignElem">
        <pc:chgData name="Tracy Abena Benneh" userId="ad8e0e6417502d14" providerId="LiveId" clId="{2956252F-2D5B-4E31-8DC0-E2DCC7CF4DCD}" dt="2025-08-12T15:21:52.587" v="277" actId="123"/>
        <pc:sldMkLst>
          <pc:docMk/>
          <pc:sldMk cId="3179129602" sldId="299"/>
        </pc:sldMkLst>
        <pc:spChg chg="mod">
          <ac:chgData name="Tracy Abena Benneh" userId="ad8e0e6417502d14" providerId="LiveId" clId="{2956252F-2D5B-4E31-8DC0-E2DCC7CF4DCD}" dt="2025-08-12T15:21:52.587" v="277" actId="123"/>
          <ac:spMkLst>
            <pc:docMk/>
            <pc:sldMk cId="3179129602" sldId="299"/>
            <ac:spMk id="3" creationId="{E9F7911C-39B9-493F-9AF9-E4728EC720D7}"/>
          </ac:spMkLst>
        </pc:spChg>
        <pc:spChg chg="add del">
          <ac:chgData name="Tracy Abena Benneh" userId="ad8e0e6417502d14" providerId="LiveId" clId="{2956252F-2D5B-4E31-8DC0-E2DCC7CF4DCD}" dt="2025-08-12T14:53:37.702" v="63"/>
          <ac:spMkLst>
            <pc:docMk/>
            <pc:sldMk cId="3179129602" sldId="299"/>
            <ac:spMk id="10" creationId="{0A01F2A2-AEDD-47DC-AFB5-B97CEB9A5328}"/>
          </ac:spMkLst>
        </pc:spChg>
        <pc:spChg chg="add del">
          <ac:chgData name="Tracy Abena Benneh" userId="ad8e0e6417502d14" providerId="LiveId" clId="{2956252F-2D5B-4E31-8DC0-E2DCC7CF4DCD}" dt="2025-08-12T14:53:37.702" v="63"/>
          <ac:spMkLst>
            <pc:docMk/>
            <pc:sldMk cId="3179129602" sldId="299"/>
            <ac:spMk id="12" creationId="{DB5AF5F3-AD0A-4EFA-854A-47C780F26264}"/>
          </ac:spMkLst>
        </pc:spChg>
        <pc:spChg chg="add del">
          <ac:chgData name="Tracy Abena Benneh" userId="ad8e0e6417502d14" providerId="LiveId" clId="{2956252F-2D5B-4E31-8DC0-E2DCC7CF4DCD}" dt="2025-08-12T14:53:37.702" v="63"/>
          <ac:spMkLst>
            <pc:docMk/>
            <pc:sldMk cId="3179129602" sldId="299"/>
            <ac:spMk id="14" creationId="{1E3D6D6C-E192-4135-B1DB-17C71EEBC946}"/>
          </ac:spMkLst>
        </pc:spChg>
      </pc:sldChg>
      <pc:sldChg chg="modSp mod">
        <pc:chgData name="Tracy Abena Benneh" userId="ad8e0e6417502d14" providerId="LiveId" clId="{2956252F-2D5B-4E31-8DC0-E2DCC7CF4DCD}" dt="2025-08-12T14:53:02.158" v="53"/>
        <pc:sldMkLst>
          <pc:docMk/>
          <pc:sldMk cId="4095682853" sldId="306"/>
        </pc:sldMkLst>
        <pc:spChg chg="mod">
          <ac:chgData name="Tracy Abena Benneh" userId="ad8e0e6417502d14" providerId="LiveId" clId="{2956252F-2D5B-4E31-8DC0-E2DCC7CF4DCD}" dt="2025-08-12T14:53:02.158" v="53"/>
          <ac:spMkLst>
            <pc:docMk/>
            <pc:sldMk cId="4095682853" sldId="306"/>
            <ac:spMk id="8" creationId="{10309E00-748C-4052-A349-BBD2C6F70BFD}"/>
          </ac:spMkLst>
        </pc:spChg>
      </pc:sldChg>
      <pc:sldChg chg="addSp delSp delDesignElem">
        <pc:chgData name="Tracy Abena Benneh" userId="ad8e0e6417502d14" providerId="LiveId" clId="{2956252F-2D5B-4E31-8DC0-E2DCC7CF4DCD}" dt="2025-08-12T14:53:37.702" v="63"/>
        <pc:sldMkLst>
          <pc:docMk/>
          <pc:sldMk cId="1648961587" sldId="309"/>
        </pc:sldMkLst>
        <pc:spChg chg="add del">
          <ac:chgData name="Tracy Abena Benneh" userId="ad8e0e6417502d14" providerId="LiveId" clId="{2956252F-2D5B-4E31-8DC0-E2DCC7CF4DCD}" dt="2025-08-12T14:53:37.702" v="63"/>
          <ac:spMkLst>
            <pc:docMk/>
            <pc:sldMk cId="1648961587" sldId="309"/>
            <ac:spMk id="10" creationId="{0A01F2A2-AEDD-47DC-AFB5-B97CEB9A5328}"/>
          </ac:spMkLst>
        </pc:spChg>
        <pc:spChg chg="add del">
          <ac:chgData name="Tracy Abena Benneh" userId="ad8e0e6417502d14" providerId="LiveId" clId="{2956252F-2D5B-4E31-8DC0-E2DCC7CF4DCD}" dt="2025-08-12T14:53:37.702" v="63"/>
          <ac:spMkLst>
            <pc:docMk/>
            <pc:sldMk cId="1648961587" sldId="309"/>
            <ac:spMk id="12" creationId="{DB5AF5F3-AD0A-4EFA-854A-47C780F26264}"/>
          </ac:spMkLst>
        </pc:spChg>
        <pc:spChg chg="add del">
          <ac:chgData name="Tracy Abena Benneh" userId="ad8e0e6417502d14" providerId="LiveId" clId="{2956252F-2D5B-4E31-8DC0-E2DCC7CF4DCD}" dt="2025-08-12T14:53:37.702" v="63"/>
          <ac:spMkLst>
            <pc:docMk/>
            <pc:sldMk cId="1648961587" sldId="309"/>
            <ac:spMk id="14" creationId="{1E3D6D6C-E192-4135-B1DB-17C71EEBC946}"/>
          </ac:spMkLst>
        </pc:spChg>
      </pc:sldChg>
      <pc:sldChg chg="modSp mod">
        <pc:chgData name="Tracy Abena Benneh" userId="ad8e0e6417502d14" providerId="LiveId" clId="{2956252F-2D5B-4E31-8DC0-E2DCC7CF4DCD}" dt="2025-08-12T14:53:02.158" v="53"/>
        <pc:sldMkLst>
          <pc:docMk/>
          <pc:sldMk cId="4014945817" sldId="311"/>
        </pc:sldMkLst>
        <pc:spChg chg="mod">
          <ac:chgData name="Tracy Abena Benneh" userId="ad8e0e6417502d14" providerId="LiveId" clId="{2956252F-2D5B-4E31-8DC0-E2DCC7CF4DCD}" dt="2025-08-12T14:53:02.158" v="53"/>
          <ac:spMkLst>
            <pc:docMk/>
            <pc:sldMk cId="4014945817" sldId="311"/>
            <ac:spMk id="3" creationId="{3BDF8ED7-08A9-44D1-A8E7-3705BE986B47}"/>
          </ac:spMkLst>
        </pc:spChg>
      </pc:sldChg>
      <pc:sldChg chg="addSp delSp delDesignElem">
        <pc:chgData name="Tracy Abena Benneh" userId="ad8e0e6417502d14" providerId="LiveId" clId="{2956252F-2D5B-4E31-8DC0-E2DCC7CF4DCD}" dt="2025-08-12T14:53:37.702" v="63"/>
        <pc:sldMkLst>
          <pc:docMk/>
          <pc:sldMk cId="794459996" sldId="313"/>
        </pc:sldMkLst>
        <pc:spChg chg="add del">
          <ac:chgData name="Tracy Abena Benneh" userId="ad8e0e6417502d14" providerId="LiveId" clId="{2956252F-2D5B-4E31-8DC0-E2DCC7CF4DCD}" dt="2025-08-12T14:53:37.702" v="63"/>
          <ac:spMkLst>
            <pc:docMk/>
            <pc:sldMk cId="794459996" sldId="313"/>
            <ac:spMk id="10" creationId="{0A01F2A2-AEDD-47DC-AFB5-B97CEB9A5328}"/>
          </ac:spMkLst>
        </pc:spChg>
        <pc:spChg chg="add del">
          <ac:chgData name="Tracy Abena Benneh" userId="ad8e0e6417502d14" providerId="LiveId" clId="{2956252F-2D5B-4E31-8DC0-E2DCC7CF4DCD}" dt="2025-08-12T14:53:37.702" v="63"/>
          <ac:spMkLst>
            <pc:docMk/>
            <pc:sldMk cId="794459996" sldId="313"/>
            <ac:spMk id="12" creationId="{DB5AF5F3-AD0A-4EFA-854A-47C780F26264}"/>
          </ac:spMkLst>
        </pc:spChg>
        <pc:spChg chg="add del">
          <ac:chgData name="Tracy Abena Benneh" userId="ad8e0e6417502d14" providerId="LiveId" clId="{2956252F-2D5B-4E31-8DC0-E2DCC7CF4DCD}" dt="2025-08-12T14:53:37.702" v="63"/>
          <ac:spMkLst>
            <pc:docMk/>
            <pc:sldMk cId="794459996" sldId="313"/>
            <ac:spMk id="14" creationId="{1E3D6D6C-E192-4135-B1DB-17C71EEBC946}"/>
          </ac:spMkLst>
        </pc:spChg>
      </pc:sldChg>
      <pc:sldChg chg="addSp delSp modSp mod delDesignElem">
        <pc:chgData name="Tracy Abena Benneh" userId="ad8e0e6417502d14" providerId="LiveId" clId="{2956252F-2D5B-4E31-8DC0-E2DCC7CF4DCD}" dt="2025-08-12T15:24:56.307" v="282" actId="255"/>
        <pc:sldMkLst>
          <pc:docMk/>
          <pc:sldMk cId="954445018" sldId="318"/>
        </pc:sldMkLst>
        <pc:spChg chg="mod">
          <ac:chgData name="Tracy Abena Benneh" userId="ad8e0e6417502d14" providerId="LiveId" clId="{2956252F-2D5B-4E31-8DC0-E2DCC7CF4DCD}" dt="2025-08-12T15:24:56.307" v="282" actId="255"/>
          <ac:spMkLst>
            <pc:docMk/>
            <pc:sldMk cId="954445018" sldId="318"/>
            <ac:spMk id="3" creationId="{AD3DA0E7-273E-4ACB-96F9-B8D14518DCF7}"/>
          </ac:spMkLst>
        </pc:spChg>
        <pc:spChg chg="add del">
          <ac:chgData name="Tracy Abena Benneh" userId="ad8e0e6417502d14" providerId="LiveId" clId="{2956252F-2D5B-4E31-8DC0-E2DCC7CF4DCD}" dt="2025-08-12T14:53:37.702" v="63"/>
          <ac:spMkLst>
            <pc:docMk/>
            <pc:sldMk cId="954445018" sldId="318"/>
            <ac:spMk id="10" creationId="{017CD891-586A-4B6E-A486-5402131D5A22}"/>
          </ac:spMkLst>
        </pc:spChg>
        <pc:spChg chg="add del">
          <ac:chgData name="Tracy Abena Benneh" userId="ad8e0e6417502d14" providerId="LiveId" clId="{2956252F-2D5B-4E31-8DC0-E2DCC7CF4DCD}" dt="2025-08-12T14:53:37.702" v="63"/>
          <ac:spMkLst>
            <pc:docMk/>
            <pc:sldMk cId="954445018" sldId="318"/>
            <ac:spMk id="12" creationId="{FF137431-18A7-4F8A-B89F-8EAB4AAD3390}"/>
          </ac:spMkLst>
        </pc:spChg>
        <pc:spChg chg="add del">
          <ac:chgData name="Tracy Abena Benneh" userId="ad8e0e6417502d14" providerId="LiveId" clId="{2956252F-2D5B-4E31-8DC0-E2DCC7CF4DCD}" dt="2025-08-12T14:53:37.702" v="63"/>
          <ac:spMkLst>
            <pc:docMk/>
            <pc:sldMk cId="954445018" sldId="318"/>
            <ac:spMk id="14" creationId="{DEE94CCE-9E0B-4D7E-9B46-D34BC7972CD1}"/>
          </ac:spMkLst>
        </pc:spChg>
      </pc:sldChg>
      <pc:sldChg chg="addSp delSp modSp mod delDesignElem">
        <pc:chgData name="Tracy Abena Benneh" userId="ad8e0e6417502d14" providerId="LiveId" clId="{2956252F-2D5B-4E31-8DC0-E2DCC7CF4DCD}" dt="2025-08-12T15:27:52.274" v="287" actId="12"/>
        <pc:sldMkLst>
          <pc:docMk/>
          <pc:sldMk cId="2983265564" sldId="323"/>
        </pc:sldMkLst>
        <pc:spChg chg="mod">
          <ac:chgData name="Tracy Abena Benneh" userId="ad8e0e6417502d14" providerId="LiveId" clId="{2956252F-2D5B-4E31-8DC0-E2DCC7CF4DCD}" dt="2025-08-12T15:27:52.274" v="287" actId="12"/>
          <ac:spMkLst>
            <pc:docMk/>
            <pc:sldMk cId="2983265564" sldId="323"/>
            <ac:spMk id="3" creationId="{74C0928A-A19C-4D57-A6EB-B9994336B3DC}"/>
          </ac:spMkLst>
        </pc:spChg>
        <pc:spChg chg="add del">
          <ac:chgData name="Tracy Abena Benneh" userId="ad8e0e6417502d14" providerId="LiveId" clId="{2956252F-2D5B-4E31-8DC0-E2DCC7CF4DCD}" dt="2025-08-12T14:53:37.702" v="63"/>
          <ac:spMkLst>
            <pc:docMk/>
            <pc:sldMk cId="2983265564" sldId="323"/>
            <ac:spMk id="10" creationId="{017CD891-586A-4B6E-A486-5402131D5A22}"/>
          </ac:spMkLst>
        </pc:spChg>
        <pc:spChg chg="add del">
          <ac:chgData name="Tracy Abena Benneh" userId="ad8e0e6417502d14" providerId="LiveId" clId="{2956252F-2D5B-4E31-8DC0-E2DCC7CF4DCD}" dt="2025-08-12T14:53:37.702" v="63"/>
          <ac:spMkLst>
            <pc:docMk/>
            <pc:sldMk cId="2983265564" sldId="323"/>
            <ac:spMk id="12" creationId="{FF137431-18A7-4F8A-B89F-8EAB4AAD3390}"/>
          </ac:spMkLst>
        </pc:spChg>
        <pc:spChg chg="add del">
          <ac:chgData name="Tracy Abena Benneh" userId="ad8e0e6417502d14" providerId="LiveId" clId="{2956252F-2D5B-4E31-8DC0-E2DCC7CF4DCD}" dt="2025-08-12T14:53:37.702" v="63"/>
          <ac:spMkLst>
            <pc:docMk/>
            <pc:sldMk cId="2983265564" sldId="323"/>
            <ac:spMk id="14" creationId="{DEE94CCE-9E0B-4D7E-9B46-D34BC7972CD1}"/>
          </ac:spMkLst>
        </pc:spChg>
      </pc:sldChg>
      <pc:sldChg chg="modSp mod">
        <pc:chgData name="Tracy Abena Benneh" userId="ad8e0e6417502d14" providerId="LiveId" clId="{2956252F-2D5B-4E31-8DC0-E2DCC7CF4DCD}" dt="2025-08-12T15:21:21.740" v="276" actId="113"/>
        <pc:sldMkLst>
          <pc:docMk/>
          <pc:sldMk cId="2607856035" sldId="336"/>
        </pc:sldMkLst>
        <pc:spChg chg="mod">
          <ac:chgData name="Tracy Abena Benneh" userId="ad8e0e6417502d14" providerId="LiveId" clId="{2956252F-2D5B-4E31-8DC0-E2DCC7CF4DCD}" dt="2025-08-12T15:21:08.465" v="274" actId="14100"/>
          <ac:spMkLst>
            <pc:docMk/>
            <pc:sldMk cId="2607856035" sldId="336"/>
            <ac:spMk id="2" creationId="{E14ACE38-F657-A484-B695-034DC634F348}"/>
          </ac:spMkLst>
        </pc:spChg>
        <pc:spChg chg="mod">
          <ac:chgData name="Tracy Abena Benneh" userId="ad8e0e6417502d14" providerId="LiveId" clId="{2956252F-2D5B-4E31-8DC0-E2DCC7CF4DCD}" dt="2025-08-12T15:21:21.740" v="276" actId="113"/>
          <ac:spMkLst>
            <pc:docMk/>
            <pc:sldMk cId="2607856035" sldId="336"/>
            <ac:spMk id="3" creationId="{327EDCC2-45A5-33CB-FBF4-0B807B22237B}"/>
          </ac:spMkLst>
        </pc:spChg>
      </pc:sldChg>
      <pc:sldChg chg="modSp new del mod">
        <pc:chgData name="Tracy Abena Benneh" userId="ad8e0e6417502d14" providerId="LiveId" clId="{2956252F-2D5B-4E31-8DC0-E2DCC7CF4DCD}" dt="2025-08-12T15:06:15.658" v="213" actId="2696"/>
        <pc:sldMkLst>
          <pc:docMk/>
          <pc:sldMk cId="3089662206" sldId="337"/>
        </pc:sldMkLst>
        <pc:spChg chg="mod">
          <ac:chgData name="Tracy Abena Benneh" userId="ad8e0e6417502d14" providerId="LiveId" clId="{2956252F-2D5B-4E31-8DC0-E2DCC7CF4DCD}" dt="2025-08-12T14:52:53.885" v="50" actId="20577"/>
          <ac:spMkLst>
            <pc:docMk/>
            <pc:sldMk cId="3089662206" sldId="337"/>
            <ac:spMk id="3" creationId="{0346998D-CADF-44BF-B89E-A2260350B805}"/>
          </ac:spMkLst>
        </pc:spChg>
      </pc:sldChg>
      <pc:sldChg chg="addSp delSp modSp new del mod">
        <pc:chgData name="Tracy Abena Benneh" userId="ad8e0e6417502d14" providerId="LiveId" clId="{2956252F-2D5B-4E31-8DC0-E2DCC7CF4DCD}" dt="2025-08-12T14:45:25.385" v="7" actId="2696"/>
        <pc:sldMkLst>
          <pc:docMk/>
          <pc:sldMk cId="3520212668" sldId="337"/>
        </pc:sldMkLst>
        <pc:spChg chg="del">
          <ac:chgData name="Tracy Abena Benneh" userId="ad8e0e6417502d14" providerId="LiveId" clId="{2956252F-2D5B-4E31-8DC0-E2DCC7CF4DCD}" dt="2025-08-12T14:43:01.243" v="3"/>
          <ac:spMkLst>
            <pc:docMk/>
            <pc:sldMk cId="3520212668" sldId="337"/>
            <ac:spMk id="2" creationId="{192F1666-A6B5-4D8C-BE1F-C57302A1E39A}"/>
          </ac:spMkLst>
        </pc:spChg>
        <pc:spChg chg="del mod">
          <ac:chgData name="Tracy Abena Benneh" userId="ad8e0e6417502d14" providerId="LiveId" clId="{2956252F-2D5B-4E31-8DC0-E2DCC7CF4DCD}" dt="2025-08-12T14:43:01.243" v="3"/>
          <ac:spMkLst>
            <pc:docMk/>
            <pc:sldMk cId="3520212668" sldId="337"/>
            <ac:spMk id="3" creationId="{2001FAAA-A719-4D18-BA69-1AB19EF7E82D}"/>
          </ac:spMkLst>
        </pc:spChg>
        <pc:spChg chg="add del mod">
          <ac:chgData name="Tracy Abena Benneh" userId="ad8e0e6417502d14" providerId="LiveId" clId="{2956252F-2D5B-4E31-8DC0-E2DCC7CF4DCD}" dt="2025-08-12T14:43:24.964" v="4"/>
          <ac:spMkLst>
            <pc:docMk/>
            <pc:sldMk cId="3520212668" sldId="337"/>
            <ac:spMk id="4" creationId="{62210620-72E4-4E0E-B4C2-BDE3DE56C292}"/>
          </ac:spMkLst>
        </pc:spChg>
        <pc:spChg chg="add del mod">
          <ac:chgData name="Tracy Abena Benneh" userId="ad8e0e6417502d14" providerId="LiveId" clId="{2956252F-2D5B-4E31-8DC0-E2DCC7CF4DCD}" dt="2025-08-12T14:43:24.964" v="4"/>
          <ac:spMkLst>
            <pc:docMk/>
            <pc:sldMk cId="3520212668" sldId="337"/>
            <ac:spMk id="5" creationId="{3493D014-F6E6-454C-9747-EC7D61E090AD}"/>
          </ac:spMkLst>
        </pc:spChg>
        <pc:spChg chg="add del mod">
          <ac:chgData name="Tracy Abena Benneh" userId="ad8e0e6417502d14" providerId="LiveId" clId="{2956252F-2D5B-4E31-8DC0-E2DCC7CF4DCD}" dt="2025-08-12T14:43:24.964" v="4"/>
          <ac:spMkLst>
            <pc:docMk/>
            <pc:sldMk cId="3520212668" sldId="337"/>
            <ac:spMk id="6" creationId="{4B0F5989-4C48-4369-B035-0335896B844C}"/>
          </ac:spMkLst>
        </pc:spChg>
        <pc:spChg chg="add del mod">
          <ac:chgData name="Tracy Abena Benneh" userId="ad8e0e6417502d14" providerId="LiveId" clId="{2956252F-2D5B-4E31-8DC0-E2DCC7CF4DCD}" dt="2025-08-12T14:43:29.477" v="6"/>
          <ac:spMkLst>
            <pc:docMk/>
            <pc:sldMk cId="3520212668" sldId="337"/>
            <ac:spMk id="7" creationId="{16DBAE04-C8E4-4FC9-B9BA-941D5F1F8ADA}"/>
          </ac:spMkLst>
        </pc:spChg>
        <pc:spChg chg="add del mod">
          <ac:chgData name="Tracy Abena Benneh" userId="ad8e0e6417502d14" providerId="LiveId" clId="{2956252F-2D5B-4E31-8DC0-E2DCC7CF4DCD}" dt="2025-08-12T14:43:29.477" v="6"/>
          <ac:spMkLst>
            <pc:docMk/>
            <pc:sldMk cId="3520212668" sldId="337"/>
            <ac:spMk id="8" creationId="{5714A82A-6A8E-444F-ADC2-7D923E662396}"/>
          </ac:spMkLst>
        </pc:spChg>
        <pc:spChg chg="add del mod">
          <ac:chgData name="Tracy Abena Benneh" userId="ad8e0e6417502d14" providerId="LiveId" clId="{2956252F-2D5B-4E31-8DC0-E2DCC7CF4DCD}" dt="2025-08-12T14:43:29.477" v="6"/>
          <ac:spMkLst>
            <pc:docMk/>
            <pc:sldMk cId="3520212668" sldId="337"/>
            <ac:spMk id="9" creationId="{697F3BAA-4D2A-4C05-A16D-B8FBF2E6DAB3}"/>
          </ac:spMkLst>
        </pc:spChg>
        <pc:spChg chg="add del mod">
          <ac:chgData name="Tracy Abena Benneh" userId="ad8e0e6417502d14" providerId="LiveId" clId="{2956252F-2D5B-4E31-8DC0-E2DCC7CF4DCD}" dt="2025-08-12T14:43:29.477" v="6"/>
          <ac:spMkLst>
            <pc:docMk/>
            <pc:sldMk cId="3520212668" sldId="337"/>
            <ac:spMk id="10" creationId="{62745EDC-D912-401E-A378-90B8DCED37E1}"/>
          </ac:spMkLst>
        </pc:spChg>
        <pc:spChg chg="add del mod">
          <ac:chgData name="Tracy Abena Benneh" userId="ad8e0e6417502d14" providerId="LiveId" clId="{2956252F-2D5B-4E31-8DC0-E2DCC7CF4DCD}" dt="2025-08-12T14:43:29.477" v="6"/>
          <ac:spMkLst>
            <pc:docMk/>
            <pc:sldMk cId="3520212668" sldId="337"/>
            <ac:spMk id="11" creationId="{2773A5E6-A3AB-431F-94BD-D67E64606ED9}"/>
          </ac:spMkLst>
        </pc:spChg>
        <pc:spChg chg="add del mod">
          <ac:chgData name="Tracy Abena Benneh" userId="ad8e0e6417502d14" providerId="LiveId" clId="{2956252F-2D5B-4E31-8DC0-E2DCC7CF4DCD}" dt="2025-08-12T14:43:29.477" v="6"/>
          <ac:spMkLst>
            <pc:docMk/>
            <pc:sldMk cId="3520212668" sldId="337"/>
            <ac:spMk id="12" creationId="{8CF5ED21-D445-432E-8289-848FD36CD909}"/>
          </ac:spMkLst>
        </pc:spChg>
      </pc:sldChg>
      <pc:sldChg chg="modSp new del mod">
        <pc:chgData name="Tracy Abena Benneh" userId="ad8e0e6417502d14" providerId="LiveId" clId="{2956252F-2D5B-4E31-8DC0-E2DCC7CF4DCD}" dt="2025-08-12T15:06:12.210" v="212" actId="2696"/>
        <pc:sldMkLst>
          <pc:docMk/>
          <pc:sldMk cId="3220960065" sldId="338"/>
        </pc:sldMkLst>
        <pc:spChg chg="mod">
          <ac:chgData name="Tracy Abena Benneh" userId="ad8e0e6417502d14" providerId="LiveId" clId="{2956252F-2D5B-4E31-8DC0-E2DCC7CF4DCD}" dt="2025-08-12T14:57:00.415" v="64" actId="14100"/>
          <ac:spMkLst>
            <pc:docMk/>
            <pc:sldMk cId="3220960065" sldId="338"/>
            <ac:spMk id="2" creationId="{9C592F66-4FF9-4814-BEB7-6989C6292F1E}"/>
          </ac:spMkLst>
        </pc:spChg>
        <pc:spChg chg="mod">
          <ac:chgData name="Tracy Abena Benneh" userId="ad8e0e6417502d14" providerId="LiveId" clId="{2956252F-2D5B-4E31-8DC0-E2DCC7CF4DCD}" dt="2025-08-12T14:59:13.463" v="73" actId="14100"/>
          <ac:spMkLst>
            <pc:docMk/>
            <pc:sldMk cId="3220960065" sldId="338"/>
            <ac:spMk id="3" creationId="{63AFDC5C-48DD-40DB-8C98-CA7C814567C4}"/>
          </ac:spMkLst>
        </pc:spChg>
      </pc:sldChg>
      <pc:sldMasterChg chg="del delSldLayout">
        <pc:chgData name="Tracy Abena Benneh" userId="ad8e0e6417502d14" providerId="LiveId" clId="{2956252F-2D5B-4E31-8DC0-E2DCC7CF4DCD}" dt="2025-08-12T15:06:12.210" v="212" actId="2696"/>
        <pc:sldMasterMkLst>
          <pc:docMk/>
          <pc:sldMasterMk cId="1638761178" sldId="2147483689"/>
        </pc:sldMasterMkLst>
        <pc:sldLayoutChg chg="del">
          <pc:chgData name="Tracy Abena Benneh" userId="ad8e0e6417502d14" providerId="LiveId" clId="{2956252F-2D5B-4E31-8DC0-E2DCC7CF4DCD}" dt="2025-08-12T15:06:12.210" v="212" actId="2696"/>
          <pc:sldLayoutMkLst>
            <pc:docMk/>
            <pc:sldMasterMk cId="1638761178" sldId="2147483689"/>
            <pc:sldLayoutMk cId="2543131481" sldId="2147483690"/>
          </pc:sldLayoutMkLst>
        </pc:sldLayoutChg>
        <pc:sldLayoutChg chg="del">
          <pc:chgData name="Tracy Abena Benneh" userId="ad8e0e6417502d14" providerId="LiveId" clId="{2956252F-2D5B-4E31-8DC0-E2DCC7CF4DCD}" dt="2025-08-12T15:06:12.210" v="212" actId="2696"/>
          <pc:sldLayoutMkLst>
            <pc:docMk/>
            <pc:sldMasterMk cId="1638761178" sldId="2147483689"/>
            <pc:sldLayoutMk cId="3907434779" sldId="2147483691"/>
          </pc:sldLayoutMkLst>
        </pc:sldLayoutChg>
        <pc:sldLayoutChg chg="del">
          <pc:chgData name="Tracy Abena Benneh" userId="ad8e0e6417502d14" providerId="LiveId" clId="{2956252F-2D5B-4E31-8DC0-E2DCC7CF4DCD}" dt="2025-08-12T15:06:12.210" v="212" actId="2696"/>
          <pc:sldLayoutMkLst>
            <pc:docMk/>
            <pc:sldMasterMk cId="1638761178" sldId="2147483689"/>
            <pc:sldLayoutMk cId="1292253689" sldId="2147483692"/>
          </pc:sldLayoutMkLst>
        </pc:sldLayoutChg>
        <pc:sldLayoutChg chg="del">
          <pc:chgData name="Tracy Abena Benneh" userId="ad8e0e6417502d14" providerId="LiveId" clId="{2956252F-2D5B-4E31-8DC0-E2DCC7CF4DCD}" dt="2025-08-12T15:06:12.210" v="212" actId="2696"/>
          <pc:sldLayoutMkLst>
            <pc:docMk/>
            <pc:sldMasterMk cId="1638761178" sldId="2147483689"/>
            <pc:sldLayoutMk cId="3692639451" sldId="2147483693"/>
          </pc:sldLayoutMkLst>
        </pc:sldLayoutChg>
        <pc:sldLayoutChg chg="del">
          <pc:chgData name="Tracy Abena Benneh" userId="ad8e0e6417502d14" providerId="LiveId" clId="{2956252F-2D5B-4E31-8DC0-E2DCC7CF4DCD}" dt="2025-08-12T15:06:12.210" v="212" actId="2696"/>
          <pc:sldLayoutMkLst>
            <pc:docMk/>
            <pc:sldMasterMk cId="1638761178" sldId="2147483689"/>
            <pc:sldLayoutMk cId="3530344308" sldId="2147483694"/>
          </pc:sldLayoutMkLst>
        </pc:sldLayoutChg>
        <pc:sldLayoutChg chg="del">
          <pc:chgData name="Tracy Abena Benneh" userId="ad8e0e6417502d14" providerId="LiveId" clId="{2956252F-2D5B-4E31-8DC0-E2DCC7CF4DCD}" dt="2025-08-12T15:06:12.210" v="212" actId="2696"/>
          <pc:sldLayoutMkLst>
            <pc:docMk/>
            <pc:sldMasterMk cId="1638761178" sldId="2147483689"/>
            <pc:sldLayoutMk cId="3558857484" sldId="2147483695"/>
          </pc:sldLayoutMkLst>
        </pc:sldLayoutChg>
        <pc:sldLayoutChg chg="del">
          <pc:chgData name="Tracy Abena Benneh" userId="ad8e0e6417502d14" providerId="LiveId" clId="{2956252F-2D5B-4E31-8DC0-E2DCC7CF4DCD}" dt="2025-08-12T15:06:12.210" v="212" actId="2696"/>
          <pc:sldLayoutMkLst>
            <pc:docMk/>
            <pc:sldMasterMk cId="1638761178" sldId="2147483689"/>
            <pc:sldLayoutMk cId="919336269" sldId="2147483696"/>
          </pc:sldLayoutMkLst>
        </pc:sldLayoutChg>
        <pc:sldLayoutChg chg="del">
          <pc:chgData name="Tracy Abena Benneh" userId="ad8e0e6417502d14" providerId="LiveId" clId="{2956252F-2D5B-4E31-8DC0-E2DCC7CF4DCD}" dt="2025-08-12T15:06:12.210" v="212" actId="2696"/>
          <pc:sldLayoutMkLst>
            <pc:docMk/>
            <pc:sldMasterMk cId="1638761178" sldId="2147483689"/>
            <pc:sldLayoutMk cId="3294810751" sldId="2147483697"/>
          </pc:sldLayoutMkLst>
        </pc:sldLayoutChg>
        <pc:sldLayoutChg chg="del">
          <pc:chgData name="Tracy Abena Benneh" userId="ad8e0e6417502d14" providerId="LiveId" clId="{2956252F-2D5B-4E31-8DC0-E2DCC7CF4DCD}" dt="2025-08-12T15:06:12.210" v="212" actId="2696"/>
          <pc:sldLayoutMkLst>
            <pc:docMk/>
            <pc:sldMasterMk cId="1638761178" sldId="2147483689"/>
            <pc:sldLayoutMk cId="831780561" sldId="2147483698"/>
          </pc:sldLayoutMkLst>
        </pc:sldLayoutChg>
        <pc:sldLayoutChg chg="del">
          <pc:chgData name="Tracy Abena Benneh" userId="ad8e0e6417502d14" providerId="LiveId" clId="{2956252F-2D5B-4E31-8DC0-E2DCC7CF4DCD}" dt="2025-08-12T15:06:12.210" v="212" actId="2696"/>
          <pc:sldLayoutMkLst>
            <pc:docMk/>
            <pc:sldMasterMk cId="1638761178" sldId="2147483689"/>
            <pc:sldLayoutMk cId="2156641825" sldId="2147483699"/>
          </pc:sldLayoutMkLst>
        </pc:sldLayoutChg>
        <pc:sldLayoutChg chg="del">
          <pc:chgData name="Tracy Abena Benneh" userId="ad8e0e6417502d14" providerId="LiveId" clId="{2956252F-2D5B-4E31-8DC0-E2DCC7CF4DCD}" dt="2025-08-12T15:06:12.210" v="212" actId="2696"/>
          <pc:sldLayoutMkLst>
            <pc:docMk/>
            <pc:sldMasterMk cId="1638761178" sldId="2147483689"/>
            <pc:sldLayoutMk cId="1812313950" sldId="2147483700"/>
          </pc:sldLayoutMkLst>
        </pc:sldLayoutChg>
        <pc:sldLayoutChg chg="del">
          <pc:chgData name="Tracy Abena Benneh" userId="ad8e0e6417502d14" providerId="LiveId" clId="{2956252F-2D5B-4E31-8DC0-E2DCC7CF4DCD}" dt="2025-08-12T15:06:12.210" v="212" actId="2696"/>
          <pc:sldLayoutMkLst>
            <pc:docMk/>
            <pc:sldMasterMk cId="1638761178" sldId="2147483689"/>
            <pc:sldLayoutMk cId="1007022485" sldId="2147483701"/>
          </pc:sldLayoutMkLst>
        </pc:sldLayoutChg>
        <pc:sldLayoutChg chg="del">
          <pc:chgData name="Tracy Abena Benneh" userId="ad8e0e6417502d14" providerId="LiveId" clId="{2956252F-2D5B-4E31-8DC0-E2DCC7CF4DCD}" dt="2025-08-12T15:06:12.210" v="212" actId="2696"/>
          <pc:sldLayoutMkLst>
            <pc:docMk/>
            <pc:sldMasterMk cId="1638761178" sldId="2147483689"/>
            <pc:sldLayoutMk cId="1309471102" sldId="2147483702"/>
          </pc:sldLayoutMkLst>
        </pc:sldLayoutChg>
        <pc:sldLayoutChg chg="del">
          <pc:chgData name="Tracy Abena Benneh" userId="ad8e0e6417502d14" providerId="LiveId" clId="{2956252F-2D5B-4E31-8DC0-E2DCC7CF4DCD}" dt="2025-08-12T15:06:12.210" v="212" actId="2696"/>
          <pc:sldLayoutMkLst>
            <pc:docMk/>
            <pc:sldMasterMk cId="1638761178" sldId="2147483689"/>
            <pc:sldLayoutMk cId="2236853824" sldId="2147483703"/>
          </pc:sldLayoutMkLst>
        </pc:sldLayoutChg>
        <pc:sldLayoutChg chg="del">
          <pc:chgData name="Tracy Abena Benneh" userId="ad8e0e6417502d14" providerId="LiveId" clId="{2956252F-2D5B-4E31-8DC0-E2DCC7CF4DCD}" dt="2025-08-12T15:06:12.210" v="212" actId="2696"/>
          <pc:sldLayoutMkLst>
            <pc:docMk/>
            <pc:sldMasterMk cId="1638761178" sldId="2147483689"/>
            <pc:sldLayoutMk cId="2123605139" sldId="2147483704"/>
          </pc:sldLayoutMkLst>
        </pc:sldLayoutChg>
        <pc:sldLayoutChg chg="del">
          <pc:chgData name="Tracy Abena Benneh" userId="ad8e0e6417502d14" providerId="LiveId" clId="{2956252F-2D5B-4E31-8DC0-E2DCC7CF4DCD}" dt="2025-08-12T15:06:12.210" v="212" actId="2696"/>
          <pc:sldLayoutMkLst>
            <pc:docMk/>
            <pc:sldMasterMk cId="1638761178" sldId="2147483689"/>
            <pc:sldLayoutMk cId="3121178674" sldId="2147483705"/>
          </pc:sldLayoutMkLst>
        </pc:sldLayoutChg>
        <pc:sldLayoutChg chg="del">
          <pc:chgData name="Tracy Abena Benneh" userId="ad8e0e6417502d14" providerId="LiveId" clId="{2956252F-2D5B-4E31-8DC0-E2DCC7CF4DCD}" dt="2025-08-12T15:06:12.210" v="212" actId="2696"/>
          <pc:sldLayoutMkLst>
            <pc:docMk/>
            <pc:sldMasterMk cId="1638761178" sldId="2147483689"/>
            <pc:sldLayoutMk cId="1353910496" sldId="2147483706"/>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55462D-C89C-4D5C-8006-F05C6319978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6FE3636-CD8B-4670-8C3B-C1B7F8746045}">
      <dgm:prSet custT="1"/>
      <dgm:spPr/>
      <dgm:t>
        <a:bodyPr/>
        <a:lstStyle/>
        <a:p>
          <a:pPr algn="ctr"/>
          <a:r>
            <a:rPr lang="en-GH" sz="2000" b="1" dirty="0"/>
            <a:t>Most repositories include a README.md at the root level explaining the project’s objective, data sources, installation steps, and usage</a:t>
          </a:r>
          <a:r>
            <a:rPr lang="en-US" sz="2000" b="1" dirty="0"/>
            <a:t> </a:t>
          </a:r>
          <a:r>
            <a:rPr lang="en-GH" sz="2000" b="1" dirty="0"/>
            <a:t>instructions</a:t>
          </a:r>
          <a:r>
            <a:rPr lang="en-US" sz="2000" b="1" dirty="0"/>
            <a:t>.</a:t>
          </a:r>
        </a:p>
      </dgm:t>
    </dgm:pt>
    <dgm:pt modelId="{DD6D17CC-87D4-4883-9A02-FF4D90B6FA25}" type="parTrans" cxnId="{F15EEEC3-BBB1-4FD1-AD04-B06FDB4EE7DC}">
      <dgm:prSet/>
      <dgm:spPr/>
      <dgm:t>
        <a:bodyPr/>
        <a:lstStyle/>
        <a:p>
          <a:endParaRPr lang="en-US"/>
        </a:p>
      </dgm:t>
    </dgm:pt>
    <dgm:pt modelId="{7E064622-50C2-4040-9FE5-BA83BAC405AD}" type="sibTrans" cxnId="{F15EEEC3-BBB1-4FD1-AD04-B06FDB4EE7DC}">
      <dgm:prSet/>
      <dgm:spPr/>
      <dgm:t>
        <a:bodyPr/>
        <a:lstStyle/>
        <a:p>
          <a:endParaRPr lang="en-US"/>
        </a:p>
      </dgm:t>
    </dgm:pt>
    <dgm:pt modelId="{9C13077F-A4C4-40E0-8293-E14D0FDC2E2C}">
      <dgm:prSet custT="1"/>
      <dgm:spPr/>
      <dgm:t>
        <a:bodyPr/>
        <a:lstStyle/>
        <a:p>
          <a:r>
            <a:rPr lang="en-GH" sz="2000" b="1" dirty="0"/>
            <a:t>WHO also provides licensing details, usually adopting open licenses to allow free use of code and data while ensuring proper attribution. </a:t>
          </a:r>
          <a:endParaRPr lang="en-US" sz="2000" b="1" dirty="0"/>
        </a:p>
      </dgm:t>
    </dgm:pt>
    <dgm:pt modelId="{41D4D1AD-E499-487F-8361-D6ECE0A0097D}" type="parTrans" cxnId="{06446040-3352-43EC-9A78-67A611C35BAB}">
      <dgm:prSet/>
      <dgm:spPr/>
      <dgm:t>
        <a:bodyPr/>
        <a:lstStyle/>
        <a:p>
          <a:endParaRPr lang="en-US"/>
        </a:p>
      </dgm:t>
    </dgm:pt>
    <dgm:pt modelId="{67F3096C-3AD1-4C71-8A5B-BB0E796BD93D}" type="sibTrans" cxnId="{06446040-3352-43EC-9A78-67A611C35BAB}">
      <dgm:prSet/>
      <dgm:spPr/>
      <dgm:t>
        <a:bodyPr/>
        <a:lstStyle/>
        <a:p>
          <a:endParaRPr lang="en-US"/>
        </a:p>
      </dgm:t>
    </dgm:pt>
    <dgm:pt modelId="{D8E7999C-037C-49B9-85F4-F548C75E1072}">
      <dgm:prSet custT="1"/>
      <dgm:spPr/>
      <dgm:t>
        <a:bodyPr/>
        <a:lstStyle/>
        <a:p>
          <a:pPr algn="ctr"/>
          <a:r>
            <a:rPr lang="en-GH" sz="2000" b="1" dirty="0"/>
            <a:t>Larger initiatives often have a docs directory containing extended manuals, FAQs, and case studies</a:t>
          </a:r>
          <a:r>
            <a:rPr lang="en-US" sz="2000" b="1" dirty="0"/>
            <a:t>.</a:t>
          </a:r>
        </a:p>
      </dgm:t>
    </dgm:pt>
    <dgm:pt modelId="{9590CB1A-D4EE-49F8-B7A6-5FA16DBD7743}" type="parTrans" cxnId="{4FDBED9B-67AB-42A2-B3DB-319A1581CA9A}">
      <dgm:prSet/>
      <dgm:spPr/>
      <dgm:t>
        <a:bodyPr/>
        <a:lstStyle/>
        <a:p>
          <a:endParaRPr lang="en-US"/>
        </a:p>
      </dgm:t>
    </dgm:pt>
    <dgm:pt modelId="{FAF893AD-BDBA-4FCF-B94F-D0E8E5F68C15}" type="sibTrans" cxnId="{4FDBED9B-67AB-42A2-B3DB-319A1581CA9A}">
      <dgm:prSet/>
      <dgm:spPr/>
      <dgm:t>
        <a:bodyPr/>
        <a:lstStyle/>
        <a:p>
          <a:endParaRPr lang="en-US"/>
        </a:p>
      </dgm:t>
    </dgm:pt>
    <dgm:pt modelId="{B0376A67-8109-49FF-A5F6-2BA0A93F7A6D}">
      <dgm:prSet custT="1"/>
      <dgm:spPr/>
      <dgm:t>
        <a:bodyPr/>
        <a:lstStyle/>
        <a:p>
          <a:r>
            <a:rPr lang="en-GH" sz="2000" b="1" dirty="0"/>
            <a:t>This structured documentation makes WHO repositories accessible to both technical and non-technical users.</a:t>
          </a:r>
          <a:endParaRPr lang="en-US" sz="2000" b="1" dirty="0"/>
        </a:p>
      </dgm:t>
    </dgm:pt>
    <dgm:pt modelId="{364953F1-C5D6-4EAA-8EF8-DDBC66A156DE}" type="parTrans" cxnId="{950E20BC-7AAA-43E1-9A10-958C4EC5465C}">
      <dgm:prSet/>
      <dgm:spPr/>
      <dgm:t>
        <a:bodyPr/>
        <a:lstStyle/>
        <a:p>
          <a:endParaRPr lang="en-US"/>
        </a:p>
      </dgm:t>
    </dgm:pt>
    <dgm:pt modelId="{76BA0D84-E2B6-4CF9-90EA-3529012E0993}" type="sibTrans" cxnId="{950E20BC-7AAA-43E1-9A10-958C4EC5465C}">
      <dgm:prSet/>
      <dgm:spPr/>
      <dgm:t>
        <a:bodyPr/>
        <a:lstStyle/>
        <a:p>
          <a:endParaRPr lang="en-US"/>
        </a:p>
      </dgm:t>
    </dgm:pt>
    <dgm:pt modelId="{955F4481-6884-415C-95C5-09AADC15E60E}" type="pres">
      <dgm:prSet presAssocID="{3055462D-C89C-4D5C-8006-F05C6319978B}" presName="root" presStyleCnt="0">
        <dgm:presLayoutVars>
          <dgm:dir/>
          <dgm:resizeHandles val="exact"/>
        </dgm:presLayoutVars>
      </dgm:prSet>
      <dgm:spPr/>
    </dgm:pt>
    <dgm:pt modelId="{845589FB-6177-480B-9F3C-3A3462234F69}" type="pres">
      <dgm:prSet presAssocID="{3055462D-C89C-4D5C-8006-F05C6319978B}" presName="container" presStyleCnt="0">
        <dgm:presLayoutVars>
          <dgm:dir/>
          <dgm:resizeHandles val="exact"/>
        </dgm:presLayoutVars>
      </dgm:prSet>
      <dgm:spPr/>
    </dgm:pt>
    <dgm:pt modelId="{CD1668EB-FBD2-48B1-8E21-C0C2A6307AA6}" type="pres">
      <dgm:prSet presAssocID="{16FE3636-CD8B-4670-8C3B-C1B7F8746045}" presName="compNode" presStyleCnt="0"/>
      <dgm:spPr/>
    </dgm:pt>
    <dgm:pt modelId="{034EC4BC-7E7F-492E-BFA3-B3176ADD48ED}" type="pres">
      <dgm:prSet presAssocID="{16FE3636-CD8B-4670-8C3B-C1B7F8746045}" presName="iconBgRect" presStyleLbl="bgShp" presStyleIdx="0" presStyleCnt="4"/>
      <dgm:spPr/>
    </dgm:pt>
    <dgm:pt modelId="{E4F0408A-8017-4922-A6DD-57B99960C51A}" type="pres">
      <dgm:prSet presAssocID="{16FE3636-CD8B-4670-8C3B-C1B7F874604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42609D71-2C55-4866-825F-4D8F5FC8DF5F}" type="pres">
      <dgm:prSet presAssocID="{16FE3636-CD8B-4670-8C3B-C1B7F8746045}" presName="spaceRect" presStyleCnt="0"/>
      <dgm:spPr/>
    </dgm:pt>
    <dgm:pt modelId="{8AEB9717-362A-4590-A16B-66DAFD1F4141}" type="pres">
      <dgm:prSet presAssocID="{16FE3636-CD8B-4670-8C3B-C1B7F8746045}" presName="textRect" presStyleLbl="revTx" presStyleIdx="0" presStyleCnt="4" custScaleY="124995">
        <dgm:presLayoutVars>
          <dgm:chMax val="1"/>
          <dgm:chPref val="1"/>
        </dgm:presLayoutVars>
      </dgm:prSet>
      <dgm:spPr/>
    </dgm:pt>
    <dgm:pt modelId="{9F13C69D-12A7-4FE4-9E8C-D3A15A5F8FDA}" type="pres">
      <dgm:prSet presAssocID="{7E064622-50C2-4040-9FE5-BA83BAC405AD}" presName="sibTrans" presStyleLbl="sibTrans2D1" presStyleIdx="0" presStyleCnt="0"/>
      <dgm:spPr/>
    </dgm:pt>
    <dgm:pt modelId="{EB4532F5-9612-457E-91E7-1A07765B64BA}" type="pres">
      <dgm:prSet presAssocID="{9C13077F-A4C4-40E0-8293-E14D0FDC2E2C}" presName="compNode" presStyleCnt="0"/>
      <dgm:spPr/>
    </dgm:pt>
    <dgm:pt modelId="{7F5BA290-0141-45A0-9221-0A3410505B7B}" type="pres">
      <dgm:prSet presAssocID="{9C13077F-A4C4-40E0-8293-E14D0FDC2E2C}" presName="iconBgRect" presStyleLbl="bgShp" presStyleIdx="1" presStyleCnt="4"/>
      <dgm:spPr/>
    </dgm:pt>
    <dgm:pt modelId="{39622371-BF61-4034-8166-FEC1D040FDB4}" type="pres">
      <dgm:prSet presAssocID="{9C13077F-A4C4-40E0-8293-E14D0FDC2E2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FB1E6E72-7927-4A94-ADC8-CC36FFA5306F}" type="pres">
      <dgm:prSet presAssocID="{9C13077F-A4C4-40E0-8293-E14D0FDC2E2C}" presName="spaceRect" presStyleCnt="0"/>
      <dgm:spPr/>
    </dgm:pt>
    <dgm:pt modelId="{D5489F8A-6DD0-4AEF-9C10-76640CA461CA}" type="pres">
      <dgm:prSet presAssocID="{9C13077F-A4C4-40E0-8293-E14D0FDC2E2C}" presName="textRect" presStyleLbl="revTx" presStyleIdx="1" presStyleCnt="4">
        <dgm:presLayoutVars>
          <dgm:chMax val="1"/>
          <dgm:chPref val="1"/>
        </dgm:presLayoutVars>
      </dgm:prSet>
      <dgm:spPr/>
    </dgm:pt>
    <dgm:pt modelId="{0E2674DC-F172-4A09-9D50-E9B3B95E57BD}" type="pres">
      <dgm:prSet presAssocID="{67F3096C-3AD1-4C71-8A5B-BB0E796BD93D}" presName="sibTrans" presStyleLbl="sibTrans2D1" presStyleIdx="0" presStyleCnt="0"/>
      <dgm:spPr/>
    </dgm:pt>
    <dgm:pt modelId="{FD945003-EEB5-4848-9FAF-22F9B1753E39}" type="pres">
      <dgm:prSet presAssocID="{D8E7999C-037C-49B9-85F4-F548C75E1072}" presName="compNode" presStyleCnt="0"/>
      <dgm:spPr/>
    </dgm:pt>
    <dgm:pt modelId="{E343FD1F-0FE5-42FC-A52F-FEF27F439E82}" type="pres">
      <dgm:prSet presAssocID="{D8E7999C-037C-49B9-85F4-F548C75E1072}" presName="iconBgRect" presStyleLbl="bgShp" presStyleIdx="2" presStyleCnt="4"/>
      <dgm:spPr/>
    </dgm:pt>
    <dgm:pt modelId="{6038C985-FA6D-43D3-A38C-A2111BE28DF1}" type="pres">
      <dgm:prSet presAssocID="{D8E7999C-037C-49B9-85F4-F548C75E107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udge"/>
        </a:ext>
      </dgm:extLst>
    </dgm:pt>
    <dgm:pt modelId="{3113D145-C77C-49B1-BC01-CC7E9E614907}" type="pres">
      <dgm:prSet presAssocID="{D8E7999C-037C-49B9-85F4-F548C75E1072}" presName="spaceRect" presStyleCnt="0"/>
      <dgm:spPr/>
    </dgm:pt>
    <dgm:pt modelId="{43B20C69-08A7-4FD7-8A17-59C0BF1BA353}" type="pres">
      <dgm:prSet presAssocID="{D8E7999C-037C-49B9-85F4-F548C75E1072}" presName="textRect" presStyleLbl="revTx" presStyleIdx="2" presStyleCnt="4" custScaleY="128565">
        <dgm:presLayoutVars>
          <dgm:chMax val="1"/>
          <dgm:chPref val="1"/>
        </dgm:presLayoutVars>
      </dgm:prSet>
      <dgm:spPr/>
    </dgm:pt>
    <dgm:pt modelId="{7DB725C3-5898-4273-9FB0-EA1588CE5775}" type="pres">
      <dgm:prSet presAssocID="{FAF893AD-BDBA-4FCF-B94F-D0E8E5F68C15}" presName="sibTrans" presStyleLbl="sibTrans2D1" presStyleIdx="0" presStyleCnt="0"/>
      <dgm:spPr/>
    </dgm:pt>
    <dgm:pt modelId="{D51F75A2-7FD4-4EB5-809C-FC6ADE4E6F56}" type="pres">
      <dgm:prSet presAssocID="{B0376A67-8109-49FF-A5F6-2BA0A93F7A6D}" presName="compNode" presStyleCnt="0"/>
      <dgm:spPr/>
    </dgm:pt>
    <dgm:pt modelId="{22BDC001-683F-43E2-9B92-604C1FA89732}" type="pres">
      <dgm:prSet presAssocID="{B0376A67-8109-49FF-A5F6-2BA0A93F7A6D}" presName="iconBgRect" presStyleLbl="bgShp" presStyleIdx="3" presStyleCnt="4"/>
      <dgm:spPr/>
    </dgm:pt>
    <dgm:pt modelId="{A5D007B2-3BC1-48E4-BB53-1A87FF846155}" type="pres">
      <dgm:prSet presAssocID="{B0376A67-8109-49FF-A5F6-2BA0A93F7A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8509FD9F-3877-4D2A-A800-93AFD1C1758D}" type="pres">
      <dgm:prSet presAssocID="{B0376A67-8109-49FF-A5F6-2BA0A93F7A6D}" presName="spaceRect" presStyleCnt="0"/>
      <dgm:spPr/>
    </dgm:pt>
    <dgm:pt modelId="{2DE4C9F0-A055-4BA9-8491-42A103F4F50D}" type="pres">
      <dgm:prSet presAssocID="{B0376A67-8109-49FF-A5F6-2BA0A93F7A6D}" presName="textRect" presStyleLbl="revTx" presStyleIdx="3" presStyleCnt="4" custScaleY="134895">
        <dgm:presLayoutVars>
          <dgm:chMax val="1"/>
          <dgm:chPref val="1"/>
        </dgm:presLayoutVars>
      </dgm:prSet>
      <dgm:spPr/>
    </dgm:pt>
  </dgm:ptLst>
  <dgm:cxnLst>
    <dgm:cxn modelId="{1451A538-D19D-438B-933F-7AE6DC592152}" type="presOf" srcId="{D8E7999C-037C-49B9-85F4-F548C75E1072}" destId="{43B20C69-08A7-4FD7-8A17-59C0BF1BA353}" srcOrd="0" destOrd="0" presId="urn:microsoft.com/office/officeart/2018/2/layout/IconCircleList"/>
    <dgm:cxn modelId="{06446040-3352-43EC-9A78-67A611C35BAB}" srcId="{3055462D-C89C-4D5C-8006-F05C6319978B}" destId="{9C13077F-A4C4-40E0-8293-E14D0FDC2E2C}" srcOrd="1" destOrd="0" parTransId="{41D4D1AD-E499-487F-8361-D6ECE0A0097D}" sibTransId="{67F3096C-3AD1-4C71-8A5B-BB0E796BD93D}"/>
    <dgm:cxn modelId="{3413C65C-A69F-4ABC-AD1D-26178FCEC923}" type="presOf" srcId="{3055462D-C89C-4D5C-8006-F05C6319978B}" destId="{955F4481-6884-415C-95C5-09AADC15E60E}" srcOrd="0" destOrd="0" presId="urn:microsoft.com/office/officeart/2018/2/layout/IconCircleList"/>
    <dgm:cxn modelId="{8335AC68-A402-4601-945A-F83B39090C0A}" type="presOf" srcId="{7E064622-50C2-4040-9FE5-BA83BAC405AD}" destId="{9F13C69D-12A7-4FE4-9E8C-D3A15A5F8FDA}" srcOrd="0" destOrd="0" presId="urn:microsoft.com/office/officeart/2018/2/layout/IconCircleList"/>
    <dgm:cxn modelId="{B532B98E-8582-436B-A737-731E58A7A369}" type="presOf" srcId="{16FE3636-CD8B-4670-8C3B-C1B7F8746045}" destId="{8AEB9717-362A-4590-A16B-66DAFD1F4141}" srcOrd="0" destOrd="0" presId="urn:microsoft.com/office/officeart/2018/2/layout/IconCircleList"/>
    <dgm:cxn modelId="{4FDBED9B-67AB-42A2-B3DB-319A1581CA9A}" srcId="{3055462D-C89C-4D5C-8006-F05C6319978B}" destId="{D8E7999C-037C-49B9-85F4-F548C75E1072}" srcOrd="2" destOrd="0" parTransId="{9590CB1A-D4EE-49F8-B7A6-5FA16DBD7743}" sibTransId="{FAF893AD-BDBA-4FCF-B94F-D0E8E5F68C15}"/>
    <dgm:cxn modelId="{8EB594A3-E13B-41CD-A6CB-155AA2BE5FC4}" type="presOf" srcId="{67F3096C-3AD1-4C71-8A5B-BB0E796BD93D}" destId="{0E2674DC-F172-4A09-9D50-E9B3B95E57BD}" srcOrd="0" destOrd="0" presId="urn:microsoft.com/office/officeart/2018/2/layout/IconCircleList"/>
    <dgm:cxn modelId="{0FE88BA8-D1B3-4598-917D-AECEB48C6DB3}" type="presOf" srcId="{9C13077F-A4C4-40E0-8293-E14D0FDC2E2C}" destId="{D5489F8A-6DD0-4AEF-9C10-76640CA461CA}" srcOrd="0" destOrd="0" presId="urn:microsoft.com/office/officeart/2018/2/layout/IconCircleList"/>
    <dgm:cxn modelId="{334DECB1-B2B4-4CBD-AACC-116627BA71E2}" type="presOf" srcId="{B0376A67-8109-49FF-A5F6-2BA0A93F7A6D}" destId="{2DE4C9F0-A055-4BA9-8491-42A103F4F50D}" srcOrd="0" destOrd="0" presId="urn:microsoft.com/office/officeart/2018/2/layout/IconCircleList"/>
    <dgm:cxn modelId="{950E20BC-7AAA-43E1-9A10-958C4EC5465C}" srcId="{3055462D-C89C-4D5C-8006-F05C6319978B}" destId="{B0376A67-8109-49FF-A5F6-2BA0A93F7A6D}" srcOrd="3" destOrd="0" parTransId="{364953F1-C5D6-4EAA-8EF8-DDBC66A156DE}" sibTransId="{76BA0D84-E2B6-4CF9-90EA-3529012E0993}"/>
    <dgm:cxn modelId="{F15EEEC3-BBB1-4FD1-AD04-B06FDB4EE7DC}" srcId="{3055462D-C89C-4D5C-8006-F05C6319978B}" destId="{16FE3636-CD8B-4670-8C3B-C1B7F8746045}" srcOrd="0" destOrd="0" parTransId="{DD6D17CC-87D4-4883-9A02-FF4D90B6FA25}" sibTransId="{7E064622-50C2-4040-9FE5-BA83BAC405AD}"/>
    <dgm:cxn modelId="{2E55D7C4-03AE-484B-9227-2BB3277291F4}" type="presOf" srcId="{FAF893AD-BDBA-4FCF-B94F-D0E8E5F68C15}" destId="{7DB725C3-5898-4273-9FB0-EA1588CE5775}" srcOrd="0" destOrd="0" presId="urn:microsoft.com/office/officeart/2018/2/layout/IconCircleList"/>
    <dgm:cxn modelId="{07749515-C7CC-4693-8B9B-E67A66D750E4}" type="presParOf" srcId="{955F4481-6884-415C-95C5-09AADC15E60E}" destId="{845589FB-6177-480B-9F3C-3A3462234F69}" srcOrd="0" destOrd="0" presId="urn:microsoft.com/office/officeart/2018/2/layout/IconCircleList"/>
    <dgm:cxn modelId="{7C7D7233-6DAF-46C6-9A77-8A75CEDD72AC}" type="presParOf" srcId="{845589FB-6177-480B-9F3C-3A3462234F69}" destId="{CD1668EB-FBD2-48B1-8E21-C0C2A6307AA6}" srcOrd="0" destOrd="0" presId="urn:microsoft.com/office/officeart/2018/2/layout/IconCircleList"/>
    <dgm:cxn modelId="{F4109506-90FB-48B7-AEDA-A8AD9963FDFA}" type="presParOf" srcId="{CD1668EB-FBD2-48B1-8E21-C0C2A6307AA6}" destId="{034EC4BC-7E7F-492E-BFA3-B3176ADD48ED}" srcOrd="0" destOrd="0" presId="urn:microsoft.com/office/officeart/2018/2/layout/IconCircleList"/>
    <dgm:cxn modelId="{FFB2E347-4CCD-4049-A400-2015D96B34DA}" type="presParOf" srcId="{CD1668EB-FBD2-48B1-8E21-C0C2A6307AA6}" destId="{E4F0408A-8017-4922-A6DD-57B99960C51A}" srcOrd="1" destOrd="0" presId="urn:microsoft.com/office/officeart/2018/2/layout/IconCircleList"/>
    <dgm:cxn modelId="{0C702086-08DA-4D6D-8F79-9CDBC3500C83}" type="presParOf" srcId="{CD1668EB-FBD2-48B1-8E21-C0C2A6307AA6}" destId="{42609D71-2C55-4866-825F-4D8F5FC8DF5F}" srcOrd="2" destOrd="0" presId="urn:microsoft.com/office/officeart/2018/2/layout/IconCircleList"/>
    <dgm:cxn modelId="{8F1E148C-9297-4948-A476-AF81BE49E0A2}" type="presParOf" srcId="{CD1668EB-FBD2-48B1-8E21-C0C2A6307AA6}" destId="{8AEB9717-362A-4590-A16B-66DAFD1F4141}" srcOrd="3" destOrd="0" presId="urn:microsoft.com/office/officeart/2018/2/layout/IconCircleList"/>
    <dgm:cxn modelId="{79DE3B31-E574-48FE-9484-6F12828A6C9A}" type="presParOf" srcId="{845589FB-6177-480B-9F3C-3A3462234F69}" destId="{9F13C69D-12A7-4FE4-9E8C-D3A15A5F8FDA}" srcOrd="1" destOrd="0" presId="urn:microsoft.com/office/officeart/2018/2/layout/IconCircleList"/>
    <dgm:cxn modelId="{2BA362B1-5F0C-48BF-9059-D144A6AFF451}" type="presParOf" srcId="{845589FB-6177-480B-9F3C-3A3462234F69}" destId="{EB4532F5-9612-457E-91E7-1A07765B64BA}" srcOrd="2" destOrd="0" presId="urn:microsoft.com/office/officeart/2018/2/layout/IconCircleList"/>
    <dgm:cxn modelId="{8D67D4ED-965F-4A66-ACEC-293D8BC5A359}" type="presParOf" srcId="{EB4532F5-9612-457E-91E7-1A07765B64BA}" destId="{7F5BA290-0141-45A0-9221-0A3410505B7B}" srcOrd="0" destOrd="0" presId="urn:microsoft.com/office/officeart/2018/2/layout/IconCircleList"/>
    <dgm:cxn modelId="{1CCA1F7D-A5C2-4836-B035-8FC3CDECECC0}" type="presParOf" srcId="{EB4532F5-9612-457E-91E7-1A07765B64BA}" destId="{39622371-BF61-4034-8166-FEC1D040FDB4}" srcOrd="1" destOrd="0" presId="urn:microsoft.com/office/officeart/2018/2/layout/IconCircleList"/>
    <dgm:cxn modelId="{BAEF08F1-FB9C-40B2-A974-FC0C789211EA}" type="presParOf" srcId="{EB4532F5-9612-457E-91E7-1A07765B64BA}" destId="{FB1E6E72-7927-4A94-ADC8-CC36FFA5306F}" srcOrd="2" destOrd="0" presId="urn:microsoft.com/office/officeart/2018/2/layout/IconCircleList"/>
    <dgm:cxn modelId="{490AC9A5-0CD7-41C4-AFA8-84FD3A2699C7}" type="presParOf" srcId="{EB4532F5-9612-457E-91E7-1A07765B64BA}" destId="{D5489F8A-6DD0-4AEF-9C10-76640CA461CA}" srcOrd="3" destOrd="0" presId="urn:microsoft.com/office/officeart/2018/2/layout/IconCircleList"/>
    <dgm:cxn modelId="{65D2AC3B-5C4B-4BD4-9D73-0ED2B92848A7}" type="presParOf" srcId="{845589FB-6177-480B-9F3C-3A3462234F69}" destId="{0E2674DC-F172-4A09-9D50-E9B3B95E57BD}" srcOrd="3" destOrd="0" presId="urn:microsoft.com/office/officeart/2018/2/layout/IconCircleList"/>
    <dgm:cxn modelId="{5CAE734B-89B7-4C6D-98C7-5970B064E659}" type="presParOf" srcId="{845589FB-6177-480B-9F3C-3A3462234F69}" destId="{FD945003-EEB5-4848-9FAF-22F9B1753E39}" srcOrd="4" destOrd="0" presId="urn:microsoft.com/office/officeart/2018/2/layout/IconCircleList"/>
    <dgm:cxn modelId="{557F3467-CB68-482C-AD05-EC0AC5990722}" type="presParOf" srcId="{FD945003-EEB5-4848-9FAF-22F9B1753E39}" destId="{E343FD1F-0FE5-42FC-A52F-FEF27F439E82}" srcOrd="0" destOrd="0" presId="urn:microsoft.com/office/officeart/2018/2/layout/IconCircleList"/>
    <dgm:cxn modelId="{19FFBE87-5F56-4947-AC12-58497BA7787B}" type="presParOf" srcId="{FD945003-EEB5-4848-9FAF-22F9B1753E39}" destId="{6038C985-FA6D-43D3-A38C-A2111BE28DF1}" srcOrd="1" destOrd="0" presId="urn:microsoft.com/office/officeart/2018/2/layout/IconCircleList"/>
    <dgm:cxn modelId="{9AF9BC96-67AA-4C00-B7C1-9B4F8C69E1C6}" type="presParOf" srcId="{FD945003-EEB5-4848-9FAF-22F9B1753E39}" destId="{3113D145-C77C-49B1-BC01-CC7E9E614907}" srcOrd="2" destOrd="0" presId="urn:microsoft.com/office/officeart/2018/2/layout/IconCircleList"/>
    <dgm:cxn modelId="{1AC3757F-C6E1-4F23-8163-A8970E0DD868}" type="presParOf" srcId="{FD945003-EEB5-4848-9FAF-22F9B1753E39}" destId="{43B20C69-08A7-4FD7-8A17-59C0BF1BA353}" srcOrd="3" destOrd="0" presId="urn:microsoft.com/office/officeart/2018/2/layout/IconCircleList"/>
    <dgm:cxn modelId="{8548B4D1-3CAC-4E23-86FD-7556FBCFFFDD}" type="presParOf" srcId="{845589FB-6177-480B-9F3C-3A3462234F69}" destId="{7DB725C3-5898-4273-9FB0-EA1588CE5775}" srcOrd="5" destOrd="0" presId="urn:microsoft.com/office/officeart/2018/2/layout/IconCircleList"/>
    <dgm:cxn modelId="{372C9AD9-BC69-4D2E-91E8-8EC7EDF4E0B2}" type="presParOf" srcId="{845589FB-6177-480B-9F3C-3A3462234F69}" destId="{D51F75A2-7FD4-4EB5-809C-FC6ADE4E6F56}" srcOrd="6" destOrd="0" presId="urn:microsoft.com/office/officeart/2018/2/layout/IconCircleList"/>
    <dgm:cxn modelId="{09CED891-496A-4DAD-9BE7-E9448849E8BF}" type="presParOf" srcId="{D51F75A2-7FD4-4EB5-809C-FC6ADE4E6F56}" destId="{22BDC001-683F-43E2-9B92-604C1FA89732}" srcOrd="0" destOrd="0" presId="urn:microsoft.com/office/officeart/2018/2/layout/IconCircleList"/>
    <dgm:cxn modelId="{FD656EB9-324E-4AD6-B8EA-FE91693BAC14}" type="presParOf" srcId="{D51F75A2-7FD4-4EB5-809C-FC6ADE4E6F56}" destId="{A5D007B2-3BC1-48E4-BB53-1A87FF846155}" srcOrd="1" destOrd="0" presId="urn:microsoft.com/office/officeart/2018/2/layout/IconCircleList"/>
    <dgm:cxn modelId="{7F8C3347-5253-4359-8EE3-7B62706EABE4}" type="presParOf" srcId="{D51F75A2-7FD4-4EB5-809C-FC6ADE4E6F56}" destId="{8509FD9F-3877-4D2A-A800-93AFD1C1758D}" srcOrd="2" destOrd="0" presId="urn:microsoft.com/office/officeart/2018/2/layout/IconCircleList"/>
    <dgm:cxn modelId="{2FDBACF9-38B5-4117-AFBF-20415F91D0E2}" type="presParOf" srcId="{D51F75A2-7FD4-4EB5-809C-FC6ADE4E6F56}" destId="{2DE4C9F0-A055-4BA9-8491-42A103F4F50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283D02-6412-4336-B0FC-6ABFC6F9E37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H"/>
        </a:p>
      </dgm:t>
    </dgm:pt>
    <dgm:pt modelId="{017D0DE4-D948-47B6-9B1B-CC5ECEE74DE3}">
      <dgm:prSet/>
      <dgm:spPr/>
      <dgm:t>
        <a:bodyPr/>
        <a:lstStyle/>
        <a:p>
          <a:r>
            <a:rPr lang="en-GH" b="1" i="0"/>
            <a:t>WHO applies a modular design approach to keep projects organized and maintainable. Related functions are separated into dedicated modules or directories</a:t>
          </a:r>
          <a:r>
            <a:rPr lang="en-US" b="1" i="0"/>
            <a:t> such</a:t>
          </a:r>
          <a:r>
            <a:rPr lang="en-GH" b="1" i="0"/>
            <a:t> as data for raw and cleaned datasets, scripts for data processing, analysis for statistical models, and outputs for visualizations and reports.</a:t>
          </a:r>
          <a:endParaRPr lang="en-GH"/>
        </a:p>
      </dgm:t>
    </dgm:pt>
    <dgm:pt modelId="{67090DCF-7872-4B69-B623-DC7282EB1229}" type="parTrans" cxnId="{CB7773DC-D2E1-48A4-ABA7-3D3847082BB6}">
      <dgm:prSet/>
      <dgm:spPr/>
      <dgm:t>
        <a:bodyPr/>
        <a:lstStyle/>
        <a:p>
          <a:endParaRPr lang="en-GH"/>
        </a:p>
      </dgm:t>
    </dgm:pt>
    <dgm:pt modelId="{DB5A77B4-A586-44DC-A606-8A229B09F5AA}" type="sibTrans" cxnId="{CB7773DC-D2E1-48A4-ABA7-3D3847082BB6}">
      <dgm:prSet/>
      <dgm:spPr/>
      <dgm:t>
        <a:bodyPr/>
        <a:lstStyle/>
        <a:p>
          <a:endParaRPr lang="en-GH"/>
        </a:p>
      </dgm:t>
    </dgm:pt>
    <dgm:pt modelId="{0DB04333-29B4-4374-BF1B-2896047E287F}">
      <dgm:prSet/>
      <dgm:spPr/>
      <dgm:t>
        <a:bodyPr/>
        <a:lstStyle/>
        <a:p>
          <a:r>
            <a:rPr lang="en-GH" b="1" i="0"/>
            <a:t>For example, the Go.Data repository is split into separate repositories for the backend API, the user interface, and the mobile app. This way developers can update the mobile app without affecting the backend, making the whole system easier to maintain and improve.</a:t>
          </a:r>
          <a:endParaRPr lang="en-GH"/>
        </a:p>
      </dgm:t>
    </dgm:pt>
    <dgm:pt modelId="{A54B078D-552C-4865-9A31-9FB9467726FA}" type="parTrans" cxnId="{DDE1DFA4-0DCF-4D63-BD59-E70A87295689}">
      <dgm:prSet/>
      <dgm:spPr/>
      <dgm:t>
        <a:bodyPr/>
        <a:lstStyle/>
        <a:p>
          <a:endParaRPr lang="en-GH"/>
        </a:p>
      </dgm:t>
    </dgm:pt>
    <dgm:pt modelId="{C19B319B-AFFB-4C5D-A96F-1B5AF70E8938}" type="sibTrans" cxnId="{DDE1DFA4-0DCF-4D63-BD59-E70A87295689}">
      <dgm:prSet/>
      <dgm:spPr/>
      <dgm:t>
        <a:bodyPr/>
        <a:lstStyle/>
        <a:p>
          <a:endParaRPr lang="en-GH"/>
        </a:p>
      </dgm:t>
    </dgm:pt>
    <dgm:pt modelId="{928CFB14-243E-4E55-8BBD-6ECE05C996A1}" type="pres">
      <dgm:prSet presAssocID="{6F283D02-6412-4336-B0FC-6ABFC6F9E376}" presName="linear" presStyleCnt="0">
        <dgm:presLayoutVars>
          <dgm:animLvl val="lvl"/>
          <dgm:resizeHandles val="exact"/>
        </dgm:presLayoutVars>
      </dgm:prSet>
      <dgm:spPr/>
    </dgm:pt>
    <dgm:pt modelId="{754115D3-D6AF-4E0F-BDEF-B115BD01BF64}" type="pres">
      <dgm:prSet presAssocID="{017D0DE4-D948-47B6-9B1B-CC5ECEE74DE3}" presName="parentText" presStyleLbl="node1" presStyleIdx="0" presStyleCnt="2">
        <dgm:presLayoutVars>
          <dgm:chMax val="0"/>
          <dgm:bulletEnabled val="1"/>
        </dgm:presLayoutVars>
      </dgm:prSet>
      <dgm:spPr/>
    </dgm:pt>
    <dgm:pt modelId="{29DDCD15-157A-4025-8756-F976365246D7}" type="pres">
      <dgm:prSet presAssocID="{DB5A77B4-A586-44DC-A606-8A229B09F5AA}" presName="spacer" presStyleCnt="0"/>
      <dgm:spPr/>
    </dgm:pt>
    <dgm:pt modelId="{C9AFF74A-456F-4EB9-8583-F2388449BEB9}" type="pres">
      <dgm:prSet presAssocID="{0DB04333-29B4-4374-BF1B-2896047E287F}" presName="parentText" presStyleLbl="node1" presStyleIdx="1" presStyleCnt="2">
        <dgm:presLayoutVars>
          <dgm:chMax val="0"/>
          <dgm:bulletEnabled val="1"/>
        </dgm:presLayoutVars>
      </dgm:prSet>
      <dgm:spPr/>
    </dgm:pt>
  </dgm:ptLst>
  <dgm:cxnLst>
    <dgm:cxn modelId="{D76AC70B-410C-400F-99D7-1E4EE3810230}" type="presOf" srcId="{017D0DE4-D948-47B6-9B1B-CC5ECEE74DE3}" destId="{754115D3-D6AF-4E0F-BDEF-B115BD01BF64}" srcOrd="0" destOrd="0" presId="urn:microsoft.com/office/officeart/2005/8/layout/vList2"/>
    <dgm:cxn modelId="{783CF326-E9C3-43FC-B572-E5C585AF7682}" type="presOf" srcId="{0DB04333-29B4-4374-BF1B-2896047E287F}" destId="{C9AFF74A-456F-4EB9-8583-F2388449BEB9}" srcOrd="0" destOrd="0" presId="urn:microsoft.com/office/officeart/2005/8/layout/vList2"/>
    <dgm:cxn modelId="{AD38D82F-9F18-43AC-8443-D74AC5F1ADF9}" type="presOf" srcId="{6F283D02-6412-4336-B0FC-6ABFC6F9E376}" destId="{928CFB14-243E-4E55-8BBD-6ECE05C996A1}" srcOrd="0" destOrd="0" presId="urn:microsoft.com/office/officeart/2005/8/layout/vList2"/>
    <dgm:cxn modelId="{DDE1DFA4-0DCF-4D63-BD59-E70A87295689}" srcId="{6F283D02-6412-4336-B0FC-6ABFC6F9E376}" destId="{0DB04333-29B4-4374-BF1B-2896047E287F}" srcOrd="1" destOrd="0" parTransId="{A54B078D-552C-4865-9A31-9FB9467726FA}" sibTransId="{C19B319B-AFFB-4C5D-A96F-1B5AF70E8938}"/>
    <dgm:cxn modelId="{CB7773DC-D2E1-48A4-ABA7-3D3847082BB6}" srcId="{6F283D02-6412-4336-B0FC-6ABFC6F9E376}" destId="{017D0DE4-D948-47B6-9B1B-CC5ECEE74DE3}" srcOrd="0" destOrd="0" parTransId="{67090DCF-7872-4B69-B623-DC7282EB1229}" sibTransId="{DB5A77B4-A586-44DC-A606-8A229B09F5AA}"/>
    <dgm:cxn modelId="{7D5B9561-2511-4AAD-8DAD-C7B4B7B88CCD}" type="presParOf" srcId="{928CFB14-243E-4E55-8BBD-6ECE05C996A1}" destId="{754115D3-D6AF-4E0F-BDEF-B115BD01BF64}" srcOrd="0" destOrd="0" presId="urn:microsoft.com/office/officeart/2005/8/layout/vList2"/>
    <dgm:cxn modelId="{9DA98A48-0E6B-4F1A-A514-21C789E01399}" type="presParOf" srcId="{928CFB14-243E-4E55-8BBD-6ECE05C996A1}" destId="{29DDCD15-157A-4025-8756-F976365246D7}" srcOrd="1" destOrd="0" presId="urn:microsoft.com/office/officeart/2005/8/layout/vList2"/>
    <dgm:cxn modelId="{ADA8D1F6-E904-4C15-A8C0-3C7A3D6ED1D2}" type="presParOf" srcId="{928CFB14-243E-4E55-8BBD-6ECE05C996A1}" destId="{C9AFF74A-456F-4EB9-8583-F2388449BEB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4A3637-EE48-41EC-9A7F-C5FE9B347A7E}" type="doc">
      <dgm:prSet loTypeId="urn:microsoft.com/office/officeart/2016/7/layout/LinearArrowProcessNumbered" loCatId="process" qsTypeId="urn:microsoft.com/office/officeart/2005/8/quickstyle/simple1" qsCatId="simple" csTypeId="urn:microsoft.com/office/officeart/2005/8/colors/colorful1" csCatId="colorful" phldr="1"/>
      <dgm:spPr/>
      <dgm:t>
        <a:bodyPr/>
        <a:lstStyle/>
        <a:p>
          <a:endParaRPr lang="en-US"/>
        </a:p>
      </dgm:t>
    </dgm:pt>
    <dgm:pt modelId="{268B5AA9-D9AC-4171-A2C5-1C13F758C7F7}">
      <dgm:prSet custT="1"/>
      <dgm:spPr/>
      <dgm:t>
        <a:bodyPr/>
        <a:lstStyle/>
        <a:p>
          <a:r>
            <a:rPr lang="en-GH" sz="1800" b="1" dirty="0"/>
            <a:t>Issues</a:t>
          </a:r>
          <a:r>
            <a:rPr lang="en-GH" sz="1800" dirty="0"/>
            <a:t> are used to log bugs, suggest improvements, and discuss methodological updates.</a:t>
          </a:r>
          <a:endParaRPr lang="en-US" sz="1800" dirty="0"/>
        </a:p>
      </dgm:t>
    </dgm:pt>
    <dgm:pt modelId="{86EDCD36-48FD-4DD9-ADE2-FE5857DA84A8}" type="parTrans" cxnId="{B8D99A32-FD66-4D1A-ACC0-73502F848007}">
      <dgm:prSet/>
      <dgm:spPr/>
      <dgm:t>
        <a:bodyPr/>
        <a:lstStyle/>
        <a:p>
          <a:endParaRPr lang="en-US"/>
        </a:p>
      </dgm:t>
    </dgm:pt>
    <dgm:pt modelId="{5E15C7FB-D60F-4FD6-86DB-A1A58FDA17CB}" type="sibTrans" cxnId="{B8D99A32-FD66-4D1A-ACC0-73502F848007}">
      <dgm:prSet phldrT="1" phldr="0"/>
      <dgm:spPr/>
      <dgm:t>
        <a:bodyPr/>
        <a:lstStyle/>
        <a:p>
          <a:r>
            <a:rPr lang="en-US"/>
            <a:t>1</a:t>
          </a:r>
        </a:p>
      </dgm:t>
    </dgm:pt>
    <dgm:pt modelId="{56506133-272F-4171-A921-5669D3DB4E44}">
      <dgm:prSet custT="1"/>
      <dgm:spPr/>
      <dgm:t>
        <a:bodyPr/>
        <a:lstStyle/>
        <a:p>
          <a:r>
            <a:rPr lang="en-GH" sz="1900" b="1" dirty="0"/>
            <a:t>Pull Requests</a:t>
          </a:r>
          <a:r>
            <a:rPr lang="en-GH" sz="1900" dirty="0"/>
            <a:t> enable peer review of code before integration, ensuring quality and consistency.</a:t>
          </a:r>
          <a:endParaRPr lang="en-US" sz="1900" dirty="0"/>
        </a:p>
      </dgm:t>
    </dgm:pt>
    <dgm:pt modelId="{5EE138B8-F866-45E9-BEE9-9412EB0DA0C5}" type="parTrans" cxnId="{733CD529-C114-49FD-BA22-AC6E9953FB1C}">
      <dgm:prSet/>
      <dgm:spPr/>
      <dgm:t>
        <a:bodyPr/>
        <a:lstStyle/>
        <a:p>
          <a:endParaRPr lang="en-US"/>
        </a:p>
      </dgm:t>
    </dgm:pt>
    <dgm:pt modelId="{9295F195-E3D9-4AF0-9DF6-987F0B672C11}" type="sibTrans" cxnId="{733CD529-C114-49FD-BA22-AC6E9953FB1C}">
      <dgm:prSet phldrT="2" phldr="0"/>
      <dgm:spPr/>
      <dgm:t>
        <a:bodyPr/>
        <a:lstStyle/>
        <a:p>
          <a:r>
            <a:rPr lang="en-US"/>
            <a:t>2</a:t>
          </a:r>
        </a:p>
      </dgm:t>
    </dgm:pt>
    <dgm:pt modelId="{BDF0235B-45C6-4DC2-A228-A6FE4E98F4C5}">
      <dgm:prSet custT="1"/>
      <dgm:spPr/>
      <dgm:t>
        <a:bodyPr/>
        <a:lstStyle/>
        <a:p>
          <a:pPr algn="l"/>
          <a:r>
            <a:rPr lang="en-GH" sz="1800" b="1" dirty="0"/>
            <a:t>Wikis</a:t>
          </a:r>
          <a:r>
            <a:rPr lang="en-GH" sz="1800" dirty="0"/>
            <a:t> provide extended project documentation and training materials.</a:t>
          </a:r>
          <a:endParaRPr lang="en-US" sz="1800" dirty="0"/>
        </a:p>
      </dgm:t>
    </dgm:pt>
    <dgm:pt modelId="{9CB67050-D25A-4086-B4B1-E0AD83D9019B}" type="parTrans" cxnId="{97297C3F-D075-4F10-B4C9-9AF7EB48C737}">
      <dgm:prSet/>
      <dgm:spPr/>
      <dgm:t>
        <a:bodyPr/>
        <a:lstStyle/>
        <a:p>
          <a:endParaRPr lang="en-US"/>
        </a:p>
      </dgm:t>
    </dgm:pt>
    <dgm:pt modelId="{5554C4C5-044C-472E-9F4D-2BDF03CE4C38}" type="sibTrans" cxnId="{97297C3F-D075-4F10-B4C9-9AF7EB48C737}">
      <dgm:prSet phldrT="3" phldr="0"/>
      <dgm:spPr/>
      <dgm:t>
        <a:bodyPr/>
        <a:lstStyle/>
        <a:p>
          <a:r>
            <a:rPr lang="en-US"/>
            <a:t>3</a:t>
          </a:r>
          <a:endParaRPr lang="en-US" dirty="0"/>
        </a:p>
      </dgm:t>
    </dgm:pt>
    <dgm:pt modelId="{29D65A34-CA03-489D-9C6C-FB522A84593A}">
      <dgm:prSet custT="1"/>
      <dgm:spPr/>
      <dgm:t>
        <a:bodyPr/>
        <a:lstStyle/>
        <a:p>
          <a:r>
            <a:rPr lang="en-GH" sz="1650" b="1" dirty="0"/>
            <a:t>GitHub Actions </a:t>
          </a:r>
          <a:r>
            <a:rPr lang="en-GH" sz="1650" b="0" dirty="0"/>
            <a:t>automate workflows such as data refreshes, model recalibration, and deployment of dashboards.</a:t>
          </a:r>
          <a:endParaRPr lang="en-US" sz="1650" b="0" dirty="0"/>
        </a:p>
      </dgm:t>
    </dgm:pt>
    <dgm:pt modelId="{63C6F0D5-9AEC-4E6E-A313-98572328B995}" type="parTrans" cxnId="{C27F478D-4880-44B0-9B3F-61CE82FA1B58}">
      <dgm:prSet/>
      <dgm:spPr/>
      <dgm:t>
        <a:bodyPr/>
        <a:lstStyle/>
        <a:p>
          <a:endParaRPr lang="en-US"/>
        </a:p>
      </dgm:t>
    </dgm:pt>
    <dgm:pt modelId="{BEAF1425-88DB-442B-B7B4-644D87BD5BB2}" type="sibTrans" cxnId="{C27F478D-4880-44B0-9B3F-61CE82FA1B58}">
      <dgm:prSet phldrT="4" phldr="0"/>
      <dgm:spPr/>
      <dgm:t>
        <a:bodyPr/>
        <a:lstStyle/>
        <a:p>
          <a:r>
            <a:rPr lang="en-US"/>
            <a:t>4</a:t>
          </a:r>
        </a:p>
      </dgm:t>
    </dgm:pt>
    <dgm:pt modelId="{9AB91EB7-8C7C-4583-81BE-792FC5B014DA}" type="pres">
      <dgm:prSet presAssocID="{604A3637-EE48-41EC-9A7F-C5FE9B347A7E}" presName="linearFlow" presStyleCnt="0">
        <dgm:presLayoutVars>
          <dgm:dir/>
          <dgm:animLvl val="lvl"/>
          <dgm:resizeHandles val="exact"/>
        </dgm:presLayoutVars>
      </dgm:prSet>
      <dgm:spPr/>
    </dgm:pt>
    <dgm:pt modelId="{4DED517A-7028-4FE5-9464-83271E9EFE11}" type="pres">
      <dgm:prSet presAssocID="{268B5AA9-D9AC-4171-A2C5-1C13F758C7F7}" presName="compositeNode" presStyleCnt="0"/>
      <dgm:spPr/>
    </dgm:pt>
    <dgm:pt modelId="{A08B9B4D-53EC-4CA2-8B8A-C3759DF05160}" type="pres">
      <dgm:prSet presAssocID="{268B5AA9-D9AC-4171-A2C5-1C13F758C7F7}" presName="parTx" presStyleLbl="node1" presStyleIdx="0" presStyleCnt="0">
        <dgm:presLayoutVars>
          <dgm:chMax val="0"/>
          <dgm:chPref val="0"/>
          <dgm:bulletEnabled val="1"/>
        </dgm:presLayoutVars>
      </dgm:prSet>
      <dgm:spPr/>
    </dgm:pt>
    <dgm:pt modelId="{E72B6F1E-C17A-485E-9881-ED34DACF667D}" type="pres">
      <dgm:prSet presAssocID="{268B5AA9-D9AC-4171-A2C5-1C13F758C7F7}" presName="parSh" presStyleCnt="0"/>
      <dgm:spPr/>
    </dgm:pt>
    <dgm:pt modelId="{06ED7B10-53E6-4CF5-AA68-8E629EF54D2F}" type="pres">
      <dgm:prSet presAssocID="{268B5AA9-D9AC-4171-A2C5-1C13F758C7F7}" presName="lineNode" presStyleLbl="alignAccFollowNode1" presStyleIdx="0" presStyleCnt="12"/>
      <dgm:spPr/>
    </dgm:pt>
    <dgm:pt modelId="{D3EEF00F-B0CD-4DF4-B508-35D3A7DFA2AB}" type="pres">
      <dgm:prSet presAssocID="{268B5AA9-D9AC-4171-A2C5-1C13F758C7F7}" presName="lineArrowNode" presStyleLbl="alignAccFollowNode1" presStyleIdx="1" presStyleCnt="12"/>
      <dgm:spPr/>
    </dgm:pt>
    <dgm:pt modelId="{53574BA0-E16E-4EA5-8532-A0415FC1D613}" type="pres">
      <dgm:prSet presAssocID="{5E15C7FB-D60F-4FD6-86DB-A1A58FDA17CB}" presName="sibTransNodeCircle" presStyleLbl="alignNode1" presStyleIdx="0" presStyleCnt="4">
        <dgm:presLayoutVars>
          <dgm:chMax val="0"/>
          <dgm:bulletEnabled/>
        </dgm:presLayoutVars>
      </dgm:prSet>
      <dgm:spPr/>
    </dgm:pt>
    <dgm:pt modelId="{31A1DC27-D277-4C5B-AA91-9557FC1FC7CC}" type="pres">
      <dgm:prSet presAssocID="{5E15C7FB-D60F-4FD6-86DB-A1A58FDA17CB}" presName="spacerBetweenCircleAndCallout" presStyleCnt="0">
        <dgm:presLayoutVars/>
      </dgm:prSet>
      <dgm:spPr/>
    </dgm:pt>
    <dgm:pt modelId="{145C8E50-1F3C-4DDA-BAF5-D8A027A4D047}" type="pres">
      <dgm:prSet presAssocID="{268B5AA9-D9AC-4171-A2C5-1C13F758C7F7}" presName="nodeText" presStyleLbl="alignAccFollowNode1" presStyleIdx="2" presStyleCnt="12">
        <dgm:presLayoutVars>
          <dgm:bulletEnabled val="1"/>
        </dgm:presLayoutVars>
      </dgm:prSet>
      <dgm:spPr/>
    </dgm:pt>
    <dgm:pt modelId="{3C4E767E-F720-445F-A007-99C84CE4877B}" type="pres">
      <dgm:prSet presAssocID="{5E15C7FB-D60F-4FD6-86DB-A1A58FDA17CB}" presName="sibTransComposite" presStyleCnt="0"/>
      <dgm:spPr/>
    </dgm:pt>
    <dgm:pt modelId="{31CC2780-DFD0-4B30-A920-A03DF94EC60A}" type="pres">
      <dgm:prSet presAssocID="{56506133-272F-4171-A921-5669D3DB4E44}" presName="compositeNode" presStyleCnt="0"/>
      <dgm:spPr/>
    </dgm:pt>
    <dgm:pt modelId="{37C49C3B-2ABD-4EC9-8C82-4701D8063140}" type="pres">
      <dgm:prSet presAssocID="{56506133-272F-4171-A921-5669D3DB4E44}" presName="parTx" presStyleLbl="node1" presStyleIdx="0" presStyleCnt="0">
        <dgm:presLayoutVars>
          <dgm:chMax val="0"/>
          <dgm:chPref val="0"/>
          <dgm:bulletEnabled val="1"/>
        </dgm:presLayoutVars>
      </dgm:prSet>
      <dgm:spPr/>
    </dgm:pt>
    <dgm:pt modelId="{7809D9C2-439F-400E-A9C0-61606B345746}" type="pres">
      <dgm:prSet presAssocID="{56506133-272F-4171-A921-5669D3DB4E44}" presName="parSh" presStyleCnt="0"/>
      <dgm:spPr/>
    </dgm:pt>
    <dgm:pt modelId="{58179490-DBFB-4E1D-BECD-20DAE44EDE95}" type="pres">
      <dgm:prSet presAssocID="{56506133-272F-4171-A921-5669D3DB4E44}" presName="lineNode" presStyleLbl="alignAccFollowNode1" presStyleIdx="3" presStyleCnt="12"/>
      <dgm:spPr/>
    </dgm:pt>
    <dgm:pt modelId="{BD8940B7-8D44-43DF-BE47-946AC4937B79}" type="pres">
      <dgm:prSet presAssocID="{56506133-272F-4171-A921-5669D3DB4E44}" presName="lineArrowNode" presStyleLbl="alignAccFollowNode1" presStyleIdx="4" presStyleCnt="12"/>
      <dgm:spPr/>
    </dgm:pt>
    <dgm:pt modelId="{ED364489-74CC-4CB2-8728-78A36A57A65C}" type="pres">
      <dgm:prSet presAssocID="{9295F195-E3D9-4AF0-9DF6-987F0B672C11}" presName="sibTransNodeCircle" presStyleLbl="alignNode1" presStyleIdx="1" presStyleCnt="4">
        <dgm:presLayoutVars>
          <dgm:chMax val="0"/>
          <dgm:bulletEnabled/>
        </dgm:presLayoutVars>
      </dgm:prSet>
      <dgm:spPr/>
    </dgm:pt>
    <dgm:pt modelId="{B0DE3B6E-11AD-42C1-894B-55BDBF1BD177}" type="pres">
      <dgm:prSet presAssocID="{9295F195-E3D9-4AF0-9DF6-987F0B672C11}" presName="spacerBetweenCircleAndCallout" presStyleCnt="0">
        <dgm:presLayoutVars/>
      </dgm:prSet>
      <dgm:spPr/>
    </dgm:pt>
    <dgm:pt modelId="{33A06B88-758A-4EF3-8A60-8A1FA347FD9D}" type="pres">
      <dgm:prSet presAssocID="{56506133-272F-4171-A921-5669D3DB4E44}" presName="nodeText" presStyleLbl="alignAccFollowNode1" presStyleIdx="5" presStyleCnt="12">
        <dgm:presLayoutVars>
          <dgm:bulletEnabled val="1"/>
        </dgm:presLayoutVars>
      </dgm:prSet>
      <dgm:spPr/>
    </dgm:pt>
    <dgm:pt modelId="{9E926C43-88D0-428F-A04A-CCA7FC7E4E45}" type="pres">
      <dgm:prSet presAssocID="{9295F195-E3D9-4AF0-9DF6-987F0B672C11}" presName="sibTransComposite" presStyleCnt="0"/>
      <dgm:spPr/>
    </dgm:pt>
    <dgm:pt modelId="{E474889C-A01C-4CB8-8EA7-3605601A9A5F}" type="pres">
      <dgm:prSet presAssocID="{BDF0235B-45C6-4DC2-A228-A6FE4E98F4C5}" presName="compositeNode" presStyleCnt="0"/>
      <dgm:spPr/>
    </dgm:pt>
    <dgm:pt modelId="{237A481A-13B6-4901-B1A0-56E137F3E945}" type="pres">
      <dgm:prSet presAssocID="{BDF0235B-45C6-4DC2-A228-A6FE4E98F4C5}" presName="parTx" presStyleLbl="node1" presStyleIdx="0" presStyleCnt="0">
        <dgm:presLayoutVars>
          <dgm:chMax val="0"/>
          <dgm:chPref val="0"/>
          <dgm:bulletEnabled val="1"/>
        </dgm:presLayoutVars>
      </dgm:prSet>
      <dgm:spPr/>
    </dgm:pt>
    <dgm:pt modelId="{11804C05-32B5-4A3D-B197-1DA201E51F89}" type="pres">
      <dgm:prSet presAssocID="{BDF0235B-45C6-4DC2-A228-A6FE4E98F4C5}" presName="parSh" presStyleCnt="0"/>
      <dgm:spPr/>
    </dgm:pt>
    <dgm:pt modelId="{36B27E6B-6AB1-4136-BE73-78E2AB2C4733}" type="pres">
      <dgm:prSet presAssocID="{BDF0235B-45C6-4DC2-A228-A6FE4E98F4C5}" presName="lineNode" presStyleLbl="alignAccFollowNode1" presStyleIdx="6" presStyleCnt="12"/>
      <dgm:spPr/>
    </dgm:pt>
    <dgm:pt modelId="{47699C06-A58F-4382-9AD9-74797F9942BD}" type="pres">
      <dgm:prSet presAssocID="{BDF0235B-45C6-4DC2-A228-A6FE4E98F4C5}" presName="lineArrowNode" presStyleLbl="alignAccFollowNode1" presStyleIdx="7" presStyleCnt="12"/>
      <dgm:spPr/>
    </dgm:pt>
    <dgm:pt modelId="{0B31490A-A79A-497B-B7D6-6646428D0096}" type="pres">
      <dgm:prSet presAssocID="{5554C4C5-044C-472E-9F4D-2BDF03CE4C38}" presName="sibTransNodeCircle" presStyleLbl="alignNode1" presStyleIdx="2" presStyleCnt="4">
        <dgm:presLayoutVars>
          <dgm:chMax val="0"/>
          <dgm:bulletEnabled/>
        </dgm:presLayoutVars>
      </dgm:prSet>
      <dgm:spPr/>
    </dgm:pt>
    <dgm:pt modelId="{5E7A6C7C-87C6-4DC7-A279-2A6D2510BD63}" type="pres">
      <dgm:prSet presAssocID="{5554C4C5-044C-472E-9F4D-2BDF03CE4C38}" presName="spacerBetweenCircleAndCallout" presStyleCnt="0">
        <dgm:presLayoutVars/>
      </dgm:prSet>
      <dgm:spPr/>
    </dgm:pt>
    <dgm:pt modelId="{370662FB-A4B5-4C18-8A4D-5E6A2055BF18}" type="pres">
      <dgm:prSet presAssocID="{BDF0235B-45C6-4DC2-A228-A6FE4E98F4C5}" presName="nodeText" presStyleLbl="alignAccFollowNode1" presStyleIdx="8" presStyleCnt="12" custLinFactNeighborX="-1157" custLinFactNeighborY="3711">
        <dgm:presLayoutVars>
          <dgm:bulletEnabled val="1"/>
        </dgm:presLayoutVars>
      </dgm:prSet>
      <dgm:spPr/>
    </dgm:pt>
    <dgm:pt modelId="{3311B166-94CF-4F8B-A8C1-6D90CB65090E}" type="pres">
      <dgm:prSet presAssocID="{5554C4C5-044C-472E-9F4D-2BDF03CE4C38}" presName="sibTransComposite" presStyleCnt="0"/>
      <dgm:spPr/>
    </dgm:pt>
    <dgm:pt modelId="{BC505F13-3454-4D57-ADCC-B58A640A2DC6}" type="pres">
      <dgm:prSet presAssocID="{29D65A34-CA03-489D-9C6C-FB522A84593A}" presName="compositeNode" presStyleCnt="0"/>
      <dgm:spPr/>
    </dgm:pt>
    <dgm:pt modelId="{5F620632-7FD2-4C85-B2D1-D49DAD7BA0EA}" type="pres">
      <dgm:prSet presAssocID="{29D65A34-CA03-489D-9C6C-FB522A84593A}" presName="parTx" presStyleLbl="node1" presStyleIdx="0" presStyleCnt="0">
        <dgm:presLayoutVars>
          <dgm:chMax val="0"/>
          <dgm:chPref val="0"/>
          <dgm:bulletEnabled val="1"/>
        </dgm:presLayoutVars>
      </dgm:prSet>
      <dgm:spPr/>
    </dgm:pt>
    <dgm:pt modelId="{718EBE1D-E9F9-4E99-9AC0-D83E807940E0}" type="pres">
      <dgm:prSet presAssocID="{29D65A34-CA03-489D-9C6C-FB522A84593A}" presName="parSh" presStyleCnt="0"/>
      <dgm:spPr/>
    </dgm:pt>
    <dgm:pt modelId="{94E8648C-D6C0-48AF-9963-427B7034832D}" type="pres">
      <dgm:prSet presAssocID="{29D65A34-CA03-489D-9C6C-FB522A84593A}" presName="lineNode" presStyleLbl="alignAccFollowNode1" presStyleIdx="9" presStyleCnt="12"/>
      <dgm:spPr/>
    </dgm:pt>
    <dgm:pt modelId="{97CFB81E-C4F4-4F81-B385-37B953630BD8}" type="pres">
      <dgm:prSet presAssocID="{29D65A34-CA03-489D-9C6C-FB522A84593A}" presName="lineArrowNode" presStyleLbl="alignAccFollowNode1" presStyleIdx="10" presStyleCnt="12"/>
      <dgm:spPr/>
    </dgm:pt>
    <dgm:pt modelId="{91AB6608-BC43-48E7-9E2B-974C490A701F}" type="pres">
      <dgm:prSet presAssocID="{BEAF1425-88DB-442B-B7B4-644D87BD5BB2}" presName="sibTransNodeCircle" presStyleLbl="alignNode1" presStyleIdx="3" presStyleCnt="4">
        <dgm:presLayoutVars>
          <dgm:chMax val="0"/>
          <dgm:bulletEnabled/>
        </dgm:presLayoutVars>
      </dgm:prSet>
      <dgm:spPr/>
    </dgm:pt>
    <dgm:pt modelId="{8E88EBB0-9D4B-4AB8-BB39-133BF16303E9}" type="pres">
      <dgm:prSet presAssocID="{BEAF1425-88DB-442B-B7B4-644D87BD5BB2}" presName="spacerBetweenCircleAndCallout" presStyleCnt="0">
        <dgm:presLayoutVars/>
      </dgm:prSet>
      <dgm:spPr/>
    </dgm:pt>
    <dgm:pt modelId="{4E0FDBD0-1700-4AA7-9BD1-383BDC85C8CC}" type="pres">
      <dgm:prSet presAssocID="{29D65A34-CA03-489D-9C6C-FB522A84593A}" presName="nodeText" presStyleLbl="alignAccFollowNode1" presStyleIdx="11" presStyleCnt="12">
        <dgm:presLayoutVars>
          <dgm:bulletEnabled val="1"/>
        </dgm:presLayoutVars>
      </dgm:prSet>
      <dgm:spPr/>
    </dgm:pt>
  </dgm:ptLst>
  <dgm:cxnLst>
    <dgm:cxn modelId="{F9975E09-653C-43DD-AFB4-304D7E598209}" type="presOf" srcId="{29D65A34-CA03-489D-9C6C-FB522A84593A}" destId="{4E0FDBD0-1700-4AA7-9BD1-383BDC85C8CC}" srcOrd="0" destOrd="0" presId="urn:microsoft.com/office/officeart/2016/7/layout/LinearArrowProcessNumbered"/>
    <dgm:cxn modelId="{733CD529-C114-49FD-BA22-AC6E9953FB1C}" srcId="{604A3637-EE48-41EC-9A7F-C5FE9B347A7E}" destId="{56506133-272F-4171-A921-5669D3DB4E44}" srcOrd="1" destOrd="0" parTransId="{5EE138B8-F866-45E9-BEE9-9412EB0DA0C5}" sibTransId="{9295F195-E3D9-4AF0-9DF6-987F0B672C11}"/>
    <dgm:cxn modelId="{20DDA031-144D-482B-9422-E06957B20CB9}" type="presOf" srcId="{5E15C7FB-D60F-4FD6-86DB-A1A58FDA17CB}" destId="{53574BA0-E16E-4EA5-8532-A0415FC1D613}" srcOrd="0" destOrd="0" presId="urn:microsoft.com/office/officeart/2016/7/layout/LinearArrowProcessNumbered"/>
    <dgm:cxn modelId="{B8D99A32-FD66-4D1A-ACC0-73502F848007}" srcId="{604A3637-EE48-41EC-9A7F-C5FE9B347A7E}" destId="{268B5AA9-D9AC-4171-A2C5-1C13F758C7F7}" srcOrd="0" destOrd="0" parTransId="{86EDCD36-48FD-4DD9-ADE2-FE5857DA84A8}" sibTransId="{5E15C7FB-D60F-4FD6-86DB-A1A58FDA17CB}"/>
    <dgm:cxn modelId="{4A626D37-2E3E-4196-9C3A-68C1F39FC9F4}" type="presOf" srcId="{BEAF1425-88DB-442B-B7B4-644D87BD5BB2}" destId="{91AB6608-BC43-48E7-9E2B-974C490A701F}" srcOrd="0" destOrd="0" presId="urn:microsoft.com/office/officeart/2016/7/layout/LinearArrowProcessNumbered"/>
    <dgm:cxn modelId="{97297C3F-D075-4F10-B4C9-9AF7EB48C737}" srcId="{604A3637-EE48-41EC-9A7F-C5FE9B347A7E}" destId="{BDF0235B-45C6-4DC2-A228-A6FE4E98F4C5}" srcOrd="2" destOrd="0" parTransId="{9CB67050-D25A-4086-B4B1-E0AD83D9019B}" sibTransId="{5554C4C5-044C-472E-9F4D-2BDF03CE4C38}"/>
    <dgm:cxn modelId="{E2891061-CDE9-41B0-93F1-19A6DB602CE8}" type="presOf" srcId="{5554C4C5-044C-472E-9F4D-2BDF03CE4C38}" destId="{0B31490A-A79A-497B-B7D6-6646428D0096}" srcOrd="0" destOrd="0" presId="urn:microsoft.com/office/officeart/2016/7/layout/LinearArrowProcessNumbered"/>
    <dgm:cxn modelId="{3D4EBA65-B04F-462D-9DDD-BC1A9C7675DC}" type="presOf" srcId="{BDF0235B-45C6-4DC2-A228-A6FE4E98F4C5}" destId="{370662FB-A4B5-4C18-8A4D-5E6A2055BF18}" srcOrd="0" destOrd="0" presId="urn:microsoft.com/office/officeart/2016/7/layout/LinearArrowProcessNumbered"/>
    <dgm:cxn modelId="{C27F478D-4880-44B0-9B3F-61CE82FA1B58}" srcId="{604A3637-EE48-41EC-9A7F-C5FE9B347A7E}" destId="{29D65A34-CA03-489D-9C6C-FB522A84593A}" srcOrd="3" destOrd="0" parTransId="{63C6F0D5-9AEC-4E6E-A313-98572328B995}" sibTransId="{BEAF1425-88DB-442B-B7B4-644D87BD5BB2}"/>
    <dgm:cxn modelId="{2EE3E5A8-B88C-4D5E-A7C4-594E80CDEC21}" type="presOf" srcId="{9295F195-E3D9-4AF0-9DF6-987F0B672C11}" destId="{ED364489-74CC-4CB2-8728-78A36A57A65C}" srcOrd="0" destOrd="0" presId="urn:microsoft.com/office/officeart/2016/7/layout/LinearArrowProcessNumbered"/>
    <dgm:cxn modelId="{4C2396CC-D4F3-4A8B-BB73-B355BC93407A}" type="presOf" srcId="{268B5AA9-D9AC-4171-A2C5-1C13F758C7F7}" destId="{145C8E50-1F3C-4DDA-BAF5-D8A027A4D047}" srcOrd="0" destOrd="0" presId="urn:microsoft.com/office/officeart/2016/7/layout/LinearArrowProcessNumbered"/>
    <dgm:cxn modelId="{E4F47FDD-4528-48AA-A08B-7A68DF875EB8}" type="presOf" srcId="{56506133-272F-4171-A921-5669D3DB4E44}" destId="{33A06B88-758A-4EF3-8A60-8A1FA347FD9D}" srcOrd="0" destOrd="0" presId="urn:microsoft.com/office/officeart/2016/7/layout/LinearArrowProcessNumbered"/>
    <dgm:cxn modelId="{343DFFDE-E9F6-46A8-BCE1-DBE36E32610E}" type="presOf" srcId="{604A3637-EE48-41EC-9A7F-C5FE9B347A7E}" destId="{9AB91EB7-8C7C-4583-81BE-792FC5B014DA}" srcOrd="0" destOrd="0" presId="urn:microsoft.com/office/officeart/2016/7/layout/LinearArrowProcessNumbered"/>
    <dgm:cxn modelId="{F4E90924-797D-4FF6-9BBD-BCD3F1B2E58C}" type="presParOf" srcId="{9AB91EB7-8C7C-4583-81BE-792FC5B014DA}" destId="{4DED517A-7028-4FE5-9464-83271E9EFE11}" srcOrd="0" destOrd="0" presId="urn:microsoft.com/office/officeart/2016/7/layout/LinearArrowProcessNumbered"/>
    <dgm:cxn modelId="{16CE3F02-5284-4A7D-9574-0919832A733F}" type="presParOf" srcId="{4DED517A-7028-4FE5-9464-83271E9EFE11}" destId="{A08B9B4D-53EC-4CA2-8B8A-C3759DF05160}" srcOrd="0" destOrd="0" presId="urn:microsoft.com/office/officeart/2016/7/layout/LinearArrowProcessNumbered"/>
    <dgm:cxn modelId="{3519F6AF-F100-45E8-AB4B-64B82F01A77F}" type="presParOf" srcId="{4DED517A-7028-4FE5-9464-83271E9EFE11}" destId="{E72B6F1E-C17A-485E-9881-ED34DACF667D}" srcOrd="1" destOrd="0" presId="urn:microsoft.com/office/officeart/2016/7/layout/LinearArrowProcessNumbered"/>
    <dgm:cxn modelId="{5169FA28-4B6A-4F50-A003-6E2F47472A2C}" type="presParOf" srcId="{E72B6F1E-C17A-485E-9881-ED34DACF667D}" destId="{06ED7B10-53E6-4CF5-AA68-8E629EF54D2F}" srcOrd="0" destOrd="0" presId="urn:microsoft.com/office/officeart/2016/7/layout/LinearArrowProcessNumbered"/>
    <dgm:cxn modelId="{CDB4489B-19DE-44EA-8C57-FA663A68A8B9}" type="presParOf" srcId="{E72B6F1E-C17A-485E-9881-ED34DACF667D}" destId="{D3EEF00F-B0CD-4DF4-B508-35D3A7DFA2AB}" srcOrd="1" destOrd="0" presId="urn:microsoft.com/office/officeart/2016/7/layout/LinearArrowProcessNumbered"/>
    <dgm:cxn modelId="{9B4F55DD-E297-4476-9C3A-41C67830649C}" type="presParOf" srcId="{E72B6F1E-C17A-485E-9881-ED34DACF667D}" destId="{53574BA0-E16E-4EA5-8532-A0415FC1D613}" srcOrd="2" destOrd="0" presId="urn:microsoft.com/office/officeart/2016/7/layout/LinearArrowProcessNumbered"/>
    <dgm:cxn modelId="{224F2A44-751A-4F4A-B940-88B1C411C7E4}" type="presParOf" srcId="{E72B6F1E-C17A-485E-9881-ED34DACF667D}" destId="{31A1DC27-D277-4C5B-AA91-9557FC1FC7CC}" srcOrd="3" destOrd="0" presId="urn:microsoft.com/office/officeart/2016/7/layout/LinearArrowProcessNumbered"/>
    <dgm:cxn modelId="{4629AB4D-20FC-4D00-A216-A24661B5394B}" type="presParOf" srcId="{4DED517A-7028-4FE5-9464-83271E9EFE11}" destId="{145C8E50-1F3C-4DDA-BAF5-D8A027A4D047}" srcOrd="2" destOrd="0" presId="urn:microsoft.com/office/officeart/2016/7/layout/LinearArrowProcessNumbered"/>
    <dgm:cxn modelId="{4B116F9A-A79E-4686-88CC-046E7AB77A41}" type="presParOf" srcId="{9AB91EB7-8C7C-4583-81BE-792FC5B014DA}" destId="{3C4E767E-F720-445F-A007-99C84CE4877B}" srcOrd="1" destOrd="0" presId="urn:microsoft.com/office/officeart/2016/7/layout/LinearArrowProcessNumbered"/>
    <dgm:cxn modelId="{6003ED22-3671-4912-95F3-09C55E087243}" type="presParOf" srcId="{9AB91EB7-8C7C-4583-81BE-792FC5B014DA}" destId="{31CC2780-DFD0-4B30-A920-A03DF94EC60A}" srcOrd="2" destOrd="0" presId="urn:microsoft.com/office/officeart/2016/7/layout/LinearArrowProcessNumbered"/>
    <dgm:cxn modelId="{AB2CCD69-AD99-41AF-8709-47A82CB8C5CD}" type="presParOf" srcId="{31CC2780-DFD0-4B30-A920-A03DF94EC60A}" destId="{37C49C3B-2ABD-4EC9-8C82-4701D8063140}" srcOrd="0" destOrd="0" presId="urn:microsoft.com/office/officeart/2016/7/layout/LinearArrowProcessNumbered"/>
    <dgm:cxn modelId="{555FF7F2-137C-4DE7-A0EB-9233658335BE}" type="presParOf" srcId="{31CC2780-DFD0-4B30-A920-A03DF94EC60A}" destId="{7809D9C2-439F-400E-A9C0-61606B345746}" srcOrd="1" destOrd="0" presId="urn:microsoft.com/office/officeart/2016/7/layout/LinearArrowProcessNumbered"/>
    <dgm:cxn modelId="{32FED8C8-0517-4A16-B554-4FEFA1D65FF1}" type="presParOf" srcId="{7809D9C2-439F-400E-A9C0-61606B345746}" destId="{58179490-DBFB-4E1D-BECD-20DAE44EDE95}" srcOrd="0" destOrd="0" presId="urn:microsoft.com/office/officeart/2016/7/layout/LinearArrowProcessNumbered"/>
    <dgm:cxn modelId="{C788BA5E-167D-467F-82B8-094D89875E77}" type="presParOf" srcId="{7809D9C2-439F-400E-A9C0-61606B345746}" destId="{BD8940B7-8D44-43DF-BE47-946AC4937B79}" srcOrd="1" destOrd="0" presId="urn:microsoft.com/office/officeart/2016/7/layout/LinearArrowProcessNumbered"/>
    <dgm:cxn modelId="{28B9B0B6-0DB4-4935-B903-6529ED1A1BDB}" type="presParOf" srcId="{7809D9C2-439F-400E-A9C0-61606B345746}" destId="{ED364489-74CC-4CB2-8728-78A36A57A65C}" srcOrd="2" destOrd="0" presId="urn:microsoft.com/office/officeart/2016/7/layout/LinearArrowProcessNumbered"/>
    <dgm:cxn modelId="{1B30F4D5-6F5E-49F9-A026-8B6EC5E6FC20}" type="presParOf" srcId="{7809D9C2-439F-400E-A9C0-61606B345746}" destId="{B0DE3B6E-11AD-42C1-894B-55BDBF1BD177}" srcOrd="3" destOrd="0" presId="urn:microsoft.com/office/officeart/2016/7/layout/LinearArrowProcessNumbered"/>
    <dgm:cxn modelId="{EE4B9696-53D7-4622-9EA5-531943041C7B}" type="presParOf" srcId="{31CC2780-DFD0-4B30-A920-A03DF94EC60A}" destId="{33A06B88-758A-4EF3-8A60-8A1FA347FD9D}" srcOrd="2" destOrd="0" presId="urn:microsoft.com/office/officeart/2016/7/layout/LinearArrowProcessNumbered"/>
    <dgm:cxn modelId="{817CD8FA-7744-4DD2-BD35-E07F5ED463CC}" type="presParOf" srcId="{9AB91EB7-8C7C-4583-81BE-792FC5B014DA}" destId="{9E926C43-88D0-428F-A04A-CCA7FC7E4E45}" srcOrd="3" destOrd="0" presId="urn:microsoft.com/office/officeart/2016/7/layout/LinearArrowProcessNumbered"/>
    <dgm:cxn modelId="{90501FD0-11EE-48B1-897D-E5E12EB149DD}" type="presParOf" srcId="{9AB91EB7-8C7C-4583-81BE-792FC5B014DA}" destId="{E474889C-A01C-4CB8-8EA7-3605601A9A5F}" srcOrd="4" destOrd="0" presId="urn:microsoft.com/office/officeart/2016/7/layout/LinearArrowProcessNumbered"/>
    <dgm:cxn modelId="{F7281F42-E4D9-4407-9DE4-00075BF50C09}" type="presParOf" srcId="{E474889C-A01C-4CB8-8EA7-3605601A9A5F}" destId="{237A481A-13B6-4901-B1A0-56E137F3E945}" srcOrd="0" destOrd="0" presId="urn:microsoft.com/office/officeart/2016/7/layout/LinearArrowProcessNumbered"/>
    <dgm:cxn modelId="{D95869DE-5F87-4EF4-9B6B-FB63FBEA8EF3}" type="presParOf" srcId="{E474889C-A01C-4CB8-8EA7-3605601A9A5F}" destId="{11804C05-32B5-4A3D-B197-1DA201E51F89}" srcOrd="1" destOrd="0" presId="urn:microsoft.com/office/officeart/2016/7/layout/LinearArrowProcessNumbered"/>
    <dgm:cxn modelId="{BB22BB35-9797-4B61-91DA-FE1BDCE388C2}" type="presParOf" srcId="{11804C05-32B5-4A3D-B197-1DA201E51F89}" destId="{36B27E6B-6AB1-4136-BE73-78E2AB2C4733}" srcOrd="0" destOrd="0" presId="urn:microsoft.com/office/officeart/2016/7/layout/LinearArrowProcessNumbered"/>
    <dgm:cxn modelId="{E7055C64-56C3-4652-B70A-BBC28383D87D}" type="presParOf" srcId="{11804C05-32B5-4A3D-B197-1DA201E51F89}" destId="{47699C06-A58F-4382-9AD9-74797F9942BD}" srcOrd="1" destOrd="0" presId="urn:microsoft.com/office/officeart/2016/7/layout/LinearArrowProcessNumbered"/>
    <dgm:cxn modelId="{D43D6FFA-BA92-4C8E-A3A8-CC4F9A974F58}" type="presParOf" srcId="{11804C05-32B5-4A3D-B197-1DA201E51F89}" destId="{0B31490A-A79A-497B-B7D6-6646428D0096}" srcOrd="2" destOrd="0" presId="urn:microsoft.com/office/officeart/2016/7/layout/LinearArrowProcessNumbered"/>
    <dgm:cxn modelId="{7B69D081-EF3F-406D-A8D6-6477D300EF73}" type="presParOf" srcId="{11804C05-32B5-4A3D-B197-1DA201E51F89}" destId="{5E7A6C7C-87C6-4DC7-A279-2A6D2510BD63}" srcOrd="3" destOrd="0" presId="urn:microsoft.com/office/officeart/2016/7/layout/LinearArrowProcessNumbered"/>
    <dgm:cxn modelId="{997A993D-4437-4DBC-9A2A-32F83A734CF1}" type="presParOf" srcId="{E474889C-A01C-4CB8-8EA7-3605601A9A5F}" destId="{370662FB-A4B5-4C18-8A4D-5E6A2055BF18}" srcOrd="2" destOrd="0" presId="urn:microsoft.com/office/officeart/2016/7/layout/LinearArrowProcessNumbered"/>
    <dgm:cxn modelId="{B0D89685-C4FC-4990-9174-D45D9B986AB2}" type="presParOf" srcId="{9AB91EB7-8C7C-4583-81BE-792FC5B014DA}" destId="{3311B166-94CF-4F8B-A8C1-6D90CB65090E}" srcOrd="5" destOrd="0" presId="urn:microsoft.com/office/officeart/2016/7/layout/LinearArrowProcessNumbered"/>
    <dgm:cxn modelId="{F8495CF4-5209-4F0F-9E8E-5954929198D5}" type="presParOf" srcId="{9AB91EB7-8C7C-4583-81BE-792FC5B014DA}" destId="{BC505F13-3454-4D57-ADCC-B58A640A2DC6}" srcOrd="6" destOrd="0" presId="urn:microsoft.com/office/officeart/2016/7/layout/LinearArrowProcessNumbered"/>
    <dgm:cxn modelId="{14B10278-7205-4255-8962-EA7D8CE69A56}" type="presParOf" srcId="{BC505F13-3454-4D57-ADCC-B58A640A2DC6}" destId="{5F620632-7FD2-4C85-B2D1-D49DAD7BA0EA}" srcOrd="0" destOrd="0" presId="urn:microsoft.com/office/officeart/2016/7/layout/LinearArrowProcessNumbered"/>
    <dgm:cxn modelId="{10EC4B58-1680-432F-9C4B-3793FDBFB266}" type="presParOf" srcId="{BC505F13-3454-4D57-ADCC-B58A640A2DC6}" destId="{718EBE1D-E9F9-4E99-9AC0-D83E807940E0}" srcOrd="1" destOrd="0" presId="urn:microsoft.com/office/officeart/2016/7/layout/LinearArrowProcessNumbered"/>
    <dgm:cxn modelId="{338ED0C4-CE2D-4B9F-8E42-A9D815774426}" type="presParOf" srcId="{718EBE1D-E9F9-4E99-9AC0-D83E807940E0}" destId="{94E8648C-D6C0-48AF-9963-427B7034832D}" srcOrd="0" destOrd="0" presId="urn:microsoft.com/office/officeart/2016/7/layout/LinearArrowProcessNumbered"/>
    <dgm:cxn modelId="{82A310E3-B451-41BF-8BC4-4D88E08430F9}" type="presParOf" srcId="{718EBE1D-E9F9-4E99-9AC0-D83E807940E0}" destId="{97CFB81E-C4F4-4F81-B385-37B953630BD8}" srcOrd="1" destOrd="0" presId="urn:microsoft.com/office/officeart/2016/7/layout/LinearArrowProcessNumbered"/>
    <dgm:cxn modelId="{E5F369B4-5506-4D82-923D-037AB9F2339B}" type="presParOf" srcId="{718EBE1D-E9F9-4E99-9AC0-D83E807940E0}" destId="{91AB6608-BC43-48E7-9E2B-974C490A701F}" srcOrd="2" destOrd="0" presId="urn:microsoft.com/office/officeart/2016/7/layout/LinearArrowProcessNumbered"/>
    <dgm:cxn modelId="{0E6C3014-3092-4F28-AC28-51AAF281C130}" type="presParOf" srcId="{718EBE1D-E9F9-4E99-9AC0-D83E807940E0}" destId="{8E88EBB0-9D4B-4AB8-BB39-133BF16303E9}" srcOrd="3" destOrd="0" presId="urn:microsoft.com/office/officeart/2016/7/layout/LinearArrowProcessNumbered"/>
    <dgm:cxn modelId="{F52BAF22-1D31-4BA9-90C3-BB9FA49866A5}" type="presParOf" srcId="{BC505F13-3454-4D57-ADCC-B58A640A2DC6}" destId="{4E0FDBD0-1700-4AA7-9BD1-383BDC85C8CC}"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917074-DB31-4F4F-A5E9-D629D452D9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H"/>
        </a:p>
      </dgm:t>
    </dgm:pt>
    <dgm:pt modelId="{0BEDA2A1-67F5-482C-AB44-CD159DD89DC7}">
      <dgm:prSet/>
      <dgm:spPr/>
      <dgm:t>
        <a:bodyPr/>
        <a:lstStyle/>
        <a:p>
          <a:r>
            <a:rPr lang="en-GH" b="1" i="0" dirty="0"/>
            <a:t>README</a:t>
          </a:r>
          <a:r>
            <a:rPr lang="en-US" b="1" i="0" dirty="0"/>
            <a:t> which </a:t>
          </a:r>
          <a:r>
            <a:rPr lang="en-GH" b="1" i="0" dirty="0"/>
            <a:t>explain the project’s purpose, quick install</a:t>
          </a:r>
          <a:r>
            <a:rPr lang="en-US" b="1" i="0" dirty="0"/>
            <a:t> or </a:t>
          </a:r>
          <a:r>
            <a:rPr lang="en-GH" b="1" i="0" dirty="0"/>
            <a:t>run steps, and common use cases (so a newcomer can get started). </a:t>
          </a:r>
          <a:endParaRPr lang="en-GH" b="1" dirty="0"/>
        </a:p>
      </dgm:t>
    </dgm:pt>
    <dgm:pt modelId="{C7A96808-6132-4C1B-9D84-CE4BD0D47364}" type="parTrans" cxnId="{3427408D-3C1E-4A6B-83E5-D5BCB57BA9CB}">
      <dgm:prSet/>
      <dgm:spPr/>
      <dgm:t>
        <a:bodyPr/>
        <a:lstStyle/>
        <a:p>
          <a:endParaRPr lang="en-GH"/>
        </a:p>
      </dgm:t>
    </dgm:pt>
    <dgm:pt modelId="{1968F9B8-4370-4D0A-A872-286415595D10}" type="sibTrans" cxnId="{3427408D-3C1E-4A6B-83E5-D5BCB57BA9CB}">
      <dgm:prSet/>
      <dgm:spPr/>
      <dgm:t>
        <a:bodyPr/>
        <a:lstStyle/>
        <a:p>
          <a:endParaRPr lang="en-GH"/>
        </a:p>
      </dgm:t>
    </dgm:pt>
    <dgm:pt modelId="{CF2D9B80-68A2-4441-AB8D-489FAAF85355}">
      <dgm:prSet/>
      <dgm:spPr/>
      <dgm:t>
        <a:bodyPr/>
        <a:lstStyle/>
        <a:p>
          <a:r>
            <a:rPr lang="en-GH" b="1" i="0" dirty="0"/>
            <a:t>Many repos include CONTRIBUTING.md</a:t>
          </a:r>
          <a:r>
            <a:rPr lang="en-US" b="1" i="0" dirty="0"/>
            <a:t> file which provides guidelines for how others can contribute to the project, and</a:t>
          </a:r>
          <a:r>
            <a:rPr lang="en-GH" b="1" i="0" dirty="0"/>
            <a:t> CODE_OF_CONDUCT.md </a:t>
          </a:r>
          <a:r>
            <a:rPr lang="en-US" b="1" i="0" dirty="0"/>
            <a:t>file which set rules for respectful collaboration.</a:t>
          </a:r>
          <a:endParaRPr lang="en-GH" b="1" dirty="0"/>
        </a:p>
      </dgm:t>
    </dgm:pt>
    <dgm:pt modelId="{C1E1E868-B8B5-46FA-9B3F-99E7F883424D}" type="parTrans" cxnId="{AE99BA18-A8C8-43B6-B574-B4EBC5A71220}">
      <dgm:prSet/>
      <dgm:spPr/>
      <dgm:t>
        <a:bodyPr/>
        <a:lstStyle/>
        <a:p>
          <a:endParaRPr lang="en-GH"/>
        </a:p>
      </dgm:t>
    </dgm:pt>
    <dgm:pt modelId="{1B773FFD-F470-4333-8F00-2C7E6492FD33}" type="sibTrans" cxnId="{AE99BA18-A8C8-43B6-B574-B4EBC5A71220}">
      <dgm:prSet/>
      <dgm:spPr/>
      <dgm:t>
        <a:bodyPr/>
        <a:lstStyle/>
        <a:p>
          <a:endParaRPr lang="en-GH"/>
        </a:p>
      </dgm:t>
    </dgm:pt>
    <dgm:pt modelId="{FC541821-B35F-445C-86D6-437BEDA704B5}">
      <dgm:prSet/>
      <dgm:spPr/>
      <dgm:t>
        <a:bodyPr/>
        <a:lstStyle/>
        <a:p>
          <a:pPr algn="just"/>
          <a:r>
            <a:rPr lang="en-GH" b="1" i="0" dirty="0"/>
            <a:t>Data-resource repos (e.g., EMIT-Data-Resources) often contain </a:t>
          </a:r>
          <a:r>
            <a:rPr lang="en-GH" b="1" i="0" dirty="0" err="1"/>
            <a:t>Jupyter</a:t>
          </a:r>
          <a:r>
            <a:rPr lang="en-GH" b="1" i="0" dirty="0"/>
            <a:t> notebooks so researchers can reproduce </a:t>
          </a:r>
          <a:r>
            <a:rPr lang="en-US" b="1" i="0" dirty="0"/>
            <a:t>analyses. </a:t>
          </a:r>
          <a:endParaRPr lang="en-GH" b="1" dirty="0"/>
        </a:p>
      </dgm:t>
    </dgm:pt>
    <dgm:pt modelId="{29205943-21C7-47C1-9417-F94C05034967}" type="parTrans" cxnId="{F53A5BD4-4AAF-4A1A-B387-A1C695759CE1}">
      <dgm:prSet/>
      <dgm:spPr/>
      <dgm:t>
        <a:bodyPr/>
        <a:lstStyle/>
        <a:p>
          <a:endParaRPr lang="en-GH"/>
        </a:p>
      </dgm:t>
    </dgm:pt>
    <dgm:pt modelId="{AA65D1AA-A5A5-438D-B366-122539FFFA28}" type="sibTrans" cxnId="{F53A5BD4-4AAF-4A1A-B387-A1C695759CE1}">
      <dgm:prSet/>
      <dgm:spPr/>
      <dgm:t>
        <a:bodyPr/>
        <a:lstStyle/>
        <a:p>
          <a:endParaRPr lang="en-GH"/>
        </a:p>
      </dgm:t>
    </dgm:pt>
    <dgm:pt modelId="{EA112B99-F094-4B2A-A02D-C75E79E86BC8}" type="pres">
      <dgm:prSet presAssocID="{55917074-DB31-4F4F-A5E9-D629D452D91A}" presName="linear" presStyleCnt="0">
        <dgm:presLayoutVars>
          <dgm:animLvl val="lvl"/>
          <dgm:resizeHandles val="exact"/>
        </dgm:presLayoutVars>
      </dgm:prSet>
      <dgm:spPr/>
    </dgm:pt>
    <dgm:pt modelId="{F59382F2-9EB7-4A90-9238-9AAEC416478C}" type="pres">
      <dgm:prSet presAssocID="{0BEDA2A1-67F5-482C-AB44-CD159DD89DC7}" presName="parentText" presStyleLbl="node1" presStyleIdx="0" presStyleCnt="3">
        <dgm:presLayoutVars>
          <dgm:chMax val="0"/>
          <dgm:bulletEnabled val="1"/>
        </dgm:presLayoutVars>
      </dgm:prSet>
      <dgm:spPr/>
    </dgm:pt>
    <dgm:pt modelId="{D5CC50E5-0AB7-43A5-9A41-469AC0C01A55}" type="pres">
      <dgm:prSet presAssocID="{1968F9B8-4370-4D0A-A872-286415595D10}" presName="spacer" presStyleCnt="0"/>
      <dgm:spPr/>
    </dgm:pt>
    <dgm:pt modelId="{EA1D2232-C7BA-4E11-947A-AC91FF61060E}" type="pres">
      <dgm:prSet presAssocID="{CF2D9B80-68A2-4441-AB8D-489FAAF85355}" presName="parentText" presStyleLbl="node1" presStyleIdx="1" presStyleCnt="3">
        <dgm:presLayoutVars>
          <dgm:chMax val="0"/>
          <dgm:bulletEnabled val="1"/>
        </dgm:presLayoutVars>
      </dgm:prSet>
      <dgm:spPr/>
    </dgm:pt>
    <dgm:pt modelId="{E2D353A2-37FF-4279-A7CA-6522FB797AC0}" type="pres">
      <dgm:prSet presAssocID="{1B773FFD-F470-4333-8F00-2C7E6492FD33}" presName="spacer" presStyleCnt="0"/>
      <dgm:spPr/>
    </dgm:pt>
    <dgm:pt modelId="{4AA73206-D729-473B-9A9E-825BBEA20FFF}" type="pres">
      <dgm:prSet presAssocID="{FC541821-B35F-445C-86D6-437BEDA704B5}" presName="parentText" presStyleLbl="node1" presStyleIdx="2" presStyleCnt="3">
        <dgm:presLayoutVars>
          <dgm:chMax val="0"/>
          <dgm:bulletEnabled val="1"/>
        </dgm:presLayoutVars>
      </dgm:prSet>
      <dgm:spPr/>
    </dgm:pt>
  </dgm:ptLst>
  <dgm:cxnLst>
    <dgm:cxn modelId="{4BB2C002-B3B1-4546-B4BE-A5083A23003E}" type="presOf" srcId="{55917074-DB31-4F4F-A5E9-D629D452D91A}" destId="{EA112B99-F094-4B2A-A02D-C75E79E86BC8}" srcOrd="0" destOrd="0" presId="urn:microsoft.com/office/officeart/2005/8/layout/vList2"/>
    <dgm:cxn modelId="{AE99BA18-A8C8-43B6-B574-B4EBC5A71220}" srcId="{55917074-DB31-4F4F-A5E9-D629D452D91A}" destId="{CF2D9B80-68A2-4441-AB8D-489FAAF85355}" srcOrd="1" destOrd="0" parTransId="{C1E1E868-B8B5-46FA-9B3F-99E7F883424D}" sibTransId="{1B773FFD-F470-4333-8F00-2C7E6492FD33}"/>
    <dgm:cxn modelId="{93C47538-0B19-435A-8DD9-2EFF836F63C0}" type="presOf" srcId="{CF2D9B80-68A2-4441-AB8D-489FAAF85355}" destId="{EA1D2232-C7BA-4E11-947A-AC91FF61060E}" srcOrd="0" destOrd="0" presId="urn:microsoft.com/office/officeart/2005/8/layout/vList2"/>
    <dgm:cxn modelId="{3427408D-3C1E-4A6B-83E5-D5BCB57BA9CB}" srcId="{55917074-DB31-4F4F-A5E9-D629D452D91A}" destId="{0BEDA2A1-67F5-482C-AB44-CD159DD89DC7}" srcOrd="0" destOrd="0" parTransId="{C7A96808-6132-4C1B-9D84-CE4BD0D47364}" sibTransId="{1968F9B8-4370-4D0A-A872-286415595D10}"/>
    <dgm:cxn modelId="{50AA1A8F-24E6-4B0C-92C3-4B459B738CB3}" type="presOf" srcId="{0BEDA2A1-67F5-482C-AB44-CD159DD89DC7}" destId="{F59382F2-9EB7-4A90-9238-9AAEC416478C}" srcOrd="0" destOrd="0" presId="urn:microsoft.com/office/officeart/2005/8/layout/vList2"/>
    <dgm:cxn modelId="{F53A5BD4-4AAF-4A1A-B387-A1C695759CE1}" srcId="{55917074-DB31-4F4F-A5E9-D629D452D91A}" destId="{FC541821-B35F-445C-86D6-437BEDA704B5}" srcOrd="2" destOrd="0" parTransId="{29205943-21C7-47C1-9417-F94C05034967}" sibTransId="{AA65D1AA-A5A5-438D-B366-122539FFFA28}"/>
    <dgm:cxn modelId="{FCE5BFF5-D193-451F-9572-11D637B86046}" type="presOf" srcId="{FC541821-B35F-445C-86D6-437BEDA704B5}" destId="{4AA73206-D729-473B-9A9E-825BBEA20FFF}" srcOrd="0" destOrd="0" presId="urn:microsoft.com/office/officeart/2005/8/layout/vList2"/>
    <dgm:cxn modelId="{4D3BC030-85DD-4E2D-97E8-D866B395FE81}" type="presParOf" srcId="{EA112B99-F094-4B2A-A02D-C75E79E86BC8}" destId="{F59382F2-9EB7-4A90-9238-9AAEC416478C}" srcOrd="0" destOrd="0" presId="urn:microsoft.com/office/officeart/2005/8/layout/vList2"/>
    <dgm:cxn modelId="{2D86638E-085A-4799-A50F-5FEE1F60711D}" type="presParOf" srcId="{EA112B99-F094-4B2A-A02D-C75E79E86BC8}" destId="{D5CC50E5-0AB7-43A5-9A41-469AC0C01A55}" srcOrd="1" destOrd="0" presId="urn:microsoft.com/office/officeart/2005/8/layout/vList2"/>
    <dgm:cxn modelId="{37F05C19-B826-4CAA-9DA3-9D97E663954B}" type="presParOf" srcId="{EA112B99-F094-4B2A-A02D-C75E79E86BC8}" destId="{EA1D2232-C7BA-4E11-947A-AC91FF61060E}" srcOrd="2" destOrd="0" presId="urn:microsoft.com/office/officeart/2005/8/layout/vList2"/>
    <dgm:cxn modelId="{3DA3705D-50E6-487D-BE36-6DA75CCCA9D3}" type="presParOf" srcId="{EA112B99-F094-4B2A-A02D-C75E79E86BC8}" destId="{E2D353A2-37FF-4279-A7CA-6522FB797AC0}" srcOrd="3" destOrd="0" presId="urn:microsoft.com/office/officeart/2005/8/layout/vList2"/>
    <dgm:cxn modelId="{2C4E376A-33D4-4EE8-A5E1-16000051EAF5}" type="presParOf" srcId="{EA112B99-F094-4B2A-A02D-C75E79E86BC8}" destId="{4AA73206-D729-473B-9A9E-825BBEA20FF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19026B0-0513-40FF-80D2-0383BCA5950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H"/>
        </a:p>
      </dgm:t>
    </dgm:pt>
    <dgm:pt modelId="{FD2C067D-A10B-4AF8-8E26-C12701C99D11}">
      <dgm:prSet/>
      <dgm:spPr/>
      <dgm:t>
        <a:bodyPr/>
        <a:lstStyle/>
        <a:p>
          <a:r>
            <a:rPr lang="en-GH" b="1" i="0" dirty="0"/>
            <a:t>Each repository includes clear README files, setup instructions, and code examples to help developers, researchers, and collaborators </a:t>
          </a:r>
          <a:r>
            <a:rPr lang="en-US" b="1" i="0" dirty="0"/>
            <a:t>to </a:t>
          </a:r>
          <a:r>
            <a:rPr lang="en-GH" b="1" i="0" dirty="0"/>
            <a:t>get started quickly.</a:t>
          </a:r>
          <a:r>
            <a:rPr lang="en-US" b="1" i="0" dirty="0"/>
            <a:t> For example; the </a:t>
          </a:r>
          <a:r>
            <a:rPr lang="en-GH" b="1" i="0" dirty="0"/>
            <a:t>ROOT repository provides libraries and tools for data processing, statistical analysis, and visualization</a:t>
          </a:r>
          <a:r>
            <a:rPr lang="en-US" b="1" i="0" dirty="0"/>
            <a:t> which is </a:t>
          </a:r>
          <a:r>
            <a:rPr lang="en-GH" b="1" i="0" dirty="0"/>
            <a:t>essential for handling the massive datasets produced at CERN</a:t>
          </a:r>
          <a:r>
            <a:rPr lang="en-GH" b="0" i="0" dirty="0"/>
            <a:t>.</a:t>
          </a:r>
          <a:endParaRPr lang="en-GH" dirty="0"/>
        </a:p>
      </dgm:t>
    </dgm:pt>
    <dgm:pt modelId="{76364A7D-0D81-49B6-8AC1-C6D050720688}" type="parTrans" cxnId="{33D0071F-6984-469A-9107-DA370B9E00C8}">
      <dgm:prSet/>
      <dgm:spPr/>
      <dgm:t>
        <a:bodyPr/>
        <a:lstStyle/>
        <a:p>
          <a:endParaRPr lang="en-GH"/>
        </a:p>
      </dgm:t>
    </dgm:pt>
    <dgm:pt modelId="{F55FDB01-B99E-4F3C-8BFE-609F7FAB5333}" type="sibTrans" cxnId="{33D0071F-6984-469A-9107-DA370B9E00C8}">
      <dgm:prSet/>
      <dgm:spPr/>
      <dgm:t>
        <a:bodyPr/>
        <a:lstStyle/>
        <a:p>
          <a:endParaRPr lang="en-GH"/>
        </a:p>
      </dgm:t>
    </dgm:pt>
    <dgm:pt modelId="{8F75BCBD-DD77-4D19-B672-2DD8CE870852}">
      <dgm:prSet/>
      <dgm:spPr/>
      <dgm:t>
        <a:bodyPr/>
        <a:lstStyle/>
        <a:p>
          <a:r>
            <a:rPr lang="en-GH" b="1" i="0" dirty="0"/>
            <a:t>Security is particularly critical due to the sensitivity of experimental data and the need to protect systems from cyber threats. CERN often publishes internal developer handbooks and uses automated code analysis tools to ensure compliance with these standards.</a:t>
          </a:r>
          <a:endParaRPr lang="en-GH" b="1" dirty="0"/>
        </a:p>
      </dgm:t>
    </dgm:pt>
    <dgm:pt modelId="{9FE25E77-3025-418D-B585-CD9816844922}" type="parTrans" cxnId="{7C84F872-58FE-4C60-9EFD-7F9ECA7EB668}">
      <dgm:prSet/>
      <dgm:spPr/>
      <dgm:t>
        <a:bodyPr/>
        <a:lstStyle/>
        <a:p>
          <a:endParaRPr lang="en-GH"/>
        </a:p>
      </dgm:t>
    </dgm:pt>
    <dgm:pt modelId="{8BEE7DB8-913F-47FA-96E9-48CD6B0C5DB0}" type="sibTrans" cxnId="{7C84F872-58FE-4C60-9EFD-7F9ECA7EB668}">
      <dgm:prSet/>
      <dgm:spPr/>
      <dgm:t>
        <a:bodyPr/>
        <a:lstStyle/>
        <a:p>
          <a:endParaRPr lang="en-GH"/>
        </a:p>
      </dgm:t>
    </dgm:pt>
    <dgm:pt modelId="{76A919E7-3D7D-4211-9DED-FBDF16ADCBFA}" type="pres">
      <dgm:prSet presAssocID="{619026B0-0513-40FF-80D2-0383BCA5950D}" presName="Name0" presStyleCnt="0">
        <dgm:presLayoutVars>
          <dgm:dir/>
          <dgm:resizeHandles val="exact"/>
        </dgm:presLayoutVars>
      </dgm:prSet>
      <dgm:spPr/>
    </dgm:pt>
    <dgm:pt modelId="{E7FF49C0-E524-407D-9C1A-DDC4A60FA2C7}" type="pres">
      <dgm:prSet presAssocID="{FD2C067D-A10B-4AF8-8E26-C12701C99D11}" presName="node" presStyleLbl="node1" presStyleIdx="0" presStyleCnt="2">
        <dgm:presLayoutVars>
          <dgm:bulletEnabled val="1"/>
        </dgm:presLayoutVars>
      </dgm:prSet>
      <dgm:spPr/>
    </dgm:pt>
    <dgm:pt modelId="{411251C6-23EB-475A-BC16-9B19ADB20E7C}" type="pres">
      <dgm:prSet presAssocID="{F55FDB01-B99E-4F3C-8BFE-609F7FAB5333}" presName="sibTrans" presStyleLbl="sibTrans2D1" presStyleIdx="0" presStyleCnt="1"/>
      <dgm:spPr/>
    </dgm:pt>
    <dgm:pt modelId="{AE59B9F6-8347-4530-9CE0-E7BB3F038E3C}" type="pres">
      <dgm:prSet presAssocID="{F55FDB01-B99E-4F3C-8BFE-609F7FAB5333}" presName="connectorText" presStyleLbl="sibTrans2D1" presStyleIdx="0" presStyleCnt="1"/>
      <dgm:spPr/>
    </dgm:pt>
    <dgm:pt modelId="{2C79759F-C699-420F-B81B-59F8395AA0D2}" type="pres">
      <dgm:prSet presAssocID="{8F75BCBD-DD77-4D19-B672-2DD8CE870852}" presName="node" presStyleLbl="node1" presStyleIdx="1" presStyleCnt="2">
        <dgm:presLayoutVars>
          <dgm:bulletEnabled val="1"/>
        </dgm:presLayoutVars>
      </dgm:prSet>
      <dgm:spPr/>
    </dgm:pt>
  </dgm:ptLst>
  <dgm:cxnLst>
    <dgm:cxn modelId="{33D0071F-6984-469A-9107-DA370B9E00C8}" srcId="{619026B0-0513-40FF-80D2-0383BCA5950D}" destId="{FD2C067D-A10B-4AF8-8E26-C12701C99D11}" srcOrd="0" destOrd="0" parTransId="{76364A7D-0D81-49B6-8AC1-C6D050720688}" sibTransId="{F55FDB01-B99E-4F3C-8BFE-609F7FAB5333}"/>
    <dgm:cxn modelId="{EE5C0E41-0F38-4439-9DF0-B0E32BBE13A9}" type="presOf" srcId="{F55FDB01-B99E-4F3C-8BFE-609F7FAB5333}" destId="{411251C6-23EB-475A-BC16-9B19ADB20E7C}" srcOrd="0" destOrd="0" presId="urn:microsoft.com/office/officeart/2005/8/layout/process1"/>
    <dgm:cxn modelId="{7C84F872-58FE-4C60-9EFD-7F9ECA7EB668}" srcId="{619026B0-0513-40FF-80D2-0383BCA5950D}" destId="{8F75BCBD-DD77-4D19-B672-2DD8CE870852}" srcOrd="1" destOrd="0" parTransId="{9FE25E77-3025-418D-B585-CD9816844922}" sibTransId="{8BEE7DB8-913F-47FA-96E9-48CD6B0C5DB0}"/>
    <dgm:cxn modelId="{01025A90-0083-4418-985D-7053F2CE5D93}" type="presOf" srcId="{F55FDB01-B99E-4F3C-8BFE-609F7FAB5333}" destId="{AE59B9F6-8347-4530-9CE0-E7BB3F038E3C}" srcOrd="1" destOrd="0" presId="urn:microsoft.com/office/officeart/2005/8/layout/process1"/>
    <dgm:cxn modelId="{6F46E3B6-FCEC-4D43-872A-96C2959E30BF}" type="presOf" srcId="{FD2C067D-A10B-4AF8-8E26-C12701C99D11}" destId="{E7FF49C0-E524-407D-9C1A-DDC4A60FA2C7}" srcOrd="0" destOrd="0" presId="urn:microsoft.com/office/officeart/2005/8/layout/process1"/>
    <dgm:cxn modelId="{97853ADB-DD26-4B59-A700-CAB77C6ECB95}" type="presOf" srcId="{619026B0-0513-40FF-80D2-0383BCA5950D}" destId="{76A919E7-3D7D-4211-9DED-FBDF16ADCBFA}" srcOrd="0" destOrd="0" presId="urn:microsoft.com/office/officeart/2005/8/layout/process1"/>
    <dgm:cxn modelId="{55843FFE-4703-4A00-94F8-270AFF24DB76}" type="presOf" srcId="{8F75BCBD-DD77-4D19-B672-2DD8CE870852}" destId="{2C79759F-C699-420F-B81B-59F8395AA0D2}" srcOrd="0" destOrd="0" presId="urn:microsoft.com/office/officeart/2005/8/layout/process1"/>
    <dgm:cxn modelId="{D761A3E2-2081-406D-BD16-8366209A0405}" type="presParOf" srcId="{76A919E7-3D7D-4211-9DED-FBDF16ADCBFA}" destId="{E7FF49C0-E524-407D-9C1A-DDC4A60FA2C7}" srcOrd="0" destOrd="0" presId="urn:microsoft.com/office/officeart/2005/8/layout/process1"/>
    <dgm:cxn modelId="{9001D9AE-C4D3-4322-B33E-9A0A7FCEEFBC}" type="presParOf" srcId="{76A919E7-3D7D-4211-9DED-FBDF16ADCBFA}" destId="{411251C6-23EB-475A-BC16-9B19ADB20E7C}" srcOrd="1" destOrd="0" presId="urn:microsoft.com/office/officeart/2005/8/layout/process1"/>
    <dgm:cxn modelId="{DBB029E7-6EA4-4F94-BDE6-6D207CB87B02}" type="presParOf" srcId="{411251C6-23EB-475A-BC16-9B19ADB20E7C}" destId="{AE59B9F6-8347-4530-9CE0-E7BB3F038E3C}" srcOrd="0" destOrd="0" presId="urn:microsoft.com/office/officeart/2005/8/layout/process1"/>
    <dgm:cxn modelId="{5283EDE2-8271-4051-AB33-7961709C572D}" type="presParOf" srcId="{76A919E7-3D7D-4211-9DED-FBDF16ADCBFA}" destId="{2C79759F-C699-420F-B81B-59F8395AA0D2}"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5E4BFA-8CD7-41B8-9FF9-2B2EEB6502A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H"/>
        </a:p>
      </dgm:t>
    </dgm:pt>
    <dgm:pt modelId="{8910F788-5981-4FE3-AF63-FC7A41E46B4D}">
      <dgm:prSet/>
      <dgm:spPr/>
      <dgm:t>
        <a:bodyPr/>
        <a:lstStyle/>
        <a:p>
          <a:r>
            <a:rPr lang="en-GH" b="1" i="0"/>
            <a:t>NYT splits code into focused libraries and tools (e.g., kyt as a JS app toolkit, drone-gke as a deployment plugin, datasets in their own repos). </a:t>
          </a:r>
          <a:endParaRPr lang="en-GH"/>
        </a:p>
      </dgm:t>
    </dgm:pt>
    <dgm:pt modelId="{9244379C-670A-4B9B-96BB-9F51EDB7C059}" type="parTrans" cxnId="{C6AFF01B-FF93-4FD7-B6AF-F774A5AD0538}">
      <dgm:prSet/>
      <dgm:spPr/>
      <dgm:t>
        <a:bodyPr/>
        <a:lstStyle/>
        <a:p>
          <a:endParaRPr lang="en-GH"/>
        </a:p>
      </dgm:t>
    </dgm:pt>
    <dgm:pt modelId="{CE5283F1-0DEA-41BC-82C1-CC4E6F38242F}" type="sibTrans" cxnId="{C6AFF01B-FF93-4FD7-B6AF-F774A5AD0538}">
      <dgm:prSet/>
      <dgm:spPr/>
      <dgm:t>
        <a:bodyPr/>
        <a:lstStyle/>
        <a:p>
          <a:endParaRPr lang="en-GH"/>
        </a:p>
      </dgm:t>
    </dgm:pt>
    <dgm:pt modelId="{FB5AA441-6581-4F91-9B3A-790EF716ED63}">
      <dgm:prSet/>
      <dgm:spPr/>
      <dgm:t>
        <a:bodyPr/>
        <a:lstStyle/>
        <a:p>
          <a:r>
            <a:rPr lang="en-GH" b="1" i="0"/>
            <a:t>READMEs (e.g., newsdev/about-int) describe team responsibilities separate from code. This enables reuse, independent release cycles, and clear ownership</a:t>
          </a:r>
          <a:r>
            <a:rPr lang="en-US" b="1" i="0"/>
            <a:t>.</a:t>
          </a:r>
          <a:endParaRPr lang="en-GH"/>
        </a:p>
      </dgm:t>
    </dgm:pt>
    <dgm:pt modelId="{5B89AE4C-8D6B-4B84-B5E2-D332FDE1E6D9}" type="parTrans" cxnId="{CEB2E82F-6CC2-45FC-ACF0-E54D3CC9ED0D}">
      <dgm:prSet/>
      <dgm:spPr/>
      <dgm:t>
        <a:bodyPr/>
        <a:lstStyle/>
        <a:p>
          <a:endParaRPr lang="en-GH"/>
        </a:p>
      </dgm:t>
    </dgm:pt>
    <dgm:pt modelId="{930F5D78-332C-4A89-BCE2-DE0303A5BAF9}" type="sibTrans" cxnId="{CEB2E82F-6CC2-45FC-ACF0-E54D3CC9ED0D}">
      <dgm:prSet/>
      <dgm:spPr/>
      <dgm:t>
        <a:bodyPr/>
        <a:lstStyle/>
        <a:p>
          <a:endParaRPr lang="en-GH"/>
        </a:p>
      </dgm:t>
    </dgm:pt>
    <dgm:pt modelId="{FAF604DD-55D6-459E-AEF4-06E8547330F6}">
      <dgm:prSet/>
      <dgm:spPr/>
      <dgm:t>
        <a:bodyPr/>
        <a:lstStyle/>
        <a:p>
          <a:r>
            <a:rPr lang="en-US" b="1" i="0" dirty="0"/>
            <a:t>For example; the </a:t>
          </a:r>
          <a:r>
            <a:rPr lang="en-GH" b="1" i="0" dirty="0"/>
            <a:t>Library Components repo has separate modules for rendering charts, processing text, and handling user interactions </a:t>
          </a:r>
          <a:r>
            <a:rPr lang="en-US" b="1" i="0" dirty="0"/>
            <a:t>with </a:t>
          </a:r>
          <a:r>
            <a:rPr lang="en-GH" b="1" i="0" dirty="0"/>
            <a:t>each stored in its own folder, making it easy to update or reuse without affecting other parts</a:t>
          </a:r>
          <a:r>
            <a:rPr lang="en-US" b="1" i="0" dirty="0"/>
            <a:t>.</a:t>
          </a:r>
          <a:endParaRPr lang="en-GH" dirty="0"/>
        </a:p>
      </dgm:t>
    </dgm:pt>
    <dgm:pt modelId="{6FCB2168-9207-42CF-9899-A14FC66BC9D0}" type="parTrans" cxnId="{110AA84C-A1E6-4FAD-A499-5C2FCFACB38A}">
      <dgm:prSet/>
      <dgm:spPr/>
      <dgm:t>
        <a:bodyPr/>
        <a:lstStyle/>
        <a:p>
          <a:endParaRPr lang="en-GH"/>
        </a:p>
      </dgm:t>
    </dgm:pt>
    <dgm:pt modelId="{00087FB6-60A3-4884-B7C9-58BA19B6964A}" type="sibTrans" cxnId="{110AA84C-A1E6-4FAD-A499-5C2FCFACB38A}">
      <dgm:prSet/>
      <dgm:spPr/>
      <dgm:t>
        <a:bodyPr/>
        <a:lstStyle/>
        <a:p>
          <a:endParaRPr lang="en-GH"/>
        </a:p>
      </dgm:t>
    </dgm:pt>
    <dgm:pt modelId="{429289C6-52A2-4477-98A4-D47C4C0597C0}" type="pres">
      <dgm:prSet presAssocID="{BC5E4BFA-8CD7-41B8-9FF9-2B2EEB6502AE}" presName="linear" presStyleCnt="0">
        <dgm:presLayoutVars>
          <dgm:animLvl val="lvl"/>
          <dgm:resizeHandles val="exact"/>
        </dgm:presLayoutVars>
      </dgm:prSet>
      <dgm:spPr/>
    </dgm:pt>
    <dgm:pt modelId="{DDBC6FE3-5E21-49DF-A0B2-B3AB1786C840}" type="pres">
      <dgm:prSet presAssocID="{8910F788-5981-4FE3-AF63-FC7A41E46B4D}" presName="parentText" presStyleLbl="node1" presStyleIdx="0" presStyleCnt="3">
        <dgm:presLayoutVars>
          <dgm:chMax val="0"/>
          <dgm:bulletEnabled val="1"/>
        </dgm:presLayoutVars>
      </dgm:prSet>
      <dgm:spPr/>
    </dgm:pt>
    <dgm:pt modelId="{9F058F1A-23AE-4F12-9724-54D5E2D10B0E}" type="pres">
      <dgm:prSet presAssocID="{CE5283F1-0DEA-41BC-82C1-CC4E6F38242F}" presName="spacer" presStyleCnt="0"/>
      <dgm:spPr/>
    </dgm:pt>
    <dgm:pt modelId="{9E84C4D1-0917-4ABB-A7A9-105AC0C282F9}" type="pres">
      <dgm:prSet presAssocID="{FB5AA441-6581-4F91-9B3A-790EF716ED63}" presName="parentText" presStyleLbl="node1" presStyleIdx="1" presStyleCnt="3">
        <dgm:presLayoutVars>
          <dgm:chMax val="0"/>
          <dgm:bulletEnabled val="1"/>
        </dgm:presLayoutVars>
      </dgm:prSet>
      <dgm:spPr/>
    </dgm:pt>
    <dgm:pt modelId="{DC249E4A-92A9-49AC-94AF-B3CA33949F61}" type="pres">
      <dgm:prSet presAssocID="{930F5D78-332C-4A89-BCE2-DE0303A5BAF9}" presName="spacer" presStyleCnt="0"/>
      <dgm:spPr/>
    </dgm:pt>
    <dgm:pt modelId="{DCB9258B-888E-4842-BBB8-8FA1ECBB7A85}" type="pres">
      <dgm:prSet presAssocID="{FAF604DD-55D6-459E-AEF4-06E8547330F6}" presName="parentText" presStyleLbl="node1" presStyleIdx="2" presStyleCnt="3">
        <dgm:presLayoutVars>
          <dgm:chMax val="0"/>
          <dgm:bulletEnabled val="1"/>
        </dgm:presLayoutVars>
      </dgm:prSet>
      <dgm:spPr/>
    </dgm:pt>
  </dgm:ptLst>
  <dgm:cxnLst>
    <dgm:cxn modelId="{C8EC5801-FB06-46C0-B77F-7B4D62954A45}" type="presOf" srcId="{8910F788-5981-4FE3-AF63-FC7A41E46B4D}" destId="{DDBC6FE3-5E21-49DF-A0B2-B3AB1786C840}" srcOrd="0" destOrd="0" presId="urn:microsoft.com/office/officeart/2005/8/layout/vList2"/>
    <dgm:cxn modelId="{C6AFF01B-FF93-4FD7-B6AF-F774A5AD0538}" srcId="{BC5E4BFA-8CD7-41B8-9FF9-2B2EEB6502AE}" destId="{8910F788-5981-4FE3-AF63-FC7A41E46B4D}" srcOrd="0" destOrd="0" parTransId="{9244379C-670A-4B9B-96BB-9F51EDB7C059}" sibTransId="{CE5283F1-0DEA-41BC-82C1-CC4E6F38242F}"/>
    <dgm:cxn modelId="{CEB2E82F-6CC2-45FC-ACF0-E54D3CC9ED0D}" srcId="{BC5E4BFA-8CD7-41B8-9FF9-2B2EEB6502AE}" destId="{FB5AA441-6581-4F91-9B3A-790EF716ED63}" srcOrd="1" destOrd="0" parTransId="{5B89AE4C-8D6B-4B84-B5E2-D332FDE1E6D9}" sibTransId="{930F5D78-332C-4A89-BCE2-DE0303A5BAF9}"/>
    <dgm:cxn modelId="{78D3603F-6E4E-4FE0-BF50-F250B34C31DB}" type="presOf" srcId="{FB5AA441-6581-4F91-9B3A-790EF716ED63}" destId="{9E84C4D1-0917-4ABB-A7A9-105AC0C282F9}" srcOrd="0" destOrd="0" presId="urn:microsoft.com/office/officeart/2005/8/layout/vList2"/>
    <dgm:cxn modelId="{110AA84C-A1E6-4FAD-A499-5C2FCFACB38A}" srcId="{BC5E4BFA-8CD7-41B8-9FF9-2B2EEB6502AE}" destId="{FAF604DD-55D6-459E-AEF4-06E8547330F6}" srcOrd="2" destOrd="0" parTransId="{6FCB2168-9207-42CF-9899-A14FC66BC9D0}" sibTransId="{00087FB6-60A3-4884-B7C9-58BA19B6964A}"/>
    <dgm:cxn modelId="{2C695BBC-028F-4F04-81BC-5B804416D233}" type="presOf" srcId="{FAF604DD-55D6-459E-AEF4-06E8547330F6}" destId="{DCB9258B-888E-4842-BBB8-8FA1ECBB7A85}" srcOrd="0" destOrd="0" presId="urn:microsoft.com/office/officeart/2005/8/layout/vList2"/>
    <dgm:cxn modelId="{2D2DD1D5-36ED-4C6F-AB7D-1BA803D71A89}" type="presOf" srcId="{BC5E4BFA-8CD7-41B8-9FF9-2B2EEB6502AE}" destId="{429289C6-52A2-4477-98A4-D47C4C0597C0}" srcOrd="0" destOrd="0" presId="urn:microsoft.com/office/officeart/2005/8/layout/vList2"/>
    <dgm:cxn modelId="{7059788D-989C-453F-AE88-0F05E7C9EB19}" type="presParOf" srcId="{429289C6-52A2-4477-98A4-D47C4C0597C0}" destId="{DDBC6FE3-5E21-49DF-A0B2-B3AB1786C840}" srcOrd="0" destOrd="0" presId="urn:microsoft.com/office/officeart/2005/8/layout/vList2"/>
    <dgm:cxn modelId="{BAB8E698-2128-494B-AD00-CB4031E0C5EB}" type="presParOf" srcId="{429289C6-52A2-4477-98A4-D47C4C0597C0}" destId="{9F058F1A-23AE-4F12-9724-54D5E2D10B0E}" srcOrd="1" destOrd="0" presId="urn:microsoft.com/office/officeart/2005/8/layout/vList2"/>
    <dgm:cxn modelId="{1707BBE9-2732-4876-B98F-E1AA16B282EF}" type="presParOf" srcId="{429289C6-52A2-4477-98A4-D47C4C0597C0}" destId="{9E84C4D1-0917-4ABB-A7A9-105AC0C282F9}" srcOrd="2" destOrd="0" presId="urn:microsoft.com/office/officeart/2005/8/layout/vList2"/>
    <dgm:cxn modelId="{093D3650-1194-4F0D-A773-4EE9C423C240}" type="presParOf" srcId="{429289C6-52A2-4477-98A4-D47C4C0597C0}" destId="{DC249E4A-92A9-49AC-94AF-B3CA33949F61}" srcOrd="3" destOrd="0" presId="urn:microsoft.com/office/officeart/2005/8/layout/vList2"/>
    <dgm:cxn modelId="{BE7DE022-AFBD-4D4B-A9BA-EE2AC4792F01}" type="presParOf" srcId="{429289C6-52A2-4477-98A4-D47C4C0597C0}" destId="{DCB9258B-888E-4842-BBB8-8FA1ECBB7A8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EC4BC-7E7F-492E-BFA3-B3176ADD48ED}">
      <dsp:nvSpPr>
        <dsp:cNvPr id="0" name=""/>
        <dsp:cNvSpPr/>
      </dsp:nvSpPr>
      <dsp:spPr>
        <a:xfrm>
          <a:off x="86930" y="520506"/>
          <a:ext cx="1515316" cy="151531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F0408A-8017-4922-A6DD-57B99960C51A}">
      <dsp:nvSpPr>
        <dsp:cNvPr id="0" name=""/>
        <dsp:cNvSpPr/>
      </dsp:nvSpPr>
      <dsp:spPr>
        <a:xfrm>
          <a:off x="405146" y="838723"/>
          <a:ext cx="878883" cy="878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EB9717-362A-4590-A16B-66DAFD1F4141}">
      <dsp:nvSpPr>
        <dsp:cNvPr id="0" name=""/>
        <dsp:cNvSpPr/>
      </dsp:nvSpPr>
      <dsp:spPr>
        <a:xfrm>
          <a:off x="1926957" y="331130"/>
          <a:ext cx="3571817" cy="1894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GH" sz="2000" b="1" kern="1200" dirty="0"/>
            <a:t>Most repositories include a README.md at the root level explaining the project’s objective, data sources, installation steps, and usage</a:t>
          </a:r>
          <a:r>
            <a:rPr lang="en-US" sz="2000" b="1" kern="1200" dirty="0"/>
            <a:t> </a:t>
          </a:r>
          <a:r>
            <a:rPr lang="en-GH" sz="2000" b="1" kern="1200" dirty="0"/>
            <a:t>instructions</a:t>
          </a:r>
          <a:r>
            <a:rPr lang="en-US" sz="2000" b="1" kern="1200" dirty="0"/>
            <a:t>.</a:t>
          </a:r>
        </a:p>
      </dsp:txBody>
      <dsp:txXfrm>
        <a:off x="1926957" y="331130"/>
        <a:ext cx="3571817" cy="1894070"/>
      </dsp:txXfrm>
    </dsp:sp>
    <dsp:sp modelId="{7F5BA290-0141-45A0-9221-0A3410505B7B}">
      <dsp:nvSpPr>
        <dsp:cNvPr id="0" name=""/>
        <dsp:cNvSpPr/>
      </dsp:nvSpPr>
      <dsp:spPr>
        <a:xfrm>
          <a:off x="6121138" y="520506"/>
          <a:ext cx="1515316" cy="151531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22371-BF61-4034-8166-FEC1D040FDB4}">
      <dsp:nvSpPr>
        <dsp:cNvPr id="0" name=""/>
        <dsp:cNvSpPr/>
      </dsp:nvSpPr>
      <dsp:spPr>
        <a:xfrm>
          <a:off x="6439354" y="838723"/>
          <a:ext cx="878883" cy="8788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489F8A-6DD0-4AEF-9C10-76640CA461CA}">
      <dsp:nvSpPr>
        <dsp:cNvPr id="0" name=""/>
        <dsp:cNvSpPr/>
      </dsp:nvSpPr>
      <dsp:spPr>
        <a:xfrm>
          <a:off x="7961165" y="520506"/>
          <a:ext cx="3571817" cy="1515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GH" sz="2000" b="1" kern="1200" dirty="0"/>
            <a:t>WHO also provides licensing details, usually adopting open licenses to allow free use of code and data while ensuring proper attribution. </a:t>
          </a:r>
          <a:endParaRPr lang="en-US" sz="2000" b="1" kern="1200" dirty="0"/>
        </a:p>
      </dsp:txBody>
      <dsp:txXfrm>
        <a:off x="7961165" y="520506"/>
        <a:ext cx="3571817" cy="1515316"/>
      </dsp:txXfrm>
    </dsp:sp>
    <dsp:sp modelId="{E343FD1F-0FE5-42FC-A52F-FEF27F439E82}">
      <dsp:nvSpPr>
        <dsp:cNvPr id="0" name=""/>
        <dsp:cNvSpPr/>
      </dsp:nvSpPr>
      <dsp:spPr>
        <a:xfrm>
          <a:off x="86930" y="3431839"/>
          <a:ext cx="1515316" cy="151531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38C985-FA6D-43D3-A38C-A2111BE28DF1}">
      <dsp:nvSpPr>
        <dsp:cNvPr id="0" name=""/>
        <dsp:cNvSpPr/>
      </dsp:nvSpPr>
      <dsp:spPr>
        <a:xfrm>
          <a:off x="405146" y="3750055"/>
          <a:ext cx="878883" cy="878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B20C69-08A7-4FD7-8A17-59C0BF1BA353}">
      <dsp:nvSpPr>
        <dsp:cNvPr id="0" name=""/>
        <dsp:cNvSpPr/>
      </dsp:nvSpPr>
      <dsp:spPr>
        <a:xfrm>
          <a:off x="1926957" y="3215414"/>
          <a:ext cx="3571817" cy="1948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GH" sz="2000" b="1" kern="1200" dirty="0"/>
            <a:t>Larger initiatives often have a docs directory containing extended manuals, FAQs, and case studies</a:t>
          </a:r>
          <a:r>
            <a:rPr lang="en-US" sz="2000" b="1" kern="1200" dirty="0"/>
            <a:t>.</a:t>
          </a:r>
        </a:p>
      </dsp:txBody>
      <dsp:txXfrm>
        <a:off x="1926957" y="3215414"/>
        <a:ext cx="3571817" cy="1948166"/>
      </dsp:txXfrm>
    </dsp:sp>
    <dsp:sp modelId="{22BDC001-683F-43E2-9B92-604C1FA89732}">
      <dsp:nvSpPr>
        <dsp:cNvPr id="0" name=""/>
        <dsp:cNvSpPr/>
      </dsp:nvSpPr>
      <dsp:spPr>
        <a:xfrm>
          <a:off x="6121138" y="3431839"/>
          <a:ext cx="1515316" cy="151531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D007B2-3BC1-48E4-BB53-1A87FF846155}">
      <dsp:nvSpPr>
        <dsp:cNvPr id="0" name=""/>
        <dsp:cNvSpPr/>
      </dsp:nvSpPr>
      <dsp:spPr>
        <a:xfrm>
          <a:off x="6439354" y="3750055"/>
          <a:ext cx="878883" cy="8788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E4C9F0-A055-4BA9-8491-42A103F4F50D}">
      <dsp:nvSpPr>
        <dsp:cNvPr id="0" name=""/>
        <dsp:cNvSpPr/>
      </dsp:nvSpPr>
      <dsp:spPr>
        <a:xfrm>
          <a:off x="7961165" y="3167454"/>
          <a:ext cx="3571817" cy="204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GH" sz="2000" b="1" kern="1200" dirty="0"/>
            <a:t>This structured documentation makes WHO repositories accessible to both technical and non-technical users.</a:t>
          </a:r>
          <a:endParaRPr lang="en-US" sz="2000" b="1" kern="1200" dirty="0"/>
        </a:p>
      </dsp:txBody>
      <dsp:txXfrm>
        <a:off x="7961165" y="3167454"/>
        <a:ext cx="3571817" cy="2044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4115D3-D6AF-4E0F-BDEF-B115BD01BF64}">
      <dsp:nvSpPr>
        <dsp:cNvPr id="0" name=""/>
        <dsp:cNvSpPr/>
      </dsp:nvSpPr>
      <dsp:spPr>
        <a:xfrm>
          <a:off x="0" y="406720"/>
          <a:ext cx="9404723" cy="19913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H" sz="2300" b="1" i="0" kern="1200"/>
            <a:t>WHO applies a modular design approach to keep projects organized and maintainable. Related functions are separated into dedicated modules or directories</a:t>
          </a:r>
          <a:r>
            <a:rPr lang="en-US" sz="2300" b="1" i="0" kern="1200"/>
            <a:t> such</a:t>
          </a:r>
          <a:r>
            <a:rPr lang="en-GH" sz="2300" b="1" i="0" kern="1200"/>
            <a:t> as data for raw and cleaned datasets, scripts for data processing, analysis for statistical models, and outputs for visualizations and reports.</a:t>
          </a:r>
          <a:endParaRPr lang="en-GH" sz="2300" kern="1200"/>
        </a:p>
      </dsp:txBody>
      <dsp:txXfrm>
        <a:off x="97209" y="503929"/>
        <a:ext cx="9210305" cy="1796922"/>
      </dsp:txXfrm>
    </dsp:sp>
    <dsp:sp modelId="{C9AFF74A-456F-4EB9-8583-F2388449BEB9}">
      <dsp:nvSpPr>
        <dsp:cNvPr id="0" name=""/>
        <dsp:cNvSpPr/>
      </dsp:nvSpPr>
      <dsp:spPr>
        <a:xfrm>
          <a:off x="0" y="2464300"/>
          <a:ext cx="9404723" cy="19913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H" sz="2300" b="1" i="0" kern="1200"/>
            <a:t>For example, the Go.Data repository is split into separate repositories for the backend API, the user interface, and the mobile app. This way developers can update the mobile app without affecting the backend, making the whole system easier to maintain and improve.</a:t>
          </a:r>
          <a:endParaRPr lang="en-GH" sz="2300" kern="1200"/>
        </a:p>
      </dsp:txBody>
      <dsp:txXfrm>
        <a:off x="97209" y="2561509"/>
        <a:ext cx="9210305" cy="17969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D7B10-53E6-4CF5-AA68-8E629EF54D2F}">
      <dsp:nvSpPr>
        <dsp:cNvPr id="0" name=""/>
        <dsp:cNvSpPr/>
      </dsp:nvSpPr>
      <dsp:spPr>
        <a:xfrm>
          <a:off x="1469089" y="875850"/>
          <a:ext cx="1170694" cy="7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EEF00F-B0CD-4DF4-B508-35D3A7DFA2AB}">
      <dsp:nvSpPr>
        <dsp:cNvPr id="0" name=""/>
        <dsp:cNvSpPr/>
      </dsp:nvSpPr>
      <dsp:spPr>
        <a:xfrm>
          <a:off x="2710025" y="777451"/>
          <a:ext cx="134629" cy="253078"/>
        </a:xfrm>
        <a:prstGeom prst="chevron">
          <a:avLst>
            <a:gd name="adj" fmla="val 9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574BA0-E16E-4EA5-8532-A0415FC1D613}">
      <dsp:nvSpPr>
        <dsp:cNvPr id="0" name=""/>
        <dsp:cNvSpPr/>
      </dsp:nvSpPr>
      <dsp:spPr>
        <a:xfrm>
          <a:off x="702437" y="255570"/>
          <a:ext cx="1240631" cy="1240631"/>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143" tIns="48143" rIns="48143" bIns="48143" numCol="1" spcCol="1270" anchor="ctr" anchorCtr="0">
          <a:noAutofit/>
        </a:bodyPr>
        <a:lstStyle/>
        <a:p>
          <a:pPr marL="0" lvl="0" indent="0" algn="ctr" defTabSz="2355850">
            <a:lnSpc>
              <a:spcPct val="90000"/>
            </a:lnSpc>
            <a:spcBef>
              <a:spcPct val="0"/>
            </a:spcBef>
            <a:spcAft>
              <a:spcPct val="35000"/>
            </a:spcAft>
            <a:buNone/>
          </a:pPr>
          <a:r>
            <a:rPr lang="en-US" sz="5300" kern="1200"/>
            <a:t>1</a:t>
          </a:r>
        </a:p>
      </dsp:txBody>
      <dsp:txXfrm>
        <a:off x="884123" y="437256"/>
        <a:ext cx="877259" cy="877259"/>
      </dsp:txXfrm>
    </dsp:sp>
    <dsp:sp modelId="{145C8E50-1F3C-4DDA-BAF5-D8A027A4D047}">
      <dsp:nvSpPr>
        <dsp:cNvPr id="0" name=""/>
        <dsp:cNvSpPr/>
      </dsp:nvSpPr>
      <dsp:spPr>
        <a:xfrm>
          <a:off x="5721" y="1661776"/>
          <a:ext cx="2634062" cy="2334149"/>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7778" tIns="165100" rIns="207778" bIns="165100" numCol="1" spcCol="1270" anchor="t" anchorCtr="0">
          <a:noAutofit/>
        </a:bodyPr>
        <a:lstStyle/>
        <a:p>
          <a:pPr marL="0" lvl="0" indent="0" algn="l" defTabSz="800100">
            <a:lnSpc>
              <a:spcPct val="90000"/>
            </a:lnSpc>
            <a:spcBef>
              <a:spcPct val="0"/>
            </a:spcBef>
            <a:spcAft>
              <a:spcPct val="35000"/>
            </a:spcAft>
            <a:buNone/>
          </a:pPr>
          <a:r>
            <a:rPr lang="en-GH" sz="1800" b="1" kern="1200" dirty="0"/>
            <a:t>Issues</a:t>
          </a:r>
          <a:r>
            <a:rPr lang="en-GH" sz="1800" kern="1200" dirty="0"/>
            <a:t> are used to log bugs, suggest improvements, and discuss methodological updates.</a:t>
          </a:r>
          <a:endParaRPr lang="en-US" sz="1800" kern="1200" dirty="0"/>
        </a:p>
      </dsp:txBody>
      <dsp:txXfrm>
        <a:off x="5721" y="2128606"/>
        <a:ext cx="2634062" cy="1867319"/>
      </dsp:txXfrm>
    </dsp:sp>
    <dsp:sp modelId="{58179490-DBFB-4E1D-BECD-20DAE44EDE95}">
      <dsp:nvSpPr>
        <dsp:cNvPr id="0" name=""/>
        <dsp:cNvSpPr/>
      </dsp:nvSpPr>
      <dsp:spPr>
        <a:xfrm>
          <a:off x="2932457" y="875944"/>
          <a:ext cx="2634062" cy="72"/>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8940B7-8D44-43DF-BE47-946AC4937B79}">
      <dsp:nvSpPr>
        <dsp:cNvPr id="0" name=""/>
        <dsp:cNvSpPr/>
      </dsp:nvSpPr>
      <dsp:spPr>
        <a:xfrm>
          <a:off x="5636761" y="777530"/>
          <a:ext cx="134629" cy="253155"/>
        </a:xfrm>
        <a:prstGeom prst="chevron">
          <a:avLst>
            <a:gd name="adj" fmla="val 90000"/>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364489-74CC-4CB2-8728-78A36A57A65C}">
      <dsp:nvSpPr>
        <dsp:cNvPr id="0" name=""/>
        <dsp:cNvSpPr/>
      </dsp:nvSpPr>
      <dsp:spPr>
        <a:xfrm>
          <a:off x="3629173" y="255664"/>
          <a:ext cx="1240631" cy="1240631"/>
        </a:xfrm>
        <a:prstGeom prst="ellips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143" tIns="48143" rIns="48143" bIns="48143" numCol="1" spcCol="1270" anchor="ctr" anchorCtr="0">
          <a:noAutofit/>
        </a:bodyPr>
        <a:lstStyle/>
        <a:p>
          <a:pPr marL="0" lvl="0" indent="0" algn="ctr" defTabSz="2355850">
            <a:lnSpc>
              <a:spcPct val="90000"/>
            </a:lnSpc>
            <a:spcBef>
              <a:spcPct val="0"/>
            </a:spcBef>
            <a:spcAft>
              <a:spcPct val="35000"/>
            </a:spcAft>
            <a:buNone/>
          </a:pPr>
          <a:r>
            <a:rPr lang="en-US" sz="5300" kern="1200"/>
            <a:t>2</a:t>
          </a:r>
        </a:p>
      </dsp:txBody>
      <dsp:txXfrm>
        <a:off x="3810859" y="437350"/>
        <a:ext cx="877259" cy="877259"/>
      </dsp:txXfrm>
    </dsp:sp>
    <dsp:sp modelId="{33A06B88-758A-4EF3-8A60-8A1FA347FD9D}">
      <dsp:nvSpPr>
        <dsp:cNvPr id="0" name=""/>
        <dsp:cNvSpPr/>
      </dsp:nvSpPr>
      <dsp:spPr>
        <a:xfrm>
          <a:off x="2932457" y="1661989"/>
          <a:ext cx="2634062" cy="2334149"/>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7778" tIns="165100" rIns="207778" bIns="165100" numCol="1" spcCol="1270" anchor="t" anchorCtr="0">
          <a:noAutofit/>
        </a:bodyPr>
        <a:lstStyle/>
        <a:p>
          <a:pPr marL="0" lvl="0" indent="0" algn="l" defTabSz="844550">
            <a:lnSpc>
              <a:spcPct val="90000"/>
            </a:lnSpc>
            <a:spcBef>
              <a:spcPct val="0"/>
            </a:spcBef>
            <a:spcAft>
              <a:spcPct val="35000"/>
            </a:spcAft>
            <a:buNone/>
          </a:pPr>
          <a:r>
            <a:rPr lang="en-GH" sz="1900" b="1" kern="1200" dirty="0"/>
            <a:t>Pull Requests</a:t>
          </a:r>
          <a:r>
            <a:rPr lang="en-GH" sz="1900" kern="1200" dirty="0"/>
            <a:t> enable peer review of code before integration, ensuring quality and consistency.</a:t>
          </a:r>
          <a:endParaRPr lang="en-US" sz="1900" kern="1200" dirty="0"/>
        </a:p>
      </dsp:txBody>
      <dsp:txXfrm>
        <a:off x="2932457" y="2128819"/>
        <a:ext cx="2634062" cy="1867319"/>
      </dsp:txXfrm>
    </dsp:sp>
    <dsp:sp modelId="{36B27E6B-6AB1-4136-BE73-78E2AB2C4733}">
      <dsp:nvSpPr>
        <dsp:cNvPr id="0" name=""/>
        <dsp:cNvSpPr/>
      </dsp:nvSpPr>
      <dsp:spPr>
        <a:xfrm>
          <a:off x="5859193" y="875944"/>
          <a:ext cx="2634062" cy="72"/>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99C06-A58F-4382-9AD9-74797F9942BD}">
      <dsp:nvSpPr>
        <dsp:cNvPr id="0" name=""/>
        <dsp:cNvSpPr/>
      </dsp:nvSpPr>
      <dsp:spPr>
        <a:xfrm>
          <a:off x="8563497" y="777530"/>
          <a:ext cx="134629" cy="253155"/>
        </a:xfrm>
        <a:prstGeom prst="chevron">
          <a:avLst>
            <a:gd name="adj" fmla="val 9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31490A-A79A-497B-B7D6-6646428D0096}">
      <dsp:nvSpPr>
        <dsp:cNvPr id="0" name=""/>
        <dsp:cNvSpPr/>
      </dsp:nvSpPr>
      <dsp:spPr>
        <a:xfrm>
          <a:off x="6555908" y="255664"/>
          <a:ext cx="1240631" cy="1240631"/>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143" tIns="48143" rIns="48143" bIns="48143" numCol="1" spcCol="1270" anchor="ctr" anchorCtr="0">
          <a:noAutofit/>
        </a:bodyPr>
        <a:lstStyle/>
        <a:p>
          <a:pPr marL="0" lvl="0" indent="0" algn="ctr" defTabSz="2355850">
            <a:lnSpc>
              <a:spcPct val="90000"/>
            </a:lnSpc>
            <a:spcBef>
              <a:spcPct val="0"/>
            </a:spcBef>
            <a:spcAft>
              <a:spcPct val="35000"/>
            </a:spcAft>
            <a:buNone/>
          </a:pPr>
          <a:r>
            <a:rPr lang="en-US" sz="5300" kern="1200"/>
            <a:t>3</a:t>
          </a:r>
          <a:endParaRPr lang="en-US" sz="5300" kern="1200" dirty="0"/>
        </a:p>
      </dsp:txBody>
      <dsp:txXfrm>
        <a:off x="6737594" y="437350"/>
        <a:ext cx="877259" cy="877259"/>
      </dsp:txXfrm>
    </dsp:sp>
    <dsp:sp modelId="{370662FB-A4B5-4C18-8A4D-5E6A2055BF18}">
      <dsp:nvSpPr>
        <dsp:cNvPr id="0" name=""/>
        <dsp:cNvSpPr/>
      </dsp:nvSpPr>
      <dsp:spPr>
        <a:xfrm>
          <a:off x="5828717" y="1748610"/>
          <a:ext cx="2634062" cy="2334149"/>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7778" tIns="165100" rIns="207778" bIns="165100" numCol="1" spcCol="1270" anchor="t" anchorCtr="0">
          <a:noAutofit/>
        </a:bodyPr>
        <a:lstStyle/>
        <a:p>
          <a:pPr marL="0" lvl="0" indent="0" algn="l" defTabSz="800100">
            <a:lnSpc>
              <a:spcPct val="90000"/>
            </a:lnSpc>
            <a:spcBef>
              <a:spcPct val="0"/>
            </a:spcBef>
            <a:spcAft>
              <a:spcPct val="35000"/>
            </a:spcAft>
            <a:buNone/>
          </a:pPr>
          <a:r>
            <a:rPr lang="en-GH" sz="1800" b="1" kern="1200" dirty="0"/>
            <a:t>Wikis</a:t>
          </a:r>
          <a:r>
            <a:rPr lang="en-GH" sz="1800" kern="1200" dirty="0"/>
            <a:t> provide extended project documentation and training materials.</a:t>
          </a:r>
          <a:endParaRPr lang="en-US" sz="1800" kern="1200" dirty="0"/>
        </a:p>
      </dsp:txBody>
      <dsp:txXfrm>
        <a:off x="5828717" y="2215440"/>
        <a:ext cx="2634062" cy="1867319"/>
      </dsp:txXfrm>
    </dsp:sp>
    <dsp:sp modelId="{94E8648C-D6C0-48AF-9963-427B7034832D}">
      <dsp:nvSpPr>
        <dsp:cNvPr id="0" name=""/>
        <dsp:cNvSpPr/>
      </dsp:nvSpPr>
      <dsp:spPr>
        <a:xfrm>
          <a:off x="8785929" y="875944"/>
          <a:ext cx="1317031" cy="72"/>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AB6608-BC43-48E7-9E2B-974C490A701F}">
      <dsp:nvSpPr>
        <dsp:cNvPr id="0" name=""/>
        <dsp:cNvSpPr/>
      </dsp:nvSpPr>
      <dsp:spPr>
        <a:xfrm>
          <a:off x="9482644" y="255664"/>
          <a:ext cx="1240631" cy="1240631"/>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143" tIns="48143" rIns="48143" bIns="48143" numCol="1" spcCol="1270" anchor="ctr" anchorCtr="0">
          <a:noAutofit/>
        </a:bodyPr>
        <a:lstStyle/>
        <a:p>
          <a:pPr marL="0" lvl="0" indent="0" algn="ctr" defTabSz="2355850">
            <a:lnSpc>
              <a:spcPct val="90000"/>
            </a:lnSpc>
            <a:spcBef>
              <a:spcPct val="0"/>
            </a:spcBef>
            <a:spcAft>
              <a:spcPct val="35000"/>
            </a:spcAft>
            <a:buNone/>
          </a:pPr>
          <a:r>
            <a:rPr lang="en-US" sz="5300" kern="1200"/>
            <a:t>4</a:t>
          </a:r>
        </a:p>
      </dsp:txBody>
      <dsp:txXfrm>
        <a:off x="9664330" y="437350"/>
        <a:ext cx="877259" cy="877259"/>
      </dsp:txXfrm>
    </dsp:sp>
    <dsp:sp modelId="{4E0FDBD0-1700-4AA7-9BD1-383BDC85C8CC}">
      <dsp:nvSpPr>
        <dsp:cNvPr id="0" name=""/>
        <dsp:cNvSpPr/>
      </dsp:nvSpPr>
      <dsp:spPr>
        <a:xfrm>
          <a:off x="8785929" y="1661989"/>
          <a:ext cx="2634062" cy="2334149"/>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7778" tIns="165100" rIns="207778" bIns="165100" numCol="1" spcCol="1270" anchor="t" anchorCtr="0">
          <a:noAutofit/>
        </a:bodyPr>
        <a:lstStyle/>
        <a:p>
          <a:pPr marL="0" lvl="0" indent="0" algn="l" defTabSz="733425">
            <a:lnSpc>
              <a:spcPct val="90000"/>
            </a:lnSpc>
            <a:spcBef>
              <a:spcPct val="0"/>
            </a:spcBef>
            <a:spcAft>
              <a:spcPct val="35000"/>
            </a:spcAft>
            <a:buNone/>
          </a:pPr>
          <a:r>
            <a:rPr lang="en-GH" sz="1650" b="1" kern="1200" dirty="0"/>
            <a:t>GitHub Actions </a:t>
          </a:r>
          <a:r>
            <a:rPr lang="en-GH" sz="1650" b="0" kern="1200" dirty="0"/>
            <a:t>automate workflows such as data refreshes, model recalibration, and deployment of dashboards.</a:t>
          </a:r>
          <a:endParaRPr lang="en-US" sz="1650" b="0" kern="1200" dirty="0"/>
        </a:p>
      </dsp:txBody>
      <dsp:txXfrm>
        <a:off x="8785929" y="2128819"/>
        <a:ext cx="2634062" cy="18673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382F2-9EB7-4A90-9238-9AAEC416478C}">
      <dsp:nvSpPr>
        <dsp:cNvPr id="0" name=""/>
        <dsp:cNvSpPr/>
      </dsp:nvSpPr>
      <dsp:spPr>
        <a:xfrm>
          <a:off x="0" y="361921"/>
          <a:ext cx="9404723" cy="111881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H" sz="2000" b="1" i="0" kern="1200" dirty="0"/>
            <a:t>README</a:t>
          </a:r>
          <a:r>
            <a:rPr lang="en-US" sz="2000" b="1" i="0" kern="1200" dirty="0"/>
            <a:t> which </a:t>
          </a:r>
          <a:r>
            <a:rPr lang="en-GH" sz="2000" b="1" i="0" kern="1200" dirty="0"/>
            <a:t>explain the project’s purpose, quick install</a:t>
          </a:r>
          <a:r>
            <a:rPr lang="en-US" sz="2000" b="1" i="0" kern="1200" dirty="0"/>
            <a:t> or </a:t>
          </a:r>
          <a:r>
            <a:rPr lang="en-GH" sz="2000" b="1" i="0" kern="1200" dirty="0"/>
            <a:t>run steps, and common use cases (so a newcomer can get started). </a:t>
          </a:r>
          <a:endParaRPr lang="en-GH" sz="2000" b="1" kern="1200" dirty="0"/>
        </a:p>
      </dsp:txBody>
      <dsp:txXfrm>
        <a:off x="54616" y="416537"/>
        <a:ext cx="9295491" cy="1009580"/>
      </dsp:txXfrm>
    </dsp:sp>
    <dsp:sp modelId="{EA1D2232-C7BA-4E11-947A-AC91FF61060E}">
      <dsp:nvSpPr>
        <dsp:cNvPr id="0" name=""/>
        <dsp:cNvSpPr/>
      </dsp:nvSpPr>
      <dsp:spPr>
        <a:xfrm>
          <a:off x="0" y="1538334"/>
          <a:ext cx="9404723" cy="111881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H" sz="2000" b="1" i="0" kern="1200" dirty="0"/>
            <a:t>Many repos include CONTRIBUTING.md</a:t>
          </a:r>
          <a:r>
            <a:rPr lang="en-US" sz="2000" b="1" i="0" kern="1200" dirty="0"/>
            <a:t> file which provides guidelines for how others can contribute to the project, and</a:t>
          </a:r>
          <a:r>
            <a:rPr lang="en-GH" sz="2000" b="1" i="0" kern="1200" dirty="0"/>
            <a:t> CODE_OF_CONDUCT.md </a:t>
          </a:r>
          <a:r>
            <a:rPr lang="en-US" sz="2000" b="1" i="0" kern="1200" dirty="0"/>
            <a:t>file which set rules for respectful collaboration.</a:t>
          </a:r>
          <a:endParaRPr lang="en-GH" sz="2000" b="1" kern="1200" dirty="0"/>
        </a:p>
      </dsp:txBody>
      <dsp:txXfrm>
        <a:off x="54616" y="1592950"/>
        <a:ext cx="9295491" cy="1009580"/>
      </dsp:txXfrm>
    </dsp:sp>
    <dsp:sp modelId="{4AA73206-D729-473B-9A9E-825BBEA20FFF}">
      <dsp:nvSpPr>
        <dsp:cNvPr id="0" name=""/>
        <dsp:cNvSpPr/>
      </dsp:nvSpPr>
      <dsp:spPr>
        <a:xfrm>
          <a:off x="0" y="2714746"/>
          <a:ext cx="9404723" cy="111881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GH" sz="2000" b="1" i="0" kern="1200" dirty="0"/>
            <a:t>Data-resource repos (e.g., EMIT-Data-Resources) often contain </a:t>
          </a:r>
          <a:r>
            <a:rPr lang="en-GH" sz="2000" b="1" i="0" kern="1200" dirty="0" err="1"/>
            <a:t>Jupyter</a:t>
          </a:r>
          <a:r>
            <a:rPr lang="en-GH" sz="2000" b="1" i="0" kern="1200" dirty="0"/>
            <a:t> notebooks so researchers can reproduce </a:t>
          </a:r>
          <a:r>
            <a:rPr lang="en-US" sz="2000" b="1" i="0" kern="1200" dirty="0"/>
            <a:t>analyses. </a:t>
          </a:r>
          <a:endParaRPr lang="en-GH" sz="2000" b="1" kern="1200" dirty="0"/>
        </a:p>
      </dsp:txBody>
      <dsp:txXfrm>
        <a:off x="54616" y="2769362"/>
        <a:ext cx="9295491" cy="10095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F49C0-E524-407D-9C1A-DDC4A60FA2C7}">
      <dsp:nvSpPr>
        <dsp:cNvPr id="0" name=""/>
        <dsp:cNvSpPr/>
      </dsp:nvSpPr>
      <dsp:spPr>
        <a:xfrm>
          <a:off x="1801" y="405285"/>
          <a:ext cx="3841032" cy="33849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H" sz="1800" b="1" i="0" kern="1200" dirty="0"/>
            <a:t>Each repository includes clear README files, setup instructions, and code examples to help developers, researchers, and collaborators </a:t>
          </a:r>
          <a:r>
            <a:rPr lang="en-US" sz="1800" b="1" i="0" kern="1200" dirty="0"/>
            <a:t>to </a:t>
          </a:r>
          <a:r>
            <a:rPr lang="en-GH" sz="1800" b="1" i="0" kern="1200" dirty="0"/>
            <a:t>get started quickly.</a:t>
          </a:r>
          <a:r>
            <a:rPr lang="en-US" sz="1800" b="1" i="0" kern="1200" dirty="0"/>
            <a:t> For example; the </a:t>
          </a:r>
          <a:r>
            <a:rPr lang="en-GH" sz="1800" b="1" i="0" kern="1200" dirty="0"/>
            <a:t>ROOT repository provides libraries and tools for data processing, statistical analysis, and visualization</a:t>
          </a:r>
          <a:r>
            <a:rPr lang="en-US" sz="1800" b="1" i="0" kern="1200" dirty="0"/>
            <a:t> which is </a:t>
          </a:r>
          <a:r>
            <a:rPr lang="en-GH" sz="1800" b="1" i="0" kern="1200" dirty="0"/>
            <a:t>essential for handling the massive datasets produced at CERN</a:t>
          </a:r>
          <a:r>
            <a:rPr lang="en-GH" sz="1800" b="0" i="0" kern="1200" dirty="0"/>
            <a:t>.</a:t>
          </a:r>
          <a:endParaRPr lang="en-GH" sz="1800" kern="1200" dirty="0"/>
        </a:p>
      </dsp:txBody>
      <dsp:txXfrm>
        <a:off x="100942" y="504426"/>
        <a:ext cx="3642750" cy="3186627"/>
      </dsp:txXfrm>
    </dsp:sp>
    <dsp:sp modelId="{411251C6-23EB-475A-BC16-9B19ADB20E7C}">
      <dsp:nvSpPr>
        <dsp:cNvPr id="0" name=""/>
        <dsp:cNvSpPr/>
      </dsp:nvSpPr>
      <dsp:spPr>
        <a:xfrm>
          <a:off x="4226936" y="1621452"/>
          <a:ext cx="814298" cy="9525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H" sz="1400" kern="1200"/>
        </a:p>
      </dsp:txBody>
      <dsp:txXfrm>
        <a:off x="4226936" y="1811967"/>
        <a:ext cx="570009" cy="571546"/>
      </dsp:txXfrm>
    </dsp:sp>
    <dsp:sp modelId="{2C79759F-C699-420F-B81B-59F8395AA0D2}">
      <dsp:nvSpPr>
        <dsp:cNvPr id="0" name=""/>
        <dsp:cNvSpPr/>
      </dsp:nvSpPr>
      <dsp:spPr>
        <a:xfrm>
          <a:off x="5379246" y="405285"/>
          <a:ext cx="3841032" cy="33849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H" sz="1800" b="1" i="0" kern="1200" dirty="0"/>
            <a:t>Security is particularly critical due to the sensitivity of experimental data and the need to protect systems from cyber threats. CERN often publishes internal developer handbooks and uses automated code analysis tools to ensure compliance with these standards.</a:t>
          </a:r>
          <a:endParaRPr lang="en-GH" sz="1800" b="1" kern="1200" dirty="0"/>
        </a:p>
      </dsp:txBody>
      <dsp:txXfrm>
        <a:off x="5478387" y="504426"/>
        <a:ext cx="3642750" cy="31866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C6FE3-5E21-49DF-A0B2-B3AB1786C840}">
      <dsp:nvSpPr>
        <dsp:cNvPr id="0" name=""/>
        <dsp:cNvSpPr/>
      </dsp:nvSpPr>
      <dsp:spPr>
        <a:xfrm>
          <a:off x="0" y="313"/>
          <a:ext cx="9308708" cy="13618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H" sz="1900" b="1" i="0" kern="1200"/>
            <a:t>NYT splits code into focused libraries and tools (e.g., kyt as a JS app toolkit, drone-gke as a deployment plugin, datasets in their own repos). </a:t>
          </a:r>
          <a:endParaRPr lang="en-GH" sz="1900" kern="1200"/>
        </a:p>
      </dsp:txBody>
      <dsp:txXfrm>
        <a:off x="66478" y="66791"/>
        <a:ext cx="9175752" cy="1228848"/>
      </dsp:txXfrm>
    </dsp:sp>
    <dsp:sp modelId="{9E84C4D1-0917-4ABB-A7A9-105AC0C282F9}">
      <dsp:nvSpPr>
        <dsp:cNvPr id="0" name=""/>
        <dsp:cNvSpPr/>
      </dsp:nvSpPr>
      <dsp:spPr>
        <a:xfrm>
          <a:off x="0" y="1416838"/>
          <a:ext cx="9308708" cy="13618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H" sz="1900" b="1" i="0" kern="1200"/>
            <a:t>READMEs (e.g., newsdev/about-int) describe team responsibilities separate from code. This enables reuse, independent release cycles, and clear ownership</a:t>
          </a:r>
          <a:r>
            <a:rPr lang="en-US" sz="1900" b="1" i="0" kern="1200"/>
            <a:t>.</a:t>
          </a:r>
          <a:endParaRPr lang="en-GH" sz="1900" kern="1200"/>
        </a:p>
      </dsp:txBody>
      <dsp:txXfrm>
        <a:off x="66478" y="1483316"/>
        <a:ext cx="9175752" cy="1228848"/>
      </dsp:txXfrm>
    </dsp:sp>
    <dsp:sp modelId="{DCB9258B-888E-4842-BBB8-8FA1ECBB7A85}">
      <dsp:nvSpPr>
        <dsp:cNvPr id="0" name=""/>
        <dsp:cNvSpPr/>
      </dsp:nvSpPr>
      <dsp:spPr>
        <a:xfrm>
          <a:off x="0" y="2833362"/>
          <a:ext cx="9308708" cy="13618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t>For example; the </a:t>
          </a:r>
          <a:r>
            <a:rPr lang="en-GH" sz="1900" b="1" i="0" kern="1200" dirty="0"/>
            <a:t>Library Components repo has separate modules for rendering charts, processing text, and handling user interactions </a:t>
          </a:r>
          <a:r>
            <a:rPr lang="en-US" sz="1900" b="1" i="0" kern="1200" dirty="0"/>
            <a:t>with </a:t>
          </a:r>
          <a:r>
            <a:rPr lang="en-GH" sz="1900" b="1" i="0" kern="1200" dirty="0"/>
            <a:t>each stored in its own folder, making it easy to update or reuse without affecting other parts</a:t>
          </a:r>
          <a:r>
            <a:rPr lang="en-US" sz="1900" b="1" i="0" kern="1200" dirty="0"/>
            <a:t>.</a:t>
          </a:r>
          <a:endParaRPr lang="en-GH" sz="1900" kern="1200" dirty="0"/>
        </a:p>
      </dsp:txBody>
      <dsp:txXfrm>
        <a:off x="66478" y="2899840"/>
        <a:ext cx="9175752" cy="122884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8/12/2025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8/12/2025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8/12/2025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8/12/2025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8/12/2025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8/12/2025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8/12/2025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8/12/2025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oi.org/10.1109/ICSME55016.2022.00029" TargetMode="External"/><Relationship Id="rId2" Type="http://schemas.openxmlformats.org/officeDocument/2006/relationships/hyperlink" Target="https://doi.org/10.1371/journal.pbio.3003029" TargetMode="External"/><Relationship Id="rId1" Type="http://schemas.openxmlformats.org/officeDocument/2006/relationships/slideLayout" Target="../slideLayouts/slideLayout2.xml"/><Relationship Id="rId5" Type="http://schemas.openxmlformats.org/officeDocument/2006/relationships/hyperlink" Target="https://doi.org/10.4018/978-1-5225-0474-0.CH016" TargetMode="External"/><Relationship Id="rId4" Type="http://schemas.openxmlformats.org/officeDocument/2006/relationships/hyperlink" Target="https://doi.org/10.70828/zfwq4969"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WorldHealthOrganization" TargetMode="External"/><Relationship Id="rId2" Type="http://schemas.openxmlformats.org/officeDocument/2006/relationships/hyperlink" Target="https://github.com/worldbank" TargetMode="External"/><Relationship Id="rId1" Type="http://schemas.openxmlformats.org/officeDocument/2006/relationships/slideLayout" Target="../slideLayouts/slideLayout2.xml"/><Relationship Id="rId6" Type="http://schemas.openxmlformats.org/officeDocument/2006/relationships/hyperlink" Target="https://github.com/nytimes" TargetMode="External"/><Relationship Id="rId5" Type="http://schemas.openxmlformats.org/officeDocument/2006/relationships/hyperlink" Target="https://github.com/CERN" TargetMode="External"/><Relationship Id="rId4" Type="http://schemas.openxmlformats.org/officeDocument/2006/relationships/hyperlink" Target="https://github.com/nasa"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p:cNvSpPr>
            <a:spLocks noGrp="1"/>
          </p:cNvSpPr>
          <p:nvPr>
            <p:ph type="subTitle" idx="1"/>
          </p:nvPr>
        </p:nvSpPr>
        <p:spPr>
          <a:xfrm>
            <a:off x="1154955" y="4777380"/>
            <a:ext cx="6458419" cy="861420"/>
          </a:xfrm>
        </p:spPr>
        <p:txBody>
          <a:bodyPr>
            <a:noAutofit/>
          </a:bodyPr>
          <a:lstStyle/>
          <a:p>
            <a:r>
              <a:rPr lang="en-US" sz="5400" b="1" dirty="0">
                <a:solidFill>
                  <a:schemeClr val="tx1">
                    <a:lumMod val="85000"/>
                    <a:lumOff val="15000"/>
                  </a:schemeClr>
                </a:solidFill>
                <a:latin typeface="Aileron Black" panose="00000A00000000000000" pitchFamily="50" charset="0"/>
              </a:rPr>
              <a:t>GROUP FIVE (5)</a:t>
            </a:r>
          </a:p>
        </p:txBody>
      </p:sp>
      <p:sp>
        <p:nvSpPr>
          <p:cNvPr id="2" name="Title 1"/>
          <p:cNvSpPr>
            <a:spLocks noGrp="1"/>
          </p:cNvSpPr>
          <p:nvPr>
            <p:ph type="ctrTitle"/>
          </p:nvPr>
        </p:nvSpPr>
        <p:spPr>
          <a:xfrm>
            <a:off x="0" y="717452"/>
            <a:ext cx="9509760" cy="4059930"/>
          </a:xfrm>
        </p:spPr>
        <p:txBody>
          <a:bodyPr>
            <a:normAutofit/>
          </a:bodyPr>
          <a:lstStyle/>
          <a:p>
            <a:pPr algn="ctr">
              <a:lnSpc>
                <a:spcPct val="90000"/>
              </a:lnSpc>
            </a:pPr>
            <a:r>
              <a:rPr lang="en-US" sz="6000" b="1" dirty="0">
                <a:latin typeface="Aileron Black" panose="00000A00000000000000" pitchFamily="50" charset="0"/>
                <a:cs typeface="Times New Roman" panose="02020603050405020304" pitchFamily="18" charset="0"/>
              </a:rPr>
              <a:t>DATA CURATION AND MANAGEMENT</a:t>
            </a:r>
            <a:br>
              <a:rPr lang="en-US" sz="6000" b="1" dirty="0">
                <a:latin typeface="Aileron Black" panose="00000A00000000000000" pitchFamily="50" charset="0"/>
                <a:cs typeface="Times New Roman" panose="02020603050405020304" pitchFamily="18" charset="0"/>
              </a:rPr>
            </a:br>
            <a:r>
              <a:rPr lang="en-US" sz="6000" b="1" dirty="0">
                <a:latin typeface="Aileron Black" panose="00000A00000000000000" pitchFamily="50" charset="0"/>
                <a:cs typeface="Times New Roman" panose="02020603050405020304" pitchFamily="18" charset="0"/>
              </a:rPr>
              <a:t>(DMA820S) </a:t>
            </a:r>
            <a:br>
              <a:rPr lang="en-US" sz="6000" b="1" dirty="0">
                <a:latin typeface="Aileron Black" panose="00000A00000000000000" pitchFamily="50" charset="0"/>
                <a:cs typeface="Times New Roman" panose="02020603050405020304" pitchFamily="18" charset="0"/>
              </a:rPr>
            </a:br>
            <a:r>
              <a:rPr lang="en-US" sz="6000" b="1" dirty="0">
                <a:latin typeface="Aileron Black" panose="00000A00000000000000" pitchFamily="50" charset="0"/>
                <a:cs typeface="Times New Roman" panose="02020603050405020304" pitchFamily="18" charset="0"/>
              </a:rPr>
              <a:t>GROUP ASSIGNMENT</a:t>
            </a:r>
            <a:br>
              <a:rPr lang="en-US" sz="4500" b="1" dirty="0"/>
            </a:br>
            <a:endParaRPr lang="en-US" sz="4500" b="1" dirty="0"/>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711492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0934-39BC-4D41-B530-0257FDE4FEDD}"/>
              </a:ext>
            </a:extLst>
          </p:cNvPr>
          <p:cNvSpPr>
            <a:spLocks noGrp="1"/>
          </p:cNvSpPr>
          <p:nvPr>
            <p:ph type="title"/>
          </p:nvPr>
        </p:nvSpPr>
        <p:spPr>
          <a:xfrm>
            <a:off x="646111" y="452718"/>
            <a:ext cx="9171657" cy="1010322"/>
          </a:xfrm>
        </p:spPr>
        <p:txBody>
          <a:bodyPr/>
          <a:lstStyle/>
          <a:p>
            <a:pPr algn="ctr"/>
            <a:r>
              <a:rPr lang="en-US" b="1" dirty="0"/>
              <a:t>WORLD BANK/GLD REPOSITORY</a:t>
            </a:r>
            <a:endParaRPr lang="en-GH" b="1" dirty="0"/>
          </a:p>
        </p:txBody>
      </p:sp>
      <p:pic>
        <p:nvPicPr>
          <p:cNvPr id="9" name="Content Placeholder 8">
            <a:extLst>
              <a:ext uri="{FF2B5EF4-FFF2-40B4-BE49-F238E27FC236}">
                <a16:creationId xmlns:a16="http://schemas.microsoft.com/office/drawing/2014/main" id="{219B1F24-AC51-45FB-A54A-2DBC409B0A42}"/>
              </a:ext>
            </a:extLst>
          </p:cNvPr>
          <p:cNvPicPr>
            <a:picLocks noGrp="1" noChangeAspect="1"/>
          </p:cNvPicPr>
          <p:nvPr>
            <p:ph idx="1"/>
          </p:nvPr>
        </p:nvPicPr>
        <p:blipFill>
          <a:blip r:embed="rId2"/>
          <a:stretch>
            <a:fillRect/>
          </a:stretch>
        </p:blipFill>
        <p:spPr>
          <a:xfrm>
            <a:off x="1103312" y="1568918"/>
            <a:ext cx="9171657" cy="4697127"/>
          </a:xfrm>
        </p:spPr>
      </p:pic>
    </p:spTree>
    <p:extLst>
      <p:ext uri="{BB962C8B-B14F-4D97-AF65-F5344CB8AC3E}">
        <p14:creationId xmlns:p14="http://schemas.microsoft.com/office/powerpoint/2010/main" val="317787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E143-67F8-42BE-9702-CFE320ADB03E}"/>
              </a:ext>
            </a:extLst>
          </p:cNvPr>
          <p:cNvSpPr>
            <a:spLocks noGrp="1"/>
          </p:cNvSpPr>
          <p:nvPr>
            <p:ph type="title"/>
          </p:nvPr>
        </p:nvSpPr>
        <p:spPr>
          <a:xfrm>
            <a:off x="732739" y="741476"/>
            <a:ext cx="9241332" cy="1125825"/>
          </a:xfrm>
        </p:spPr>
        <p:txBody>
          <a:bodyPr/>
          <a:lstStyle/>
          <a:p>
            <a:pPr algn="ctr"/>
            <a:r>
              <a:rPr lang="en-US" sz="4400" b="1" dirty="0"/>
              <a:t>Naming Convention </a:t>
            </a:r>
            <a:br>
              <a:rPr lang="en-GH" dirty="0"/>
            </a:br>
            <a:endParaRPr lang="en-GH" dirty="0"/>
          </a:p>
        </p:txBody>
      </p:sp>
      <p:sp>
        <p:nvSpPr>
          <p:cNvPr id="3" name="Content Placeholder 2">
            <a:extLst>
              <a:ext uri="{FF2B5EF4-FFF2-40B4-BE49-F238E27FC236}">
                <a16:creationId xmlns:a16="http://schemas.microsoft.com/office/drawing/2014/main" id="{CB4F8C33-93AE-436E-87C8-E4373178A0F1}"/>
              </a:ext>
            </a:extLst>
          </p:cNvPr>
          <p:cNvSpPr>
            <a:spLocks noGrp="1"/>
          </p:cNvSpPr>
          <p:nvPr>
            <p:ph idx="1"/>
          </p:nvPr>
        </p:nvSpPr>
        <p:spPr>
          <a:xfrm>
            <a:off x="808522" y="2052918"/>
            <a:ext cx="9241331" cy="4195481"/>
          </a:xfrm>
        </p:spPr>
        <p:txBody>
          <a:bodyPr/>
          <a:lstStyle/>
          <a:p>
            <a:pPr marL="0" indent="0">
              <a:buNone/>
            </a:pPr>
            <a:endParaRPr lang="en-US" dirty="0"/>
          </a:p>
          <a:p>
            <a:pPr algn="just">
              <a:lnSpc>
                <a:spcPct val="150000"/>
              </a:lnSpc>
            </a:pPr>
            <a:r>
              <a:rPr lang="en-GH" b="1" dirty="0"/>
              <a:t>The World Bank Group follows </a:t>
            </a:r>
            <a:r>
              <a:rPr lang="en-US" b="1" dirty="0"/>
              <a:t>a </a:t>
            </a:r>
            <a:r>
              <a:rPr lang="en-GH" b="1" dirty="0"/>
              <a:t>descriptive</a:t>
            </a:r>
            <a:r>
              <a:rPr lang="en-US" b="1" dirty="0"/>
              <a:t> and concise naming for its repositories which makes it easy for users to remember, and also make it look professional.  The World Bank uses a mix of naming style for its repositories including lower- and upper-case alphabetic characters, hyphen, underscore, abbreviations or acronyms to represent the project name. </a:t>
            </a:r>
            <a:r>
              <a:rPr lang="en-GH" b="1" dirty="0"/>
              <a:t>This consistency makes it easier for users to quickly recognise the focus and intended use of each repository.</a:t>
            </a:r>
          </a:p>
        </p:txBody>
      </p:sp>
    </p:spTree>
    <p:extLst>
      <p:ext uri="{BB962C8B-B14F-4D97-AF65-F5344CB8AC3E}">
        <p14:creationId xmlns:p14="http://schemas.microsoft.com/office/powerpoint/2010/main" val="149675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91D4-7B74-4ABA-82E7-F6A77AF81AFC}"/>
              </a:ext>
            </a:extLst>
          </p:cNvPr>
          <p:cNvSpPr>
            <a:spLocks noGrp="1"/>
          </p:cNvSpPr>
          <p:nvPr>
            <p:ph type="title"/>
          </p:nvPr>
        </p:nvSpPr>
        <p:spPr>
          <a:xfrm>
            <a:off x="878197" y="837729"/>
            <a:ext cx="9171657" cy="1077699"/>
          </a:xfrm>
        </p:spPr>
        <p:txBody>
          <a:bodyPr/>
          <a:lstStyle/>
          <a:p>
            <a:pPr algn="ctr"/>
            <a:r>
              <a:rPr lang="en-US" sz="4400" b="1" dirty="0"/>
              <a:t>Naming Convention Cont’d</a:t>
            </a:r>
            <a:endParaRPr lang="en-GH" sz="4400" dirty="0"/>
          </a:p>
        </p:txBody>
      </p:sp>
      <p:sp>
        <p:nvSpPr>
          <p:cNvPr id="3" name="Content Placeholder 2">
            <a:extLst>
              <a:ext uri="{FF2B5EF4-FFF2-40B4-BE49-F238E27FC236}">
                <a16:creationId xmlns:a16="http://schemas.microsoft.com/office/drawing/2014/main" id="{50CFC811-41C1-4F27-A0D4-D526E3208B84}"/>
              </a:ext>
            </a:extLst>
          </p:cNvPr>
          <p:cNvSpPr>
            <a:spLocks noGrp="1"/>
          </p:cNvSpPr>
          <p:nvPr>
            <p:ph idx="1"/>
          </p:nvPr>
        </p:nvSpPr>
        <p:spPr>
          <a:xfrm>
            <a:off x="962526" y="2098306"/>
            <a:ext cx="9087328" cy="4167739"/>
          </a:xfrm>
        </p:spPr>
        <p:txBody>
          <a:bodyPr/>
          <a:lstStyle/>
          <a:p>
            <a:endParaRPr lang="en-US" dirty="0"/>
          </a:p>
          <a:p>
            <a:endParaRPr lang="en-US" dirty="0"/>
          </a:p>
          <a:p>
            <a:pPr algn="just">
              <a:lnSpc>
                <a:spcPct val="150000"/>
              </a:lnSpc>
            </a:pPr>
            <a:r>
              <a:rPr lang="en-GH" b="1" dirty="0"/>
              <a:t>For example, repositories such as “</a:t>
            </a:r>
            <a:r>
              <a:rPr lang="en-US" b="1" dirty="0"/>
              <a:t>glad</a:t>
            </a:r>
            <a:r>
              <a:rPr lang="en-GH" b="1" dirty="0"/>
              <a:t>” (Global Learning Assessment Database) and “</a:t>
            </a:r>
            <a:r>
              <a:rPr lang="en-US" b="1" dirty="0" err="1"/>
              <a:t>gld</a:t>
            </a:r>
            <a:r>
              <a:rPr lang="en-GH" b="1" dirty="0"/>
              <a:t>” (Global </a:t>
            </a:r>
            <a:r>
              <a:rPr lang="en-GH" b="1" dirty="0" err="1"/>
              <a:t>Labor</a:t>
            </a:r>
            <a:r>
              <a:rPr lang="en-GH" b="1" dirty="0"/>
              <a:t> Database) use short</a:t>
            </a:r>
            <a:r>
              <a:rPr lang="en-US" b="1" dirty="0"/>
              <a:t> and </a:t>
            </a:r>
            <a:r>
              <a:rPr lang="en-GH" b="1" dirty="0"/>
              <a:t>recognisable acronyms</a:t>
            </a:r>
            <a:r>
              <a:rPr lang="en-US" b="1" dirty="0"/>
              <a:t> which are informative and match the with the topic, welfare-weather-app, SPI, DECAT_Space2Stats, these shows the variation in their naming convention. </a:t>
            </a:r>
            <a:endParaRPr lang="en-GH" b="1" dirty="0"/>
          </a:p>
          <a:p>
            <a:endParaRPr lang="en-GH" dirty="0"/>
          </a:p>
        </p:txBody>
      </p:sp>
    </p:spTree>
    <p:extLst>
      <p:ext uri="{BB962C8B-B14F-4D97-AF65-F5344CB8AC3E}">
        <p14:creationId xmlns:p14="http://schemas.microsoft.com/office/powerpoint/2010/main" val="1856249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36632-5A99-4107-94F9-BC8CAD5E076F}"/>
              </a:ext>
            </a:extLst>
          </p:cNvPr>
          <p:cNvSpPr>
            <a:spLocks noGrp="1"/>
          </p:cNvSpPr>
          <p:nvPr>
            <p:ph type="title"/>
          </p:nvPr>
        </p:nvSpPr>
        <p:spPr>
          <a:xfrm>
            <a:off x="646112" y="452718"/>
            <a:ext cx="9027278" cy="962196"/>
          </a:xfrm>
        </p:spPr>
        <p:txBody>
          <a:bodyPr/>
          <a:lstStyle/>
          <a:p>
            <a:pPr algn="ctr"/>
            <a:r>
              <a:rPr lang="en-US" sz="5400" b="1" dirty="0"/>
              <a:t>Documentation</a:t>
            </a:r>
            <a:endParaRPr lang="en-GH" sz="5400" b="1" dirty="0"/>
          </a:p>
        </p:txBody>
      </p:sp>
      <p:sp>
        <p:nvSpPr>
          <p:cNvPr id="3" name="Content Placeholder 2">
            <a:extLst>
              <a:ext uri="{FF2B5EF4-FFF2-40B4-BE49-F238E27FC236}">
                <a16:creationId xmlns:a16="http://schemas.microsoft.com/office/drawing/2014/main" id="{F7E810D9-DBC7-4B36-A5BB-1EE6C92BCF2C}"/>
              </a:ext>
            </a:extLst>
          </p:cNvPr>
          <p:cNvSpPr>
            <a:spLocks noGrp="1"/>
          </p:cNvSpPr>
          <p:nvPr>
            <p:ph idx="1"/>
          </p:nvPr>
        </p:nvSpPr>
        <p:spPr>
          <a:xfrm>
            <a:off x="721896" y="1559294"/>
            <a:ext cx="9827392" cy="4689106"/>
          </a:xfrm>
        </p:spPr>
        <p:txBody>
          <a:bodyPr>
            <a:normAutofit/>
          </a:bodyPr>
          <a:lstStyle/>
          <a:p>
            <a:pPr algn="just">
              <a:lnSpc>
                <a:spcPct val="150000"/>
              </a:lnSpc>
            </a:pPr>
            <a:r>
              <a:rPr lang="en-GH" b="1" dirty="0"/>
              <a:t>Good documentation is like a user’s map</a:t>
            </a:r>
            <a:r>
              <a:rPr lang="en-US" b="1" dirty="0"/>
              <a:t> which </a:t>
            </a:r>
            <a:r>
              <a:rPr lang="en-GH" b="1" dirty="0"/>
              <a:t>tells people where they are, what’s around, and how to get where they need to go. In World Bank repositories, documentation often includes a clear README at the root level, outlining the project’s purpose, how to set it up, and how to contribute. </a:t>
            </a:r>
            <a:endParaRPr lang="en-US" b="1" dirty="0"/>
          </a:p>
          <a:p>
            <a:pPr algn="just">
              <a:lnSpc>
                <a:spcPct val="150000"/>
              </a:lnSpc>
            </a:pPr>
            <a:r>
              <a:rPr lang="en-US" b="1" dirty="0"/>
              <a:t>Larger projects have dedicated folders like “docs” with detailed guides, FAQs, and examples. The goal is to make it easy for anyone to quickly understand the project and start using it without feeling lost. It contains license information to clarify how the data or code can be reused. </a:t>
            </a:r>
          </a:p>
          <a:p>
            <a:pPr algn="just">
              <a:lnSpc>
                <a:spcPct val="150000"/>
              </a:lnSpc>
            </a:pPr>
            <a:endParaRPr lang="en-US" b="1" dirty="0"/>
          </a:p>
          <a:p>
            <a:endParaRPr lang="en-US" dirty="0"/>
          </a:p>
          <a:p>
            <a:endParaRPr lang="en-GH" dirty="0"/>
          </a:p>
        </p:txBody>
      </p:sp>
    </p:spTree>
    <p:extLst>
      <p:ext uri="{BB962C8B-B14F-4D97-AF65-F5344CB8AC3E}">
        <p14:creationId xmlns:p14="http://schemas.microsoft.com/office/powerpoint/2010/main" val="3542172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FA3C-269E-40F8-815E-FE2683454BC6}"/>
              </a:ext>
            </a:extLst>
          </p:cNvPr>
          <p:cNvSpPr>
            <a:spLocks noGrp="1"/>
          </p:cNvSpPr>
          <p:nvPr>
            <p:ph type="title"/>
          </p:nvPr>
        </p:nvSpPr>
        <p:spPr/>
        <p:txBody>
          <a:bodyPr/>
          <a:lstStyle/>
          <a:p>
            <a:pPr algn="ctr"/>
            <a:r>
              <a:rPr lang="en-US" sz="5400" b="1" dirty="0"/>
              <a:t>Modular Design</a:t>
            </a:r>
            <a:endParaRPr lang="en-GH" sz="5400" b="1" dirty="0"/>
          </a:p>
        </p:txBody>
      </p:sp>
      <p:sp>
        <p:nvSpPr>
          <p:cNvPr id="8" name="Content Placeholder 7">
            <a:extLst>
              <a:ext uri="{FF2B5EF4-FFF2-40B4-BE49-F238E27FC236}">
                <a16:creationId xmlns:a16="http://schemas.microsoft.com/office/drawing/2014/main" id="{10309E00-748C-4052-A349-BBD2C6F70BFD}"/>
              </a:ext>
            </a:extLst>
          </p:cNvPr>
          <p:cNvSpPr>
            <a:spLocks noGrp="1"/>
          </p:cNvSpPr>
          <p:nvPr>
            <p:ph idx="1"/>
          </p:nvPr>
        </p:nvSpPr>
        <p:spPr>
          <a:xfrm>
            <a:off x="721896" y="1626670"/>
            <a:ext cx="9327958" cy="4621730"/>
          </a:xfrm>
        </p:spPr>
        <p:txBody>
          <a:bodyPr>
            <a:normAutofit fontScale="92500"/>
          </a:bodyPr>
          <a:lstStyle/>
          <a:p>
            <a:pPr algn="just">
              <a:lnSpc>
                <a:spcPct val="150000"/>
              </a:lnSpc>
            </a:pPr>
            <a:r>
              <a:rPr lang="en-GH" b="1" dirty="0"/>
              <a:t>A modular approach keeps projects tidy and easier to maintain, especially when multiple teams or contributors are involved. Instead of cramming all functionality into one giant, tangled codebase, related features are grouped into separate</a:t>
            </a:r>
            <a:r>
              <a:rPr lang="en-US" b="1" dirty="0"/>
              <a:t> and </a:t>
            </a:r>
            <a:r>
              <a:rPr lang="en-GH" b="1" dirty="0"/>
              <a:t>well-defined modules.</a:t>
            </a:r>
            <a:endParaRPr lang="en-US" b="1" dirty="0"/>
          </a:p>
          <a:p>
            <a:pPr algn="just">
              <a:lnSpc>
                <a:spcPct val="150000"/>
              </a:lnSpc>
            </a:pPr>
            <a:r>
              <a:rPr lang="en-GH" b="1" dirty="0"/>
              <a:t> </a:t>
            </a:r>
            <a:r>
              <a:rPr lang="en-US" b="1" dirty="0"/>
              <a:t>For example, the Pacific Observatory repository which is a program that finds new way to gather information when official statistics are missing.  Instead of mixing everything together in there, the project is neatly organized into distinct folders like; “data” for raw inputs, “scripts” for processing routines, “notebooks” for exploratory analysis, “outputs” for final tables and visuals, and “docs” for methodology and guideposts. </a:t>
            </a:r>
            <a:endParaRPr lang="en-GH" b="1" dirty="0"/>
          </a:p>
        </p:txBody>
      </p:sp>
    </p:spTree>
    <p:extLst>
      <p:ext uri="{BB962C8B-B14F-4D97-AF65-F5344CB8AC3E}">
        <p14:creationId xmlns:p14="http://schemas.microsoft.com/office/powerpoint/2010/main" val="409568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40D3-D0FB-414C-A266-4908A50B4945}"/>
              </a:ext>
            </a:extLst>
          </p:cNvPr>
          <p:cNvSpPr>
            <a:spLocks noGrp="1"/>
          </p:cNvSpPr>
          <p:nvPr>
            <p:ph type="title"/>
          </p:nvPr>
        </p:nvSpPr>
        <p:spPr>
          <a:xfrm>
            <a:off x="646112" y="452718"/>
            <a:ext cx="9142782" cy="923695"/>
          </a:xfrm>
        </p:spPr>
        <p:txBody>
          <a:bodyPr/>
          <a:lstStyle/>
          <a:p>
            <a:pPr algn="ctr"/>
            <a:r>
              <a:rPr lang="en-GH" sz="4800" b="1" dirty="0"/>
              <a:t>Use of GitHub Features</a:t>
            </a:r>
            <a:br>
              <a:rPr lang="en-GH" dirty="0"/>
            </a:br>
            <a:endParaRPr lang="en-GH" dirty="0"/>
          </a:p>
        </p:txBody>
      </p:sp>
      <p:sp>
        <p:nvSpPr>
          <p:cNvPr id="3" name="Content Placeholder 2">
            <a:extLst>
              <a:ext uri="{FF2B5EF4-FFF2-40B4-BE49-F238E27FC236}">
                <a16:creationId xmlns:a16="http://schemas.microsoft.com/office/drawing/2014/main" id="{83D6656C-3BB8-484A-B117-49AD3124DC53}"/>
              </a:ext>
            </a:extLst>
          </p:cNvPr>
          <p:cNvSpPr>
            <a:spLocks noGrp="1"/>
          </p:cNvSpPr>
          <p:nvPr>
            <p:ph idx="1"/>
          </p:nvPr>
        </p:nvSpPr>
        <p:spPr>
          <a:xfrm>
            <a:off x="645130" y="1376413"/>
            <a:ext cx="9990786" cy="5342021"/>
          </a:xfrm>
        </p:spPr>
        <p:txBody>
          <a:bodyPr/>
          <a:lstStyle/>
          <a:p>
            <a:pPr marL="0" indent="0" algn="just">
              <a:lnSpc>
                <a:spcPct val="150000"/>
              </a:lnSpc>
              <a:buNone/>
            </a:pPr>
            <a:r>
              <a:rPr lang="en-GH" b="1" dirty="0"/>
              <a:t>GitHub is more than just a storage space</a:t>
            </a:r>
            <a:r>
              <a:rPr lang="en-US" b="1" dirty="0"/>
              <a:t>, </a:t>
            </a:r>
            <a:r>
              <a:rPr lang="en-GH" b="1" dirty="0"/>
              <a:t>it’s a toolbox for collaboration. World Bank repositories often use</a:t>
            </a:r>
            <a:r>
              <a:rPr lang="en-US" b="1" dirty="0"/>
              <a:t>;</a:t>
            </a:r>
          </a:p>
          <a:p>
            <a:pPr algn="just">
              <a:lnSpc>
                <a:spcPct val="150000"/>
              </a:lnSpc>
            </a:pPr>
            <a:r>
              <a:rPr lang="en-GH" b="1" dirty="0"/>
              <a:t>Issues to track bugs, feature requests, and ongoing discussions</a:t>
            </a:r>
            <a:r>
              <a:rPr lang="en-US" b="1" dirty="0"/>
              <a:t>.</a:t>
            </a:r>
          </a:p>
          <a:p>
            <a:pPr algn="just">
              <a:lnSpc>
                <a:spcPct val="150000"/>
              </a:lnSpc>
            </a:pPr>
            <a:r>
              <a:rPr lang="en-GH" b="1" dirty="0"/>
              <a:t>Pull Requests to review and merge code changes</a:t>
            </a:r>
            <a:r>
              <a:rPr lang="en-US" b="1" dirty="0"/>
              <a:t>.</a:t>
            </a:r>
            <a:r>
              <a:rPr lang="en-GH" b="1" dirty="0"/>
              <a:t>  </a:t>
            </a:r>
            <a:endParaRPr lang="en-US" b="1" dirty="0"/>
          </a:p>
          <a:p>
            <a:pPr algn="just">
              <a:lnSpc>
                <a:spcPct val="150000"/>
              </a:lnSpc>
            </a:pPr>
            <a:r>
              <a:rPr lang="en-GH" b="1" dirty="0"/>
              <a:t>GitHub Actions to automate testing, deployment, or data updates. </a:t>
            </a:r>
            <a:endParaRPr lang="en-US" b="1" dirty="0"/>
          </a:p>
          <a:p>
            <a:pPr algn="just">
              <a:lnSpc>
                <a:spcPct val="150000"/>
              </a:lnSpc>
            </a:pPr>
            <a:r>
              <a:rPr lang="en-GH" b="1" dirty="0"/>
              <a:t>Wikis </a:t>
            </a:r>
            <a:r>
              <a:rPr lang="en-US" b="1" dirty="0"/>
              <a:t>to provide detailed project documentation.</a:t>
            </a:r>
          </a:p>
          <a:p>
            <a:pPr algn="just">
              <a:lnSpc>
                <a:spcPct val="150000"/>
              </a:lnSpc>
            </a:pPr>
            <a:r>
              <a:rPr lang="en-GH" b="1" dirty="0"/>
              <a:t>Projects </a:t>
            </a:r>
            <a:r>
              <a:rPr lang="en-US" b="1" dirty="0"/>
              <a:t>to track tasks and progress.</a:t>
            </a:r>
          </a:p>
          <a:p>
            <a:pPr algn="just">
              <a:lnSpc>
                <a:spcPct val="150000"/>
              </a:lnSpc>
            </a:pPr>
            <a:r>
              <a:rPr lang="en-GH" b="1" dirty="0"/>
              <a:t>Labels, milestones, and branch protections ensure that work moves smoothly and that everyone stays aligned no matter how big the team or the dataset.</a:t>
            </a:r>
          </a:p>
          <a:p>
            <a:endParaRPr lang="en-GH" dirty="0"/>
          </a:p>
        </p:txBody>
      </p:sp>
    </p:spTree>
    <p:extLst>
      <p:ext uri="{BB962C8B-B14F-4D97-AF65-F5344CB8AC3E}">
        <p14:creationId xmlns:p14="http://schemas.microsoft.com/office/powerpoint/2010/main" val="1131108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26CA1A1-5E63-498D-964A-882D4369F9F0}"/>
              </a:ext>
            </a:extLst>
          </p:cNvPr>
          <p:cNvSpPr>
            <a:spLocks noGrp="1"/>
          </p:cNvSpPr>
          <p:nvPr>
            <p:ph type="title"/>
          </p:nvPr>
        </p:nvSpPr>
        <p:spPr>
          <a:xfrm>
            <a:off x="648930" y="629267"/>
            <a:ext cx="9252154" cy="1016654"/>
          </a:xfrm>
        </p:spPr>
        <p:txBody>
          <a:bodyPr>
            <a:normAutofit/>
          </a:bodyPr>
          <a:lstStyle/>
          <a:p>
            <a:pPr>
              <a:lnSpc>
                <a:spcPct val="90000"/>
              </a:lnSpc>
            </a:pPr>
            <a:r>
              <a:rPr lang="en-US" sz="3300" b="1"/>
              <a:t>2. </a:t>
            </a:r>
            <a:r>
              <a:rPr lang="en-GH" sz="3300" b="1"/>
              <a:t>WORLD HEALTH ORGANIZATION</a:t>
            </a:r>
            <a:br>
              <a:rPr lang="en-GH" sz="3300"/>
            </a:br>
            <a:endParaRPr lang="en-GH" sz="3300"/>
          </a:p>
        </p:txBody>
      </p:sp>
      <p:sp>
        <p:nvSpPr>
          <p:cNvPr id="12" name="Rectangle 11">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GB"/>
          </a:p>
        </p:txBody>
      </p:sp>
      <p:sp>
        <p:nvSpPr>
          <p:cNvPr id="3" name="Content Placeholder 2">
            <a:extLst>
              <a:ext uri="{FF2B5EF4-FFF2-40B4-BE49-F238E27FC236}">
                <a16:creationId xmlns:a16="http://schemas.microsoft.com/office/drawing/2014/main" id="{A1357A0F-14E4-4926-8E06-8FB60296C137}"/>
              </a:ext>
            </a:extLst>
          </p:cNvPr>
          <p:cNvSpPr>
            <a:spLocks noGrp="1"/>
          </p:cNvSpPr>
          <p:nvPr>
            <p:ph idx="1"/>
          </p:nvPr>
        </p:nvSpPr>
        <p:spPr>
          <a:xfrm>
            <a:off x="648931" y="2548281"/>
            <a:ext cx="7235229" cy="3658689"/>
          </a:xfrm>
        </p:spPr>
        <p:txBody>
          <a:bodyPr>
            <a:normAutofit/>
          </a:bodyPr>
          <a:lstStyle/>
          <a:p>
            <a:pPr algn="just">
              <a:lnSpc>
                <a:spcPct val="90000"/>
              </a:lnSpc>
            </a:pPr>
            <a:r>
              <a:rPr lang="en-GH" sz="1800" b="1" dirty="0">
                <a:solidFill>
                  <a:schemeClr val="bg1"/>
                </a:solidFill>
              </a:rPr>
              <a:t>The World Health Organization (WHO) is a specialized agency of the United Nations responsible for international public health, with its headquarters in Geneva, Switzerland. </a:t>
            </a:r>
            <a:endParaRPr lang="en-US" sz="1800" b="1" dirty="0">
              <a:solidFill>
                <a:schemeClr val="bg1"/>
              </a:solidFill>
            </a:endParaRPr>
          </a:p>
          <a:p>
            <a:pPr algn="just">
              <a:lnSpc>
                <a:spcPct val="90000"/>
              </a:lnSpc>
            </a:pPr>
            <a:r>
              <a:rPr lang="en-GH" sz="1800" b="1" dirty="0">
                <a:solidFill>
                  <a:schemeClr val="bg1"/>
                </a:solidFill>
              </a:rPr>
              <a:t>Its mission is to promote health, keep the world safe, and serve the vulnerable by coordinating global health responses, setting evidence-based health standards, and providing technical assistance to member states.</a:t>
            </a:r>
            <a:endParaRPr lang="en-US" sz="1800" b="1" dirty="0">
              <a:solidFill>
                <a:schemeClr val="bg1"/>
              </a:solidFill>
            </a:endParaRPr>
          </a:p>
          <a:p>
            <a:pPr algn="just">
              <a:lnSpc>
                <a:spcPct val="90000"/>
              </a:lnSpc>
            </a:pPr>
            <a:r>
              <a:rPr lang="en-GH" sz="1800" b="1" dirty="0">
                <a:solidFill>
                  <a:schemeClr val="bg1"/>
                </a:solidFill>
              </a:rPr>
              <a:t>In recent years, WHO has increasingly adopted open-source platforms like GitHub to share datasets, analytical tools, modelling code, and digital health guidelines </a:t>
            </a:r>
            <a:r>
              <a:rPr lang="en-US" sz="1800" b="1" dirty="0">
                <a:solidFill>
                  <a:schemeClr val="bg1"/>
                </a:solidFill>
              </a:rPr>
              <a:t>for</a:t>
            </a:r>
            <a:r>
              <a:rPr lang="en-GH" sz="1800" b="1" dirty="0">
                <a:solidFill>
                  <a:schemeClr val="bg1"/>
                </a:solidFill>
              </a:rPr>
              <a:t> researchers, policymakers, and the public</a:t>
            </a:r>
            <a:r>
              <a:rPr lang="en-US" sz="1800" b="1" dirty="0">
                <a:solidFill>
                  <a:schemeClr val="bg1"/>
                </a:solidFill>
              </a:rPr>
              <a:t>. </a:t>
            </a:r>
            <a:endParaRPr lang="en-GH" sz="1800" b="1" dirty="0">
              <a:solidFill>
                <a:schemeClr val="bg1"/>
              </a:solidFill>
            </a:endParaRPr>
          </a:p>
        </p:txBody>
      </p:sp>
      <p:pic>
        <p:nvPicPr>
          <p:cNvPr id="5" name="Picture 4" descr="A logo of a health organization&#10;&#10;AI-generated content may be incorrect.">
            <a:extLst>
              <a:ext uri="{FF2B5EF4-FFF2-40B4-BE49-F238E27FC236}">
                <a16:creationId xmlns:a16="http://schemas.microsoft.com/office/drawing/2014/main" id="{5221BB10-33E4-7567-2B44-F16B9BB2ACB8}"/>
              </a:ext>
            </a:extLst>
          </p:cNvPr>
          <p:cNvPicPr>
            <a:picLocks noChangeAspect="1"/>
          </p:cNvPicPr>
          <p:nvPr/>
        </p:nvPicPr>
        <p:blipFill>
          <a:blip r:embed="rId3"/>
          <a:stretch>
            <a:fillRect/>
          </a:stretch>
        </p:blipFill>
        <p:spPr>
          <a:xfrm>
            <a:off x="8022550" y="2344890"/>
            <a:ext cx="3472060" cy="2103503"/>
          </a:xfrm>
          <a:prstGeom prst="rect">
            <a:avLst/>
          </a:prstGeom>
          <a:effectLst/>
        </p:spPr>
      </p:pic>
    </p:spTree>
    <p:extLst>
      <p:ext uri="{BB962C8B-B14F-4D97-AF65-F5344CB8AC3E}">
        <p14:creationId xmlns:p14="http://schemas.microsoft.com/office/powerpoint/2010/main" val="1648961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B2F2-413C-45D0-946E-A8A4A3BFA96B}"/>
              </a:ext>
            </a:extLst>
          </p:cNvPr>
          <p:cNvSpPr>
            <a:spLocks noGrp="1"/>
          </p:cNvSpPr>
          <p:nvPr>
            <p:ph type="title"/>
          </p:nvPr>
        </p:nvSpPr>
        <p:spPr>
          <a:xfrm>
            <a:off x="646112" y="452718"/>
            <a:ext cx="9085030" cy="856318"/>
          </a:xfrm>
        </p:spPr>
        <p:txBody>
          <a:bodyPr/>
          <a:lstStyle/>
          <a:p>
            <a:pPr algn="ctr"/>
            <a:r>
              <a:rPr lang="en-US" b="1" dirty="0"/>
              <a:t>WHO REPOSITORIES</a:t>
            </a:r>
            <a:endParaRPr lang="en-GH" dirty="0"/>
          </a:p>
        </p:txBody>
      </p:sp>
      <p:pic>
        <p:nvPicPr>
          <p:cNvPr id="5" name="Content Placeholder 4">
            <a:extLst>
              <a:ext uri="{FF2B5EF4-FFF2-40B4-BE49-F238E27FC236}">
                <a16:creationId xmlns:a16="http://schemas.microsoft.com/office/drawing/2014/main" id="{57B07688-23CE-4EAA-8E11-7896F6F5AA7E}"/>
              </a:ext>
            </a:extLst>
          </p:cNvPr>
          <p:cNvPicPr>
            <a:picLocks noGrp="1" noChangeAspect="1"/>
          </p:cNvPicPr>
          <p:nvPr>
            <p:ph idx="1"/>
          </p:nvPr>
        </p:nvPicPr>
        <p:blipFill>
          <a:blip r:embed="rId2"/>
          <a:stretch>
            <a:fillRect/>
          </a:stretch>
        </p:blipFill>
        <p:spPr>
          <a:xfrm>
            <a:off x="644525" y="1309037"/>
            <a:ext cx="9924014" cy="5096246"/>
          </a:xfrm>
        </p:spPr>
      </p:pic>
    </p:spTree>
    <p:extLst>
      <p:ext uri="{BB962C8B-B14F-4D97-AF65-F5344CB8AC3E}">
        <p14:creationId xmlns:p14="http://schemas.microsoft.com/office/powerpoint/2010/main" val="2814654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3971-70F7-4BAD-A28D-B1AFBB266E6E}"/>
              </a:ext>
            </a:extLst>
          </p:cNvPr>
          <p:cNvSpPr>
            <a:spLocks noGrp="1"/>
          </p:cNvSpPr>
          <p:nvPr>
            <p:ph type="title"/>
          </p:nvPr>
        </p:nvSpPr>
        <p:spPr/>
        <p:txBody>
          <a:bodyPr/>
          <a:lstStyle/>
          <a:p>
            <a:pPr algn="ctr"/>
            <a:r>
              <a:rPr lang="en-US" sz="4800" b="1" dirty="0"/>
              <a:t>Example of WHO repositories</a:t>
            </a:r>
            <a:endParaRPr lang="en-GH" sz="4800" b="1" dirty="0"/>
          </a:p>
        </p:txBody>
      </p:sp>
      <p:sp>
        <p:nvSpPr>
          <p:cNvPr id="3" name="Content Placeholder 2">
            <a:extLst>
              <a:ext uri="{FF2B5EF4-FFF2-40B4-BE49-F238E27FC236}">
                <a16:creationId xmlns:a16="http://schemas.microsoft.com/office/drawing/2014/main" id="{7E0CA5EB-F995-4D3F-A7E6-42FA0193A87B}"/>
              </a:ext>
            </a:extLst>
          </p:cNvPr>
          <p:cNvSpPr>
            <a:spLocks noGrp="1"/>
          </p:cNvSpPr>
          <p:nvPr>
            <p:ph idx="1"/>
          </p:nvPr>
        </p:nvSpPr>
        <p:spPr>
          <a:xfrm>
            <a:off x="645132" y="2052918"/>
            <a:ext cx="9404722" cy="4195481"/>
          </a:xfrm>
        </p:spPr>
        <p:txBody>
          <a:bodyPr/>
          <a:lstStyle/>
          <a:p>
            <a:pPr lvl="0" algn="just">
              <a:lnSpc>
                <a:spcPct val="150000"/>
              </a:lnSpc>
            </a:pPr>
            <a:r>
              <a:rPr lang="en-GH" b="1" dirty="0" err="1"/>
              <a:t>Godata</a:t>
            </a:r>
            <a:r>
              <a:rPr lang="en-US" b="1" dirty="0"/>
              <a:t>: this hosts </a:t>
            </a:r>
            <a:r>
              <a:rPr lang="en-GH" b="1" dirty="0"/>
              <a:t>outbreak investigation tool, supporting features like contact tracing and transmission chain visualization. It’s a hub linking multiple sub-repos: API, front-end, mobile app, installers, and more. </a:t>
            </a:r>
            <a:endParaRPr lang="en-US" b="1" dirty="0"/>
          </a:p>
          <a:p>
            <a:pPr lvl="0" algn="just">
              <a:lnSpc>
                <a:spcPct val="150000"/>
              </a:lnSpc>
            </a:pPr>
            <a:endParaRPr lang="en-GH" b="1" dirty="0"/>
          </a:p>
          <a:p>
            <a:pPr lvl="0" algn="just">
              <a:lnSpc>
                <a:spcPct val="150000"/>
              </a:lnSpc>
            </a:pPr>
            <a:r>
              <a:rPr lang="en-GH" b="1" dirty="0"/>
              <a:t>smart-core</a:t>
            </a:r>
            <a:r>
              <a:rPr lang="en-US" b="1" dirty="0"/>
              <a:t>: this is a</a:t>
            </a:r>
            <a:r>
              <a:rPr lang="en-GH" b="1" dirty="0"/>
              <a:t> FHIR-based Core Implementation Guide that defines shared data elements </a:t>
            </a:r>
            <a:r>
              <a:rPr lang="en-US" b="1" dirty="0"/>
              <a:t>like (</a:t>
            </a:r>
            <a:r>
              <a:rPr lang="en-GH" b="1" dirty="0"/>
              <a:t>antenatal care), complete with an automated build system that publishes documentation. </a:t>
            </a:r>
          </a:p>
          <a:p>
            <a:endParaRPr lang="en-GH" dirty="0"/>
          </a:p>
        </p:txBody>
      </p:sp>
    </p:spTree>
    <p:extLst>
      <p:ext uri="{BB962C8B-B14F-4D97-AF65-F5344CB8AC3E}">
        <p14:creationId xmlns:p14="http://schemas.microsoft.com/office/powerpoint/2010/main" val="4000836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8B25-8581-439F-B4E2-257E2534FD9C}"/>
              </a:ext>
            </a:extLst>
          </p:cNvPr>
          <p:cNvSpPr>
            <a:spLocks noGrp="1"/>
          </p:cNvSpPr>
          <p:nvPr>
            <p:ph type="title"/>
          </p:nvPr>
        </p:nvSpPr>
        <p:spPr/>
        <p:txBody>
          <a:bodyPr/>
          <a:lstStyle/>
          <a:p>
            <a:pPr algn="ctr"/>
            <a:r>
              <a:rPr lang="en-US" sz="4400" b="1" dirty="0"/>
              <a:t>Naming Convention</a:t>
            </a:r>
            <a:endParaRPr lang="en-GH" dirty="0"/>
          </a:p>
        </p:txBody>
      </p:sp>
      <p:sp>
        <p:nvSpPr>
          <p:cNvPr id="3" name="Content Placeholder 2">
            <a:extLst>
              <a:ext uri="{FF2B5EF4-FFF2-40B4-BE49-F238E27FC236}">
                <a16:creationId xmlns:a16="http://schemas.microsoft.com/office/drawing/2014/main" id="{3BDF8ED7-08A9-44D1-A8E7-3705BE986B47}"/>
              </a:ext>
            </a:extLst>
          </p:cNvPr>
          <p:cNvSpPr>
            <a:spLocks noGrp="1"/>
          </p:cNvSpPr>
          <p:nvPr>
            <p:ph idx="1"/>
          </p:nvPr>
        </p:nvSpPr>
        <p:spPr>
          <a:xfrm>
            <a:off x="808522" y="2052918"/>
            <a:ext cx="9241331" cy="4195481"/>
          </a:xfrm>
        </p:spPr>
        <p:txBody>
          <a:bodyPr>
            <a:normAutofit lnSpcReduction="10000"/>
          </a:bodyPr>
          <a:lstStyle/>
          <a:p>
            <a:pPr algn="just">
              <a:lnSpc>
                <a:spcPct val="150000"/>
              </a:lnSpc>
            </a:pPr>
            <a:r>
              <a:rPr lang="en-GH" b="1" dirty="0"/>
              <a:t>World Health Organization uses clear, descriptive naming conventions to make repositories easily identifiable and professional. Names often reflect the project’s focus, target health topic, or acronym of a well-known WHO initiative. They may include lowercase letters separated by hyphen, underscore, or direct acronyms.</a:t>
            </a:r>
            <a:endParaRPr lang="en-US" b="1" dirty="0"/>
          </a:p>
          <a:p>
            <a:pPr algn="just">
              <a:lnSpc>
                <a:spcPct val="150000"/>
              </a:lnSpc>
            </a:pPr>
            <a:endParaRPr lang="en-US" b="1" dirty="0"/>
          </a:p>
          <a:p>
            <a:pPr algn="just">
              <a:lnSpc>
                <a:spcPct val="150000"/>
              </a:lnSpc>
            </a:pPr>
            <a:r>
              <a:rPr lang="en-US" b="1" dirty="0"/>
              <a:t>Examples include; world-health-org-metrics, national-malaria-data-repository, smart-trust-</a:t>
            </a:r>
            <a:r>
              <a:rPr lang="en-US" b="1" dirty="0" err="1"/>
              <a:t>phw</a:t>
            </a:r>
            <a:r>
              <a:rPr lang="en-US" b="1" dirty="0"/>
              <a:t>, </a:t>
            </a:r>
            <a:r>
              <a:rPr lang="en-US" b="1" dirty="0" err="1"/>
              <a:t>anthroplus</a:t>
            </a:r>
            <a:r>
              <a:rPr lang="en-US" b="1" dirty="0"/>
              <a:t>, smart-</a:t>
            </a:r>
            <a:r>
              <a:rPr lang="en-US" b="1" dirty="0" err="1"/>
              <a:t>hiv</a:t>
            </a:r>
            <a:r>
              <a:rPr lang="en-US" b="1" dirty="0"/>
              <a:t>. These names</a:t>
            </a:r>
            <a:r>
              <a:rPr lang="en-GH" b="1" dirty="0"/>
              <a:t> are concise</a:t>
            </a:r>
            <a:r>
              <a:rPr lang="en-US" b="1" dirty="0"/>
              <a:t> and </a:t>
            </a:r>
            <a:r>
              <a:rPr lang="en-GH" b="1" dirty="0"/>
              <a:t>help users</a:t>
            </a:r>
            <a:r>
              <a:rPr lang="en-US" b="1" dirty="0"/>
              <a:t> to</a:t>
            </a:r>
            <a:r>
              <a:rPr lang="en-GH" b="1" dirty="0"/>
              <a:t> quickly understand the repository’s purpose.</a:t>
            </a:r>
          </a:p>
          <a:p>
            <a:endParaRPr lang="en-GH" dirty="0"/>
          </a:p>
        </p:txBody>
      </p:sp>
    </p:spTree>
    <p:extLst>
      <p:ext uri="{BB962C8B-B14F-4D97-AF65-F5344CB8AC3E}">
        <p14:creationId xmlns:p14="http://schemas.microsoft.com/office/powerpoint/2010/main" val="401494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p:cNvSpPr>
            <a:spLocks noGrp="1"/>
          </p:cNvSpPr>
          <p:nvPr>
            <p:ph type="title"/>
          </p:nvPr>
        </p:nvSpPr>
        <p:spPr>
          <a:xfrm>
            <a:off x="1103312" y="452718"/>
            <a:ext cx="8947522" cy="1400530"/>
          </a:xfrm>
        </p:spPr>
        <p:txBody>
          <a:bodyPr anchor="ctr">
            <a:normAutofit/>
          </a:bodyPr>
          <a:lstStyle/>
          <a:p>
            <a:r>
              <a:rPr lang="en-US" sz="5400" b="1" dirty="0">
                <a:solidFill>
                  <a:srgbClr val="FFFFFF"/>
                </a:solidFill>
                <a:latin typeface="Aileron" panose="00000500000000000000" pitchFamily="50" charset="0"/>
              </a:rPr>
              <a:t>GROUP MEMBERS</a:t>
            </a:r>
          </a:p>
        </p:txBody>
      </p:sp>
      <p:graphicFrame>
        <p:nvGraphicFramePr>
          <p:cNvPr id="6" name="Table 6">
            <a:extLst>
              <a:ext uri="{FF2B5EF4-FFF2-40B4-BE49-F238E27FC236}">
                <a16:creationId xmlns:a16="http://schemas.microsoft.com/office/drawing/2014/main" id="{4781B9BC-DB49-452E-88B9-F7EBD797A79B}"/>
              </a:ext>
            </a:extLst>
          </p:cNvPr>
          <p:cNvGraphicFramePr>
            <a:graphicFrameLocks noGrp="1"/>
          </p:cNvGraphicFramePr>
          <p:nvPr>
            <p:ph idx="1"/>
            <p:extLst>
              <p:ext uri="{D42A27DB-BD31-4B8C-83A1-F6EECF244321}">
                <p14:modId xmlns:p14="http://schemas.microsoft.com/office/powerpoint/2010/main" val="126496058"/>
              </p:ext>
            </p:extLst>
          </p:nvPr>
        </p:nvGraphicFramePr>
        <p:xfrm>
          <a:off x="1103312" y="2907918"/>
          <a:ext cx="8146566" cy="2096835"/>
        </p:xfrm>
        <a:graphic>
          <a:graphicData uri="http://schemas.openxmlformats.org/drawingml/2006/table">
            <a:tbl>
              <a:tblPr firstRow="1" bandRow="1">
                <a:tableStyleId>{00A15C55-8517-42AA-B614-E9B94910E393}</a:tableStyleId>
              </a:tblPr>
              <a:tblGrid>
                <a:gridCol w="4073283">
                  <a:extLst>
                    <a:ext uri="{9D8B030D-6E8A-4147-A177-3AD203B41FA5}">
                      <a16:colId xmlns:a16="http://schemas.microsoft.com/office/drawing/2014/main" val="504550278"/>
                    </a:ext>
                  </a:extLst>
                </a:gridCol>
                <a:gridCol w="4073283">
                  <a:extLst>
                    <a:ext uri="{9D8B030D-6E8A-4147-A177-3AD203B41FA5}">
                      <a16:colId xmlns:a16="http://schemas.microsoft.com/office/drawing/2014/main" val="3715237030"/>
                    </a:ext>
                  </a:extLst>
                </a:gridCol>
              </a:tblGrid>
              <a:tr h="4193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NAMES </a:t>
                      </a:r>
                      <a:endParaRPr lang="en-GH" sz="1800" b="1" kern="1200" dirty="0">
                        <a:solidFill>
                          <a:schemeClr val="lt1"/>
                        </a:solidFill>
                        <a:effectLst/>
                        <a:latin typeface="+mn-lt"/>
                        <a:ea typeface="+mn-ea"/>
                        <a:cs typeface="+mn-cs"/>
                      </a:endParaRPr>
                    </a:p>
                  </a:txBody>
                  <a:tcPr/>
                </a:tc>
                <a:tc>
                  <a:txBody>
                    <a:bodyPr/>
                    <a:lstStyle/>
                    <a:p>
                      <a:pPr algn="ctr"/>
                      <a:r>
                        <a:rPr lang="en-US" b="1" dirty="0"/>
                        <a:t>REGISTRATION NUMBERS</a:t>
                      </a:r>
                      <a:endParaRPr lang="en-GH" b="1" dirty="0"/>
                    </a:p>
                  </a:txBody>
                  <a:tcPr/>
                </a:tc>
                <a:extLst>
                  <a:ext uri="{0D108BD9-81ED-4DB2-BD59-A6C34878D82A}">
                    <a16:rowId xmlns:a16="http://schemas.microsoft.com/office/drawing/2014/main" val="1392932268"/>
                  </a:ext>
                </a:extLst>
              </a:tr>
              <a:tr h="4193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OBED BORTEY BORTIER</a:t>
                      </a:r>
                      <a:endParaRPr lang="en-GH" sz="1800" kern="1200" dirty="0">
                        <a:solidFill>
                          <a:schemeClr val="dk1"/>
                        </a:solidFill>
                        <a:effectLst/>
                        <a:latin typeface="+mn-lt"/>
                        <a:ea typeface="+mn-ea"/>
                        <a:cs typeface="+mn-cs"/>
                      </a:endParaRPr>
                    </a:p>
                  </a:txBody>
                  <a:tcPr/>
                </a:tc>
                <a:tc>
                  <a:txBody>
                    <a:bodyPr/>
                    <a:lstStyle/>
                    <a:p>
                      <a:pPr algn="ctr"/>
                      <a:r>
                        <a:rPr lang="en-US" b="1" dirty="0"/>
                        <a:t>SE/DMD/24/0009</a:t>
                      </a:r>
                      <a:endParaRPr lang="en-GH" b="1" dirty="0"/>
                    </a:p>
                  </a:txBody>
                  <a:tcPr/>
                </a:tc>
                <a:extLst>
                  <a:ext uri="{0D108BD9-81ED-4DB2-BD59-A6C34878D82A}">
                    <a16:rowId xmlns:a16="http://schemas.microsoft.com/office/drawing/2014/main" val="2030684245"/>
                  </a:ext>
                </a:extLst>
              </a:tr>
              <a:tr h="4193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FRANCIS AHETO</a:t>
                      </a:r>
                      <a:endParaRPr lang="en-GH" sz="1800"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SE/DMD/24/0016</a:t>
                      </a:r>
                      <a:endParaRPr lang="en-GH" b="1" dirty="0"/>
                    </a:p>
                  </a:txBody>
                  <a:tcPr/>
                </a:tc>
                <a:extLst>
                  <a:ext uri="{0D108BD9-81ED-4DB2-BD59-A6C34878D82A}">
                    <a16:rowId xmlns:a16="http://schemas.microsoft.com/office/drawing/2014/main" val="854496826"/>
                  </a:ext>
                </a:extLst>
              </a:tr>
              <a:tr h="4193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TRACY ABENA BENNEH</a:t>
                      </a:r>
                      <a:endParaRPr lang="en-GH" sz="1800"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SE/DMD/24/0018</a:t>
                      </a:r>
                      <a:endParaRPr lang="en-GH" b="1" dirty="0"/>
                    </a:p>
                  </a:txBody>
                  <a:tcPr/>
                </a:tc>
                <a:extLst>
                  <a:ext uri="{0D108BD9-81ED-4DB2-BD59-A6C34878D82A}">
                    <a16:rowId xmlns:a16="http://schemas.microsoft.com/office/drawing/2014/main" val="2431177925"/>
                  </a:ext>
                </a:extLst>
              </a:tr>
              <a:tr h="4193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EDITH OBENEWAA</a:t>
                      </a:r>
                      <a:endParaRPr lang="en-GH" sz="1800"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SE/DMD/24/0025</a:t>
                      </a:r>
                      <a:endParaRPr lang="en-GH" b="1" dirty="0"/>
                    </a:p>
                  </a:txBody>
                  <a:tcPr/>
                </a:tc>
                <a:extLst>
                  <a:ext uri="{0D108BD9-81ED-4DB2-BD59-A6C34878D82A}">
                    <a16:rowId xmlns:a16="http://schemas.microsoft.com/office/drawing/2014/main" val="3125877163"/>
                  </a:ext>
                </a:extLst>
              </a:tr>
            </a:tbl>
          </a:graphicData>
        </a:graphic>
      </p:graphicFrame>
    </p:spTree>
    <p:extLst>
      <p:ext uri="{BB962C8B-B14F-4D97-AF65-F5344CB8AC3E}">
        <p14:creationId xmlns:p14="http://schemas.microsoft.com/office/powerpoint/2010/main" val="253133444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255771"/>
            <a:ext cx="9404723" cy="1400530"/>
          </a:xfrm>
        </p:spPr>
        <p:txBody>
          <a:bodyPr>
            <a:normAutofit/>
          </a:bodyPr>
          <a:lstStyle/>
          <a:p>
            <a:pPr algn="ctr"/>
            <a:r>
              <a:rPr lang="en-US" sz="4800" b="1" dirty="0"/>
              <a:t>Documentation </a:t>
            </a:r>
          </a:p>
        </p:txBody>
      </p:sp>
      <p:graphicFrame>
        <p:nvGraphicFramePr>
          <p:cNvPr id="5" name="Content Placeholder 2">
            <a:extLst>
              <a:ext uri="{FF2B5EF4-FFF2-40B4-BE49-F238E27FC236}">
                <a16:creationId xmlns:a16="http://schemas.microsoft.com/office/drawing/2014/main" id="{6B15BF3C-C637-8837-0458-1D87E040F4DA}"/>
              </a:ext>
            </a:extLst>
          </p:cNvPr>
          <p:cNvGraphicFramePr>
            <a:graphicFrameLocks noGrp="1"/>
          </p:cNvGraphicFramePr>
          <p:nvPr>
            <p:ph idx="1"/>
            <p:extLst>
              <p:ext uri="{D42A27DB-BD31-4B8C-83A1-F6EECF244321}">
                <p14:modId xmlns:p14="http://schemas.microsoft.com/office/powerpoint/2010/main" val="1093434936"/>
              </p:ext>
            </p:extLst>
          </p:nvPr>
        </p:nvGraphicFramePr>
        <p:xfrm>
          <a:off x="351692" y="1083212"/>
          <a:ext cx="11619914" cy="5542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8216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90A7-8F94-4F08-8CC4-46F40852225B}"/>
              </a:ext>
            </a:extLst>
          </p:cNvPr>
          <p:cNvSpPr>
            <a:spLocks noGrp="1"/>
          </p:cNvSpPr>
          <p:nvPr>
            <p:ph type="title"/>
          </p:nvPr>
        </p:nvSpPr>
        <p:spPr>
          <a:xfrm>
            <a:off x="646111" y="452718"/>
            <a:ext cx="9075405" cy="933320"/>
          </a:xfrm>
        </p:spPr>
        <p:txBody>
          <a:bodyPr/>
          <a:lstStyle/>
          <a:p>
            <a:pPr algn="ctr"/>
            <a:r>
              <a:rPr lang="en-US" b="1" dirty="0"/>
              <a:t>Modular Design </a:t>
            </a:r>
            <a:endParaRPr lang="en-GH" dirty="0"/>
          </a:p>
        </p:txBody>
      </p:sp>
      <p:graphicFrame>
        <p:nvGraphicFramePr>
          <p:cNvPr id="5" name="Content Placeholder 4">
            <a:extLst>
              <a:ext uri="{FF2B5EF4-FFF2-40B4-BE49-F238E27FC236}">
                <a16:creationId xmlns:a16="http://schemas.microsoft.com/office/drawing/2014/main" id="{6559E23C-F741-47BF-AAAD-5F14D9F0D7FE}"/>
              </a:ext>
            </a:extLst>
          </p:cNvPr>
          <p:cNvGraphicFramePr>
            <a:graphicFrameLocks noGrp="1"/>
          </p:cNvGraphicFramePr>
          <p:nvPr>
            <p:ph idx="1"/>
            <p:extLst>
              <p:ext uri="{D42A27DB-BD31-4B8C-83A1-F6EECF244321}">
                <p14:modId xmlns:p14="http://schemas.microsoft.com/office/powerpoint/2010/main" val="2813371091"/>
              </p:ext>
            </p:extLst>
          </p:nvPr>
        </p:nvGraphicFramePr>
        <p:xfrm>
          <a:off x="645130" y="1386038"/>
          <a:ext cx="9404723" cy="4862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940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3C9C0A-47AD-49A5-838A-A43281BDC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79507746-2C84-4EB6-B021-47E528910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87431" y="629267"/>
            <a:ext cx="9252154" cy="1016654"/>
          </a:xfrm>
        </p:spPr>
        <p:txBody>
          <a:bodyPr>
            <a:noAutofit/>
          </a:bodyPr>
          <a:lstStyle/>
          <a:p>
            <a:pPr algn="ctr">
              <a:lnSpc>
                <a:spcPct val="90000"/>
              </a:lnSpc>
            </a:pPr>
            <a:r>
              <a:rPr lang="en-GH" b="1" dirty="0">
                <a:solidFill>
                  <a:schemeClr val="bg1"/>
                </a:solidFill>
              </a:rPr>
              <a:t>Use of GitHub Features</a:t>
            </a:r>
            <a:br>
              <a:rPr lang="en-GH" dirty="0"/>
            </a:br>
            <a:endParaRPr lang="en-US" sz="3600" b="1" dirty="0">
              <a:solidFill>
                <a:srgbClr val="EBEBEB"/>
              </a:solidFill>
              <a:latin typeface="Aileron Black" panose="00000A00000000000000" pitchFamily="50" charset="0"/>
              <a:cs typeface="Times New Roman" panose="02020603050405020304" pitchFamily="18" charset="0"/>
            </a:endParaRPr>
          </a:p>
        </p:txBody>
      </p:sp>
      <p:sp>
        <p:nvSpPr>
          <p:cNvPr id="13" name="Rectangle 12">
            <a:extLst>
              <a:ext uri="{FF2B5EF4-FFF2-40B4-BE49-F238E27FC236}">
                <a16:creationId xmlns:a16="http://schemas.microsoft.com/office/drawing/2014/main" id="{7B0D28F5-B926-4D9B-9413-91E73A4C6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2B3D24C5-CE61-47C8-A0D0-C767528D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1CDFAFAD-3DEB-A3F0-18FD-F790E4320A99}"/>
              </a:ext>
            </a:extLst>
          </p:cNvPr>
          <p:cNvGraphicFramePr>
            <a:graphicFrameLocks noGrp="1"/>
          </p:cNvGraphicFramePr>
          <p:nvPr>
            <p:ph idx="1"/>
            <p:extLst>
              <p:ext uri="{D42A27DB-BD31-4B8C-83A1-F6EECF244321}">
                <p14:modId xmlns:p14="http://schemas.microsoft.com/office/powerpoint/2010/main" val="1488808790"/>
              </p:ext>
            </p:extLst>
          </p:nvPr>
        </p:nvGraphicFramePr>
        <p:xfrm>
          <a:off x="267286" y="2402308"/>
          <a:ext cx="11718387" cy="4251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507197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A13F087-C853-4B3B-BA99-894C4F27367B}"/>
              </a:ext>
            </a:extLst>
          </p:cNvPr>
          <p:cNvSpPr>
            <a:spLocks noGrp="1"/>
          </p:cNvSpPr>
          <p:nvPr>
            <p:ph type="title"/>
          </p:nvPr>
        </p:nvSpPr>
        <p:spPr>
          <a:xfrm>
            <a:off x="648930" y="629267"/>
            <a:ext cx="9252154" cy="1016654"/>
          </a:xfrm>
        </p:spPr>
        <p:txBody>
          <a:bodyPr>
            <a:normAutofit/>
          </a:bodyPr>
          <a:lstStyle/>
          <a:p>
            <a:pPr>
              <a:lnSpc>
                <a:spcPct val="90000"/>
              </a:lnSpc>
            </a:pPr>
            <a:r>
              <a:rPr lang="en-US" sz="2000" b="1"/>
              <a:t>3. NATIONAL AERONAUTICS AND SPACE ADMINISTRATION (NASA)</a:t>
            </a:r>
            <a:br>
              <a:rPr lang="en-GH" sz="2000"/>
            </a:br>
            <a:endParaRPr lang="en-GH" sz="2000"/>
          </a:p>
        </p:txBody>
      </p:sp>
      <p:sp>
        <p:nvSpPr>
          <p:cNvPr id="12" name="Rectangle 11">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GB"/>
          </a:p>
        </p:txBody>
      </p:sp>
      <p:sp>
        <p:nvSpPr>
          <p:cNvPr id="3" name="Content Placeholder 2">
            <a:extLst>
              <a:ext uri="{FF2B5EF4-FFF2-40B4-BE49-F238E27FC236}">
                <a16:creationId xmlns:a16="http://schemas.microsoft.com/office/drawing/2014/main" id="{59A456A2-AFA5-494C-8973-08761CBEEE5A}"/>
              </a:ext>
            </a:extLst>
          </p:cNvPr>
          <p:cNvSpPr>
            <a:spLocks noGrp="1"/>
          </p:cNvSpPr>
          <p:nvPr>
            <p:ph idx="1"/>
          </p:nvPr>
        </p:nvSpPr>
        <p:spPr>
          <a:xfrm>
            <a:off x="648931" y="2548281"/>
            <a:ext cx="8320898" cy="3658689"/>
          </a:xfrm>
        </p:spPr>
        <p:txBody>
          <a:bodyPr>
            <a:normAutofit/>
          </a:bodyPr>
          <a:lstStyle/>
          <a:p>
            <a:pPr algn="just">
              <a:lnSpc>
                <a:spcPct val="90000"/>
              </a:lnSpc>
            </a:pPr>
            <a:r>
              <a:rPr lang="en-GH" sz="1800" b="1" dirty="0">
                <a:solidFill>
                  <a:schemeClr val="bg1"/>
                </a:solidFill>
              </a:rPr>
              <a:t>NASA is one of the world’s leading scientific and data-driven organizations, dedicated to space exploration, earth observation, and advanced research</a:t>
            </a:r>
            <a:r>
              <a:rPr lang="en-US" sz="1800" b="1" dirty="0">
                <a:solidFill>
                  <a:schemeClr val="bg1"/>
                </a:solidFill>
              </a:rPr>
              <a:t>. Its mission is to explore the unknown in air and space, innovates for the benefit of humanity, and inspires the world through discovery. </a:t>
            </a:r>
            <a:r>
              <a:rPr lang="en-GH" sz="1800" b="1" dirty="0">
                <a:solidFill>
                  <a:schemeClr val="bg1"/>
                </a:solidFill>
              </a:rPr>
              <a:t>It manages a wide range of open-source projects to promote transparency, collaboration</a:t>
            </a:r>
            <a:r>
              <a:rPr lang="en-US" sz="1800" b="1" dirty="0">
                <a:solidFill>
                  <a:schemeClr val="bg1"/>
                </a:solidFill>
              </a:rPr>
              <a:t>. Examples of NASA repos are;</a:t>
            </a:r>
          </a:p>
          <a:p>
            <a:pPr lvl="0" algn="just">
              <a:lnSpc>
                <a:spcPct val="90000"/>
              </a:lnSpc>
            </a:pPr>
            <a:r>
              <a:rPr lang="en-GH" sz="1800" b="1" dirty="0">
                <a:solidFill>
                  <a:schemeClr val="bg1"/>
                </a:solidFill>
              </a:rPr>
              <a:t>EMIT-Data-Resources</a:t>
            </a:r>
            <a:r>
              <a:rPr lang="en-US" sz="1800" b="1" dirty="0">
                <a:solidFill>
                  <a:schemeClr val="bg1"/>
                </a:solidFill>
              </a:rPr>
              <a:t> is a </a:t>
            </a:r>
            <a:r>
              <a:rPr lang="en-GH" sz="1800" b="1" dirty="0">
                <a:solidFill>
                  <a:schemeClr val="bg1"/>
                </a:solidFill>
              </a:rPr>
              <a:t>project</a:t>
            </a:r>
            <a:r>
              <a:rPr lang="en-US" sz="1800" b="1" dirty="0">
                <a:solidFill>
                  <a:schemeClr val="bg1"/>
                </a:solidFill>
              </a:rPr>
              <a:t> that</a:t>
            </a:r>
            <a:r>
              <a:rPr lang="en-GH" sz="1800" b="1" dirty="0">
                <a:solidFill>
                  <a:schemeClr val="bg1"/>
                </a:solidFill>
              </a:rPr>
              <a:t> provides guides, tutorials, and scripts to help users work with data from the Earth Surface Mineral Dust Source Investigation (EMIT) mission.</a:t>
            </a:r>
          </a:p>
          <a:p>
            <a:pPr lvl="0" algn="just">
              <a:lnSpc>
                <a:spcPct val="90000"/>
              </a:lnSpc>
            </a:pPr>
            <a:r>
              <a:rPr lang="en-US" sz="1800" b="1" dirty="0">
                <a:solidFill>
                  <a:schemeClr val="bg1"/>
                </a:solidFill>
              </a:rPr>
              <a:t>NASA-3D-Resources is a</a:t>
            </a:r>
            <a:r>
              <a:rPr lang="en-GH" sz="1800" b="1" dirty="0">
                <a:solidFill>
                  <a:schemeClr val="bg1"/>
                </a:solidFill>
              </a:rPr>
              <a:t> repository</a:t>
            </a:r>
            <a:r>
              <a:rPr lang="en-US" sz="1800" b="1" dirty="0">
                <a:solidFill>
                  <a:schemeClr val="bg1"/>
                </a:solidFill>
              </a:rPr>
              <a:t> that </a:t>
            </a:r>
            <a:r>
              <a:rPr lang="en-GH" sz="1800" b="1" dirty="0">
                <a:solidFill>
                  <a:schemeClr val="bg1"/>
                </a:solidFill>
              </a:rPr>
              <a:t>serves as a public library of 3D models, textures, and images collected across NASA’s centres</a:t>
            </a:r>
            <a:r>
              <a:rPr lang="en-GH" sz="1400" b="1" dirty="0">
                <a:solidFill>
                  <a:schemeClr val="bg1"/>
                </a:solidFill>
              </a:rPr>
              <a:t>.</a:t>
            </a:r>
          </a:p>
          <a:p>
            <a:pPr>
              <a:lnSpc>
                <a:spcPct val="90000"/>
              </a:lnSpc>
            </a:pPr>
            <a:endParaRPr lang="en-GH" sz="1400" dirty="0">
              <a:solidFill>
                <a:schemeClr val="bg1"/>
              </a:solidFill>
            </a:endParaRPr>
          </a:p>
        </p:txBody>
      </p:sp>
      <p:pic>
        <p:nvPicPr>
          <p:cNvPr id="5" name="Picture 4" descr="A logo with text and stars&#10;&#10;AI-generated content may be incorrect.">
            <a:extLst>
              <a:ext uri="{FF2B5EF4-FFF2-40B4-BE49-F238E27FC236}">
                <a16:creationId xmlns:a16="http://schemas.microsoft.com/office/drawing/2014/main" id="{4FB78E97-69D5-F34F-35D2-5876FB68BABC}"/>
              </a:ext>
            </a:extLst>
          </p:cNvPr>
          <p:cNvPicPr>
            <a:picLocks noChangeAspect="1"/>
          </p:cNvPicPr>
          <p:nvPr/>
        </p:nvPicPr>
        <p:blipFill>
          <a:blip r:embed="rId3"/>
          <a:stretch>
            <a:fillRect/>
          </a:stretch>
        </p:blipFill>
        <p:spPr>
          <a:xfrm>
            <a:off x="9515817" y="2149674"/>
            <a:ext cx="2027252" cy="2027252"/>
          </a:xfrm>
          <a:prstGeom prst="rect">
            <a:avLst/>
          </a:prstGeom>
          <a:effectLst/>
        </p:spPr>
      </p:pic>
    </p:spTree>
    <p:extLst>
      <p:ext uri="{BB962C8B-B14F-4D97-AF65-F5344CB8AC3E}">
        <p14:creationId xmlns:p14="http://schemas.microsoft.com/office/powerpoint/2010/main" val="794459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3BED-1FF9-4DDE-8367-55A032E2FD0E}"/>
              </a:ext>
            </a:extLst>
          </p:cNvPr>
          <p:cNvSpPr>
            <a:spLocks noGrp="1"/>
          </p:cNvSpPr>
          <p:nvPr>
            <p:ph type="title"/>
          </p:nvPr>
        </p:nvSpPr>
        <p:spPr>
          <a:xfrm>
            <a:off x="646112" y="452719"/>
            <a:ext cx="9133156" cy="856318"/>
          </a:xfrm>
        </p:spPr>
        <p:txBody>
          <a:bodyPr/>
          <a:lstStyle/>
          <a:p>
            <a:pPr algn="ctr"/>
            <a:r>
              <a:rPr lang="en-US" b="1" dirty="0"/>
              <a:t>NASA REPOSITORIES </a:t>
            </a:r>
            <a:endParaRPr lang="en-GH" b="1" dirty="0"/>
          </a:p>
        </p:txBody>
      </p:sp>
      <p:pic>
        <p:nvPicPr>
          <p:cNvPr id="5" name="Content Placeholder 4">
            <a:extLst>
              <a:ext uri="{FF2B5EF4-FFF2-40B4-BE49-F238E27FC236}">
                <a16:creationId xmlns:a16="http://schemas.microsoft.com/office/drawing/2014/main" id="{3D70D1D0-D918-4386-8A46-122845B8BCCC}"/>
              </a:ext>
            </a:extLst>
          </p:cNvPr>
          <p:cNvPicPr>
            <a:picLocks noGrp="1" noChangeAspect="1"/>
          </p:cNvPicPr>
          <p:nvPr>
            <p:ph idx="1"/>
          </p:nvPr>
        </p:nvPicPr>
        <p:blipFill>
          <a:blip r:embed="rId2"/>
          <a:stretch>
            <a:fillRect/>
          </a:stretch>
        </p:blipFill>
        <p:spPr>
          <a:xfrm>
            <a:off x="644525" y="1395663"/>
            <a:ext cx="9405938" cy="5009618"/>
          </a:xfrm>
        </p:spPr>
      </p:pic>
    </p:spTree>
    <p:extLst>
      <p:ext uri="{BB962C8B-B14F-4D97-AF65-F5344CB8AC3E}">
        <p14:creationId xmlns:p14="http://schemas.microsoft.com/office/powerpoint/2010/main" val="3880155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3BB0-D779-4193-8761-B470B93B1983}"/>
              </a:ext>
            </a:extLst>
          </p:cNvPr>
          <p:cNvSpPr>
            <a:spLocks noGrp="1"/>
          </p:cNvSpPr>
          <p:nvPr>
            <p:ph type="title"/>
          </p:nvPr>
        </p:nvSpPr>
        <p:spPr/>
        <p:txBody>
          <a:bodyPr/>
          <a:lstStyle/>
          <a:p>
            <a:pPr algn="ctr"/>
            <a:r>
              <a:rPr lang="en-US" sz="4800" b="1" dirty="0"/>
              <a:t>Naming Convention </a:t>
            </a:r>
            <a:br>
              <a:rPr lang="en-GH" dirty="0"/>
            </a:br>
            <a:endParaRPr lang="en-GH" dirty="0"/>
          </a:p>
        </p:txBody>
      </p:sp>
      <p:sp>
        <p:nvSpPr>
          <p:cNvPr id="3" name="Content Placeholder 2">
            <a:extLst>
              <a:ext uri="{FF2B5EF4-FFF2-40B4-BE49-F238E27FC236}">
                <a16:creationId xmlns:a16="http://schemas.microsoft.com/office/drawing/2014/main" id="{CBDD6AD4-EF29-419E-9C1E-BD0E57034DC5}"/>
              </a:ext>
            </a:extLst>
          </p:cNvPr>
          <p:cNvSpPr>
            <a:spLocks noGrp="1"/>
          </p:cNvSpPr>
          <p:nvPr>
            <p:ph idx="1"/>
          </p:nvPr>
        </p:nvSpPr>
        <p:spPr>
          <a:xfrm>
            <a:off x="827774" y="1501542"/>
            <a:ext cx="9222080" cy="4746858"/>
          </a:xfrm>
        </p:spPr>
        <p:txBody>
          <a:bodyPr>
            <a:normAutofit/>
          </a:bodyPr>
          <a:lstStyle/>
          <a:p>
            <a:pPr algn="just">
              <a:lnSpc>
                <a:spcPct val="150000"/>
              </a:lnSpc>
            </a:pPr>
            <a:r>
              <a:rPr lang="en-GH" b="1" dirty="0"/>
              <a:t>NASA’s repositories follow clear, descriptive, and functional naming </a:t>
            </a:r>
            <a:r>
              <a:rPr lang="en-US" b="1" dirty="0"/>
              <a:t>patterns that indicates the specific project and </a:t>
            </a:r>
            <a:r>
              <a:rPr lang="en-GH" b="1" dirty="0"/>
              <a:t>make them easy to find and understand.</a:t>
            </a:r>
            <a:r>
              <a:rPr lang="en-US" b="1" dirty="0"/>
              <a:t> NASA mixes it naming convention and often uses abbreviations or acronyms. </a:t>
            </a:r>
            <a:r>
              <a:rPr lang="en-GH" b="1" dirty="0"/>
              <a:t>These names avoid vague labels and instead use real words or short acronyms so the purpose is obvious from the repo name.</a:t>
            </a:r>
            <a:r>
              <a:rPr lang="en-US" b="1" dirty="0"/>
              <a:t> Some examples include; </a:t>
            </a:r>
          </a:p>
          <a:p>
            <a:pPr algn="just">
              <a:lnSpc>
                <a:spcPct val="150000"/>
              </a:lnSpc>
            </a:pPr>
            <a:r>
              <a:rPr lang="en-GH" b="1" dirty="0" err="1"/>
              <a:t>Openmct</a:t>
            </a:r>
            <a:r>
              <a:rPr lang="en-US" b="1" dirty="0"/>
              <a:t> which stands for </a:t>
            </a:r>
            <a:r>
              <a:rPr lang="en-GH" b="1" dirty="0"/>
              <a:t>Open Mission Control Technologies (mission-control framework).</a:t>
            </a:r>
            <a:r>
              <a:rPr lang="en-US" b="1" dirty="0"/>
              <a:t>    </a:t>
            </a:r>
            <a:endParaRPr lang="en-GH" b="1" dirty="0"/>
          </a:p>
          <a:p>
            <a:pPr lvl="0"/>
            <a:r>
              <a:rPr lang="en-GH" b="1" dirty="0"/>
              <a:t>EMIT-Data-Resources</a:t>
            </a:r>
            <a:r>
              <a:rPr lang="en-US" b="1" dirty="0"/>
              <a:t> is </a:t>
            </a:r>
            <a:r>
              <a:rPr lang="en-GH" b="1" dirty="0"/>
              <a:t>clearly labelled as data resources for the EMIT mission. </a:t>
            </a:r>
          </a:p>
          <a:p>
            <a:pPr algn="just">
              <a:lnSpc>
                <a:spcPct val="150000"/>
              </a:lnSpc>
            </a:pPr>
            <a:endParaRPr lang="en-GH" b="1" dirty="0"/>
          </a:p>
        </p:txBody>
      </p:sp>
    </p:spTree>
    <p:extLst>
      <p:ext uri="{BB962C8B-B14F-4D97-AF65-F5344CB8AC3E}">
        <p14:creationId xmlns:p14="http://schemas.microsoft.com/office/powerpoint/2010/main" val="4027154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3A53-81FD-4110-9067-DFA59A2EFF54}"/>
              </a:ext>
            </a:extLst>
          </p:cNvPr>
          <p:cNvSpPr>
            <a:spLocks noGrp="1"/>
          </p:cNvSpPr>
          <p:nvPr>
            <p:ph type="title"/>
          </p:nvPr>
        </p:nvSpPr>
        <p:spPr/>
        <p:txBody>
          <a:bodyPr/>
          <a:lstStyle/>
          <a:p>
            <a:pPr algn="ctr"/>
            <a:r>
              <a:rPr lang="en-US" sz="5400" b="1" dirty="0"/>
              <a:t>Documentation</a:t>
            </a:r>
            <a:endParaRPr lang="en-GH" sz="5400" b="1" dirty="0"/>
          </a:p>
        </p:txBody>
      </p:sp>
      <p:graphicFrame>
        <p:nvGraphicFramePr>
          <p:cNvPr id="4" name="Content Placeholder 3">
            <a:extLst>
              <a:ext uri="{FF2B5EF4-FFF2-40B4-BE49-F238E27FC236}">
                <a16:creationId xmlns:a16="http://schemas.microsoft.com/office/drawing/2014/main" id="{E0048D87-4147-4DC9-88BD-7AF8DC4CC940}"/>
              </a:ext>
            </a:extLst>
          </p:cNvPr>
          <p:cNvGraphicFramePr>
            <a:graphicFrameLocks noGrp="1"/>
          </p:cNvGraphicFramePr>
          <p:nvPr>
            <p:ph idx="1"/>
            <p:extLst>
              <p:ext uri="{D42A27DB-BD31-4B8C-83A1-F6EECF244321}">
                <p14:modId xmlns:p14="http://schemas.microsoft.com/office/powerpoint/2010/main" val="1429185650"/>
              </p:ext>
            </p:extLst>
          </p:nvPr>
        </p:nvGraphicFramePr>
        <p:xfrm>
          <a:off x="645130" y="2052918"/>
          <a:ext cx="9404723"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5275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9E9C-0762-4FE8-BF3F-D7CBFD318740}"/>
              </a:ext>
            </a:extLst>
          </p:cNvPr>
          <p:cNvSpPr>
            <a:spLocks noGrp="1"/>
          </p:cNvSpPr>
          <p:nvPr>
            <p:ph type="title"/>
          </p:nvPr>
        </p:nvSpPr>
        <p:spPr/>
        <p:txBody>
          <a:bodyPr/>
          <a:lstStyle/>
          <a:p>
            <a:pPr algn="ctr"/>
            <a:r>
              <a:rPr lang="en-US" sz="5400" b="1" dirty="0"/>
              <a:t>Modular design </a:t>
            </a:r>
            <a:endParaRPr lang="en-GH" sz="5400" b="1" dirty="0"/>
          </a:p>
        </p:txBody>
      </p:sp>
      <p:sp>
        <p:nvSpPr>
          <p:cNvPr id="3" name="Content Placeholder 2">
            <a:extLst>
              <a:ext uri="{FF2B5EF4-FFF2-40B4-BE49-F238E27FC236}">
                <a16:creationId xmlns:a16="http://schemas.microsoft.com/office/drawing/2014/main" id="{25FEC478-EC96-47D4-9806-AA2657136FDD}"/>
              </a:ext>
            </a:extLst>
          </p:cNvPr>
          <p:cNvSpPr>
            <a:spLocks noGrp="1"/>
          </p:cNvSpPr>
          <p:nvPr>
            <p:ph idx="1"/>
          </p:nvPr>
        </p:nvSpPr>
        <p:spPr>
          <a:xfrm>
            <a:off x="645132" y="2052918"/>
            <a:ext cx="9404722" cy="4195481"/>
          </a:xfrm>
        </p:spPr>
        <p:txBody>
          <a:bodyPr>
            <a:normAutofit/>
          </a:bodyPr>
          <a:lstStyle/>
          <a:p>
            <a:pPr algn="just">
              <a:lnSpc>
                <a:spcPct val="150000"/>
              </a:lnSpc>
            </a:pPr>
            <a:r>
              <a:rPr lang="en-GH" b="1" dirty="0"/>
              <a:t>NASA splits big projects into small, independent modules </a:t>
            </a:r>
            <a:r>
              <a:rPr lang="en-US" b="1" dirty="0"/>
              <a:t>with </a:t>
            </a:r>
            <a:r>
              <a:rPr lang="en-GH" b="1" dirty="0"/>
              <a:t>each doing one job well, like data processing or visualization. This makes updates easier, </a:t>
            </a:r>
            <a:r>
              <a:rPr lang="en-US" b="1" dirty="0"/>
              <a:t>errors reduced</a:t>
            </a:r>
            <a:r>
              <a:rPr lang="en-GH" b="1" dirty="0"/>
              <a:t>, and parts be reused for new missions</a:t>
            </a:r>
            <a:r>
              <a:rPr lang="en-US" b="1" dirty="0"/>
              <a:t>.</a:t>
            </a:r>
          </a:p>
          <a:p>
            <a:pPr algn="just">
              <a:lnSpc>
                <a:spcPct val="150000"/>
              </a:lnSpc>
            </a:pPr>
            <a:r>
              <a:rPr lang="en-US" b="1" dirty="0"/>
              <a:t>The NPSS-Power-System-Library, for instance houses components such as resistors, capacitors, and electric machines within separate folders. Engineers can tweak a part of the power system, like the model configuration without touching the rest.</a:t>
            </a:r>
            <a:endParaRPr lang="en-GH" b="1" dirty="0"/>
          </a:p>
        </p:txBody>
      </p:sp>
    </p:spTree>
    <p:extLst>
      <p:ext uri="{BB962C8B-B14F-4D97-AF65-F5344CB8AC3E}">
        <p14:creationId xmlns:p14="http://schemas.microsoft.com/office/powerpoint/2010/main" val="3296381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1C7E-2F91-4612-B32B-6F0DF5AB4FB3}"/>
              </a:ext>
            </a:extLst>
          </p:cNvPr>
          <p:cNvSpPr>
            <a:spLocks noGrp="1"/>
          </p:cNvSpPr>
          <p:nvPr>
            <p:ph type="title"/>
          </p:nvPr>
        </p:nvSpPr>
        <p:spPr/>
        <p:txBody>
          <a:bodyPr/>
          <a:lstStyle/>
          <a:p>
            <a:pPr algn="ctr"/>
            <a:r>
              <a:rPr lang="en-GH" b="1" dirty="0"/>
              <a:t>Use of GitHub features </a:t>
            </a:r>
            <a:br>
              <a:rPr lang="en-GH" dirty="0"/>
            </a:br>
            <a:endParaRPr lang="en-GH" dirty="0"/>
          </a:p>
        </p:txBody>
      </p:sp>
      <p:sp>
        <p:nvSpPr>
          <p:cNvPr id="3" name="Content Placeholder 2">
            <a:extLst>
              <a:ext uri="{FF2B5EF4-FFF2-40B4-BE49-F238E27FC236}">
                <a16:creationId xmlns:a16="http://schemas.microsoft.com/office/drawing/2014/main" id="{540D22DC-4319-43B3-B754-3E59CD8CEDAB}"/>
              </a:ext>
            </a:extLst>
          </p:cNvPr>
          <p:cNvSpPr>
            <a:spLocks noGrp="1"/>
          </p:cNvSpPr>
          <p:nvPr>
            <p:ph idx="1"/>
          </p:nvPr>
        </p:nvSpPr>
        <p:spPr>
          <a:xfrm>
            <a:off x="645132" y="1617044"/>
            <a:ext cx="9404722" cy="4631355"/>
          </a:xfrm>
        </p:spPr>
        <p:txBody>
          <a:bodyPr/>
          <a:lstStyle/>
          <a:p>
            <a:pPr marL="0" indent="0" algn="just">
              <a:lnSpc>
                <a:spcPct val="150000"/>
              </a:lnSpc>
              <a:buNone/>
            </a:pPr>
            <a:r>
              <a:rPr lang="en-GH" b="1" dirty="0"/>
              <a:t>NASA </a:t>
            </a:r>
            <a:r>
              <a:rPr lang="en-US" b="1" dirty="0"/>
              <a:t>uses</a:t>
            </a:r>
            <a:r>
              <a:rPr lang="en-GH" b="1" dirty="0"/>
              <a:t> GitHub’s collaboration and CI features to run open projects well:</a:t>
            </a:r>
          </a:p>
          <a:p>
            <a:pPr lvl="0" algn="just">
              <a:lnSpc>
                <a:spcPct val="150000"/>
              </a:lnSpc>
            </a:pPr>
            <a:r>
              <a:rPr lang="en-GH" b="1" dirty="0"/>
              <a:t>Issues: public issue trackers let users report bugs or request features</a:t>
            </a:r>
            <a:r>
              <a:rPr lang="en-US" b="1" dirty="0"/>
              <a:t> and</a:t>
            </a:r>
            <a:r>
              <a:rPr lang="en-GH" b="1" dirty="0"/>
              <a:t> maintainers respond and triage. </a:t>
            </a:r>
          </a:p>
          <a:p>
            <a:pPr lvl="0" algn="just">
              <a:lnSpc>
                <a:spcPct val="150000"/>
              </a:lnSpc>
            </a:pPr>
            <a:r>
              <a:rPr lang="en-GH" b="1" dirty="0"/>
              <a:t>Pull requests </a:t>
            </a:r>
            <a:r>
              <a:rPr lang="en-US" b="1" dirty="0"/>
              <a:t>and </a:t>
            </a:r>
            <a:r>
              <a:rPr lang="en-GH" b="1" dirty="0"/>
              <a:t>code review: every change goes through </a:t>
            </a:r>
            <a:r>
              <a:rPr lang="en-US" b="1" dirty="0"/>
              <a:t>pull requests</a:t>
            </a:r>
            <a:r>
              <a:rPr lang="en-GH" b="1" dirty="0"/>
              <a:t> so code is reviewed before merging (common in active repos). </a:t>
            </a:r>
          </a:p>
          <a:p>
            <a:pPr lvl="0" algn="just">
              <a:lnSpc>
                <a:spcPct val="150000"/>
              </a:lnSpc>
            </a:pPr>
            <a:r>
              <a:rPr lang="en-GH" b="1" dirty="0"/>
              <a:t>Actions / </a:t>
            </a:r>
            <a:r>
              <a:rPr lang="en-US" b="1" dirty="0"/>
              <a:t>Continuous Integration: these are used to automatically test and validate code whenever changes are made.</a:t>
            </a:r>
            <a:endParaRPr lang="en-GH" b="1" dirty="0"/>
          </a:p>
          <a:p>
            <a:endParaRPr lang="en-GH" dirty="0"/>
          </a:p>
        </p:txBody>
      </p:sp>
    </p:spTree>
    <p:extLst>
      <p:ext uri="{BB962C8B-B14F-4D97-AF65-F5344CB8AC3E}">
        <p14:creationId xmlns:p14="http://schemas.microsoft.com/office/powerpoint/2010/main" val="2447299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017CD891-586A-4B6E-A486-5402131D5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E071731-9C11-46F7-8042-103F92CBA36F}"/>
              </a:ext>
            </a:extLst>
          </p:cNvPr>
          <p:cNvSpPr>
            <a:spLocks noGrp="1"/>
          </p:cNvSpPr>
          <p:nvPr>
            <p:ph type="title"/>
          </p:nvPr>
        </p:nvSpPr>
        <p:spPr>
          <a:xfrm>
            <a:off x="648930" y="629267"/>
            <a:ext cx="9252154" cy="1016654"/>
          </a:xfrm>
        </p:spPr>
        <p:txBody>
          <a:bodyPr>
            <a:normAutofit/>
          </a:bodyPr>
          <a:lstStyle/>
          <a:p>
            <a:pPr>
              <a:lnSpc>
                <a:spcPct val="90000"/>
              </a:lnSpc>
            </a:pPr>
            <a:r>
              <a:rPr lang="en-US" sz="2300" b="1"/>
              <a:t>4. </a:t>
            </a:r>
            <a:r>
              <a:rPr lang="en-GH" sz="2300" b="1"/>
              <a:t>EUROPEAN ORGANIZATION FOR NUCLEAR RESEARCH (CERN)</a:t>
            </a:r>
            <a:br>
              <a:rPr lang="en-GH" sz="2300"/>
            </a:br>
            <a:endParaRPr lang="en-GH" sz="2300"/>
          </a:p>
        </p:txBody>
      </p:sp>
      <p:sp>
        <p:nvSpPr>
          <p:cNvPr id="12" name="Rectangle 11">
            <a:extLst>
              <a:ext uri="{FF2B5EF4-FFF2-40B4-BE49-F238E27FC236}">
                <a16:creationId xmlns:a16="http://schemas.microsoft.com/office/drawing/2014/main" id="{FF137431-18A7-4F8A-B89F-8EAB4AAD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DEE94CCE-9E0B-4D7E-9B46-D34BC797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GB"/>
          </a:p>
        </p:txBody>
      </p:sp>
      <p:sp>
        <p:nvSpPr>
          <p:cNvPr id="3" name="Content Placeholder 2">
            <a:extLst>
              <a:ext uri="{FF2B5EF4-FFF2-40B4-BE49-F238E27FC236}">
                <a16:creationId xmlns:a16="http://schemas.microsoft.com/office/drawing/2014/main" id="{AD3DA0E7-273E-4ACB-96F9-B8D14518DCF7}"/>
              </a:ext>
            </a:extLst>
          </p:cNvPr>
          <p:cNvSpPr>
            <a:spLocks noGrp="1"/>
          </p:cNvSpPr>
          <p:nvPr>
            <p:ph idx="1"/>
          </p:nvPr>
        </p:nvSpPr>
        <p:spPr>
          <a:xfrm>
            <a:off x="648931" y="2402309"/>
            <a:ext cx="8397098" cy="3804662"/>
          </a:xfrm>
        </p:spPr>
        <p:txBody>
          <a:bodyPr>
            <a:normAutofit fontScale="92500" lnSpcReduction="20000"/>
          </a:bodyPr>
          <a:lstStyle/>
          <a:p>
            <a:pPr algn="just">
              <a:lnSpc>
                <a:spcPct val="150000"/>
              </a:lnSpc>
            </a:pPr>
            <a:r>
              <a:rPr lang="en-GH" sz="2200" b="1" dirty="0">
                <a:solidFill>
                  <a:schemeClr val="bg1"/>
                </a:solidFill>
              </a:rPr>
              <a:t>The European Organization for Nuclear Research (CERN) is one of the world’s largest and most complex centres for scientific research. It conducts high-energy physics experiments, such as those at the Large Hadron Collider (LHC), and collaborates with thousands of scientists and engineers worldwide. </a:t>
            </a:r>
            <a:endParaRPr lang="en-US" sz="2200" b="1" dirty="0">
              <a:solidFill>
                <a:schemeClr val="bg1"/>
              </a:solidFill>
            </a:endParaRPr>
          </a:p>
          <a:p>
            <a:pPr algn="just">
              <a:lnSpc>
                <a:spcPct val="150000"/>
              </a:lnSpc>
            </a:pPr>
            <a:r>
              <a:rPr lang="en-GH" sz="2200" b="1" dirty="0">
                <a:solidFill>
                  <a:schemeClr val="bg1"/>
                </a:solidFill>
              </a:rPr>
              <a:t>To manage the scale and complexity of these projects, CERN employs a robust GitHub repository management strategy. </a:t>
            </a:r>
            <a:r>
              <a:rPr lang="en-US" sz="2200" b="1" dirty="0">
                <a:solidFill>
                  <a:schemeClr val="bg1"/>
                </a:solidFill>
              </a:rPr>
              <a:t>Some examples of CERN repositories are; </a:t>
            </a:r>
            <a:r>
              <a:rPr lang="en-GH" sz="2200" b="1" dirty="0">
                <a:solidFill>
                  <a:schemeClr val="bg1"/>
                </a:solidFill>
              </a:rPr>
              <a:t>TIGRE</a:t>
            </a:r>
            <a:r>
              <a:rPr lang="en-US" sz="2200" b="1" dirty="0">
                <a:solidFill>
                  <a:schemeClr val="bg1"/>
                </a:solidFill>
              </a:rPr>
              <a:t>, </a:t>
            </a:r>
            <a:r>
              <a:rPr lang="en-GH" sz="2200" b="1" dirty="0" err="1">
                <a:solidFill>
                  <a:schemeClr val="bg1"/>
                </a:solidFill>
              </a:rPr>
              <a:t>OpenPHIGS</a:t>
            </a:r>
            <a:r>
              <a:rPr lang="en-US" sz="2200" b="1" dirty="0">
                <a:solidFill>
                  <a:schemeClr val="bg1"/>
                </a:solidFill>
              </a:rPr>
              <a:t> and </a:t>
            </a:r>
            <a:r>
              <a:rPr lang="en-GH" sz="2200" b="1" dirty="0" err="1">
                <a:solidFill>
                  <a:schemeClr val="bg1"/>
                </a:solidFill>
              </a:rPr>
              <a:t>CAiMIRA</a:t>
            </a:r>
            <a:r>
              <a:rPr lang="en-US" sz="2200" b="1" dirty="0">
                <a:solidFill>
                  <a:schemeClr val="bg1"/>
                </a:solidFill>
              </a:rPr>
              <a:t>.</a:t>
            </a:r>
          </a:p>
          <a:p>
            <a:pPr>
              <a:lnSpc>
                <a:spcPct val="90000"/>
              </a:lnSpc>
            </a:pPr>
            <a:endParaRPr lang="en-US" dirty="0">
              <a:solidFill>
                <a:schemeClr val="bg1"/>
              </a:solidFill>
            </a:endParaRPr>
          </a:p>
          <a:p>
            <a:pPr>
              <a:lnSpc>
                <a:spcPct val="90000"/>
              </a:lnSpc>
            </a:pPr>
            <a:endParaRPr lang="en-GH" dirty="0">
              <a:solidFill>
                <a:schemeClr val="bg1"/>
              </a:solidFill>
            </a:endParaRPr>
          </a:p>
        </p:txBody>
      </p:sp>
      <p:pic>
        <p:nvPicPr>
          <p:cNvPr id="5" name="Picture 4" descr="A logo with blue lines&#10;&#10;AI-generated content may be incorrect.">
            <a:extLst>
              <a:ext uri="{FF2B5EF4-FFF2-40B4-BE49-F238E27FC236}">
                <a16:creationId xmlns:a16="http://schemas.microsoft.com/office/drawing/2014/main" id="{933090A3-C7FF-1CCE-0624-5BE53FF354FF}"/>
              </a:ext>
            </a:extLst>
          </p:cNvPr>
          <p:cNvPicPr>
            <a:picLocks noChangeAspect="1"/>
          </p:cNvPicPr>
          <p:nvPr/>
        </p:nvPicPr>
        <p:blipFill>
          <a:blip r:embed="rId3"/>
          <a:stretch>
            <a:fillRect/>
          </a:stretch>
        </p:blipFill>
        <p:spPr>
          <a:xfrm>
            <a:off x="9285040" y="2584774"/>
            <a:ext cx="2258029" cy="1987065"/>
          </a:xfrm>
          <a:prstGeom prst="rect">
            <a:avLst/>
          </a:prstGeom>
          <a:effectLst/>
        </p:spPr>
      </p:pic>
    </p:spTree>
    <p:extLst>
      <p:ext uri="{BB962C8B-B14F-4D97-AF65-F5344CB8AC3E}">
        <p14:creationId xmlns:p14="http://schemas.microsoft.com/office/powerpoint/2010/main" val="95444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D148-FAD9-4F3B-A509-52CD223784CE}"/>
              </a:ext>
            </a:extLst>
          </p:cNvPr>
          <p:cNvSpPr>
            <a:spLocks noGrp="1"/>
          </p:cNvSpPr>
          <p:nvPr>
            <p:ph type="title"/>
          </p:nvPr>
        </p:nvSpPr>
        <p:spPr>
          <a:xfrm>
            <a:off x="646111" y="452718"/>
            <a:ext cx="9277535" cy="1250954"/>
          </a:xfrm>
        </p:spPr>
        <p:txBody>
          <a:bodyPr/>
          <a:lstStyle/>
          <a:p>
            <a:pPr algn="ctr"/>
            <a:r>
              <a:rPr lang="en-US" b="1" dirty="0"/>
              <a:t>QUESTION </a:t>
            </a:r>
            <a:endParaRPr lang="en-GH" b="1" dirty="0"/>
          </a:p>
        </p:txBody>
      </p:sp>
      <p:sp>
        <p:nvSpPr>
          <p:cNvPr id="3" name="Content Placeholder 2">
            <a:extLst>
              <a:ext uri="{FF2B5EF4-FFF2-40B4-BE49-F238E27FC236}">
                <a16:creationId xmlns:a16="http://schemas.microsoft.com/office/drawing/2014/main" id="{5852FE75-FAE8-4438-A546-1AB1E4BD99EF}"/>
              </a:ext>
            </a:extLst>
          </p:cNvPr>
          <p:cNvSpPr>
            <a:spLocks noGrp="1"/>
          </p:cNvSpPr>
          <p:nvPr>
            <p:ph idx="1"/>
          </p:nvPr>
        </p:nvSpPr>
        <p:spPr>
          <a:xfrm>
            <a:off x="1103312" y="1703672"/>
            <a:ext cx="8946541" cy="4544727"/>
          </a:xfrm>
        </p:spPr>
        <p:txBody>
          <a:bodyPr>
            <a:normAutofit/>
          </a:bodyPr>
          <a:lstStyle/>
          <a:p>
            <a:pPr marL="0" indent="0" algn="just">
              <a:lnSpc>
                <a:spcPct val="150000"/>
              </a:lnSpc>
              <a:buNone/>
            </a:pPr>
            <a:r>
              <a:rPr lang="en-US" sz="2400" b="1" dirty="0"/>
              <a:t>GitHub repositories are now vital tools for collaborative and reproducible research. Identify five data-driven organizations or research institutions that use GitHub and analyze how they structure and manage their repositories. Your presentation should highlight key practices such as naming conventions, documentation, modular design, and use of GitHub features.</a:t>
            </a:r>
            <a:endParaRPr lang="en-GH" sz="2400" b="1" dirty="0"/>
          </a:p>
        </p:txBody>
      </p:sp>
    </p:spTree>
    <p:extLst>
      <p:ext uri="{BB962C8B-B14F-4D97-AF65-F5344CB8AC3E}">
        <p14:creationId xmlns:p14="http://schemas.microsoft.com/office/powerpoint/2010/main" val="1943639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2079-5398-43FF-B21F-244828218BDA}"/>
              </a:ext>
            </a:extLst>
          </p:cNvPr>
          <p:cNvSpPr>
            <a:spLocks noGrp="1"/>
          </p:cNvSpPr>
          <p:nvPr>
            <p:ph type="title"/>
          </p:nvPr>
        </p:nvSpPr>
        <p:spPr>
          <a:xfrm>
            <a:off x="646112" y="452719"/>
            <a:ext cx="8969526" cy="798566"/>
          </a:xfrm>
        </p:spPr>
        <p:txBody>
          <a:bodyPr/>
          <a:lstStyle/>
          <a:p>
            <a:pPr algn="ctr"/>
            <a:r>
              <a:rPr lang="en-GH" sz="4400" b="1" dirty="0"/>
              <a:t>CERN</a:t>
            </a:r>
            <a:r>
              <a:rPr lang="en-US" sz="4400" b="1" dirty="0"/>
              <a:t> REPOSITORIES </a:t>
            </a:r>
            <a:endParaRPr lang="en-GH" dirty="0"/>
          </a:p>
        </p:txBody>
      </p:sp>
      <p:pic>
        <p:nvPicPr>
          <p:cNvPr id="5" name="Content Placeholder 4">
            <a:extLst>
              <a:ext uri="{FF2B5EF4-FFF2-40B4-BE49-F238E27FC236}">
                <a16:creationId xmlns:a16="http://schemas.microsoft.com/office/drawing/2014/main" id="{EBCF776F-568A-4699-A418-B82BCDED761E}"/>
              </a:ext>
            </a:extLst>
          </p:cNvPr>
          <p:cNvPicPr>
            <a:picLocks noGrp="1" noChangeAspect="1"/>
          </p:cNvPicPr>
          <p:nvPr>
            <p:ph idx="1"/>
          </p:nvPr>
        </p:nvPicPr>
        <p:blipFill>
          <a:blip r:embed="rId2"/>
          <a:stretch>
            <a:fillRect/>
          </a:stretch>
        </p:blipFill>
        <p:spPr>
          <a:xfrm>
            <a:off x="644525" y="1376413"/>
            <a:ext cx="9405938" cy="4880008"/>
          </a:xfrm>
        </p:spPr>
      </p:pic>
    </p:spTree>
    <p:extLst>
      <p:ext uri="{BB962C8B-B14F-4D97-AF65-F5344CB8AC3E}">
        <p14:creationId xmlns:p14="http://schemas.microsoft.com/office/powerpoint/2010/main" val="1100223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C0CC-8DD5-4405-95D9-843B4B8219DF}"/>
              </a:ext>
            </a:extLst>
          </p:cNvPr>
          <p:cNvSpPr>
            <a:spLocks noGrp="1"/>
          </p:cNvSpPr>
          <p:nvPr>
            <p:ph type="title"/>
          </p:nvPr>
        </p:nvSpPr>
        <p:spPr/>
        <p:txBody>
          <a:bodyPr/>
          <a:lstStyle/>
          <a:p>
            <a:pPr algn="ctr"/>
            <a:r>
              <a:rPr lang="en-US" sz="5400" b="1" dirty="0"/>
              <a:t>Naming Convention</a:t>
            </a:r>
            <a:endParaRPr lang="en-GH" sz="5400" dirty="0"/>
          </a:p>
        </p:txBody>
      </p:sp>
      <p:sp>
        <p:nvSpPr>
          <p:cNvPr id="3" name="Content Placeholder 2">
            <a:extLst>
              <a:ext uri="{FF2B5EF4-FFF2-40B4-BE49-F238E27FC236}">
                <a16:creationId xmlns:a16="http://schemas.microsoft.com/office/drawing/2014/main" id="{A38DE5C5-0816-4DAE-9A70-CF70A8E05EE6}"/>
              </a:ext>
            </a:extLst>
          </p:cNvPr>
          <p:cNvSpPr>
            <a:spLocks noGrp="1"/>
          </p:cNvSpPr>
          <p:nvPr>
            <p:ph idx="1"/>
          </p:nvPr>
        </p:nvSpPr>
        <p:spPr>
          <a:xfrm>
            <a:off x="808522" y="2052918"/>
            <a:ext cx="9241331" cy="4195481"/>
          </a:xfrm>
        </p:spPr>
        <p:txBody>
          <a:bodyPr/>
          <a:lstStyle/>
          <a:p>
            <a:pPr algn="just">
              <a:lnSpc>
                <a:spcPct val="150000"/>
              </a:lnSpc>
            </a:pPr>
            <a:r>
              <a:rPr lang="en-GH" b="1" dirty="0"/>
              <a:t>CERN structures its repositories by naming them according to the specific experiment or component they serve. This naming convention ensures clarity, as each repo is immediately identifiable by its function.</a:t>
            </a:r>
            <a:endParaRPr lang="en-US" b="1" dirty="0"/>
          </a:p>
          <a:p>
            <a:pPr algn="just">
              <a:lnSpc>
                <a:spcPct val="150000"/>
              </a:lnSpc>
            </a:pPr>
            <a:r>
              <a:rPr lang="en-GH" b="1" dirty="0"/>
              <a:t>For example, repositories </a:t>
            </a:r>
            <a:r>
              <a:rPr lang="en-US" b="1" dirty="0"/>
              <a:t>are</a:t>
            </a:r>
            <a:r>
              <a:rPr lang="en-GH" b="1" dirty="0"/>
              <a:t> named after major experiments like 'ATLAS', 'CMS', or 'ALICE', with additional descriptors for subprojects, such as 'atlas-data-processing' or '</a:t>
            </a:r>
            <a:r>
              <a:rPr lang="en-GH" b="1" dirty="0" err="1"/>
              <a:t>cms</a:t>
            </a:r>
            <a:r>
              <a:rPr lang="en-GH" b="1" dirty="0"/>
              <a:t>-detector-control'. This approach supports quick navigation and minimizes confusion in large, multi-team environments.</a:t>
            </a:r>
          </a:p>
          <a:p>
            <a:endParaRPr lang="en-GH" dirty="0"/>
          </a:p>
        </p:txBody>
      </p:sp>
    </p:spTree>
    <p:extLst>
      <p:ext uri="{BB962C8B-B14F-4D97-AF65-F5344CB8AC3E}">
        <p14:creationId xmlns:p14="http://schemas.microsoft.com/office/powerpoint/2010/main" val="2480932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8517-89B2-4BC0-8C3F-5A95ABDA9851}"/>
              </a:ext>
            </a:extLst>
          </p:cNvPr>
          <p:cNvSpPr>
            <a:spLocks noGrp="1"/>
          </p:cNvSpPr>
          <p:nvPr>
            <p:ph type="title"/>
          </p:nvPr>
        </p:nvSpPr>
        <p:spPr/>
        <p:txBody>
          <a:bodyPr/>
          <a:lstStyle/>
          <a:p>
            <a:pPr algn="ctr"/>
            <a:r>
              <a:rPr lang="en-US" sz="4800" b="1" dirty="0"/>
              <a:t>Documentation</a:t>
            </a:r>
            <a:endParaRPr lang="en-GH" sz="4800" b="1" dirty="0"/>
          </a:p>
        </p:txBody>
      </p:sp>
      <p:graphicFrame>
        <p:nvGraphicFramePr>
          <p:cNvPr id="5" name="Content Placeholder 4">
            <a:extLst>
              <a:ext uri="{FF2B5EF4-FFF2-40B4-BE49-F238E27FC236}">
                <a16:creationId xmlns:a16="http://schemas.microsoft.com/office/drawing/2014/main" id="{32DAE0E0-F4F0-4CA3-BC07-11433340B2B6}"/>
              </a:ext>
            </a:extLst>
          </p:cNvPr>
          <p:cNvGraphicFramePr>
            <a:graphicFrameLocks noGrp="1"/>
          </p:cNvGraphicFramePr>
          <p:nvPr>
            <p:ph idx="1"/>
            <p:extLst>
              <p:ext uri="{D42A27DB-BD31-4B8C-83A1-F6EECF244321}">
                <p14:modId xmlns:p14="http://schemas.microsoft.com/office/powerpoint/2010/main" val="873921885"/>
              </p:ext>
            </p:extLst>
          </p:nvPr>
        </p:nvGraphicFramePr>
        <p:xfrm>
          <a:off x="827774" y="2052918"/>
          <a:ext cx="9222080"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3347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CE14-3DF9-43A8-80C9-C405D14CC79E}"/>
              </a:ext>
            </a:extLst>
          </p:cNvPr>
          <p:cNvSpPr>
            <a:spLocks noGrp="1"/>
          </p:cNvSpPr>
          <p:nvPr>
            <p:ph type="title"/>
          </p:nvPr>
        </p:nvSpPr>
        <p:spPr/>
        <p:txBody>
          <a:bodyPr/>
          <a:lstStyle/>
          <a:p>
            <a:pPr algn="ctr"/>
            <a:r>
              <a:rPr lang="en-US" b="1" dirty="0"/>
              <a:t>Modular design</a:t>
            </a:r>
            <a:endParaRPr lang="en-GH" b="1" dirty="0"/>
          </a:p>
        </p:txBody>
      </p:sp>
      <p:sp>
        <p:nvSpPr>
          <p:cNvPr id="3" name="Content Placeholder 2">
            <a:extLst>
              <a:ext uri="{FF2B5EF4-FFF2-40B4-BE49-F238E27FC236}">
                <a16:creationId xmlns:a16="http://schemas.microsoft.com/office/drawing/2014/main" id="{347463E9-C0AC-49F3-9A9E-BD4CED1DB831}"/>
              </a:ext>
            </a:extLst>
          </p:cNvPr>
          <p:cNvSpPr>
            <a:spLocks noGrp="1"/>
          </p:cNvSpPr>
          <p:nvPr>
            <p:ph idx="1"/>
          </p:nvPr>
        </p:nvSpPr>
        <p:spPr>
          <a:xfrm>
            <a:off x="837398" y="1386038"/>
            <a:ext cx="9212455" cy="4862361"/>
          </a:xfrm>
        </p:spPr>
        <p:txBody>
          <a:bodyPr/>
          <a:lstStyle/>
          <a:p>
            <a:pPr algn="just">
              <a:lnSpc>
                <a:spcPct val="150000"/>
              </a:lnSpc>
            </a:pPr>
            <a:r>
              <a:rPr lang="en-GH" b="1" dirty="0"/>
              <a:t>Given the scale of CERN’s experiments, systems are broken into modular subsystems, each with its own dedicated repository. This modular approach allows specialized teams to work independently on components such as detector electronics, data acquisition systems, simulation software, or analysis pipelines. </a:t>
            </a:r>
            <a:endParaRPr lang="en-US" b="1" dirty="0"/>
          </a:p>
          <a:p>
            <a:pPr algn="just">
              <a:lnSpc>
                <a:spcPct val="150000"/>
              </a:lnSpc>
            </a:pPr>
            <a:r>
              <a:rPr lang="en-GH" b="1" dirty="0"/>
              <a:t>Example</a:t>
            </a:r>
            <a:r>
              <a:rPr lang="en-US" b="1" dirty="0"/>
              <a:t>; the </a:t>
            </a:r>
            <a:r>
              <a:rPr lang="en-GH" b="1" dirty="0"/>
              <a:t>TIGRE (GPU-based image reconstruction toolkit)</a:t>
            </a:r>
            <a:r>
              <a:rPr lang="en-US" b="1" dirty="0"/>
              <a:t> repository has one</a:t>
            </a:r>
            <a:r>
              <a:rPr lang="en-GH" b="1" dirty="0"/>
              <a:t> module</a:t>
            </a:r>
            <a:r>
              <a:rPr lang="en-US" b="1" dirty="0"/>
              <a:t> which</a:t>
            </a:r>
            <a:r>
              <a:rPr lang="en-GH" b="1" dirty="0"/>
              <a:t> handles image input/output</a:t>
            </a:r>
            <a:r>
              <a:rPr lang="en-US" b="1" dirty="0"/>
              <a:t>, another which</a:t>
            </a:r>
            <a:r>
              <a:rPr lang="en-GH" b="1" dirty="0"/>
              <a:t> handles mathematical reconstruction algorithms</a:t>
            </a:r>
            <a:r>
              <a:rPr lang="en-US" b="1" dirty="0"/>
              <a:t> and another which </a:t>
            </a:r>
            <a:r>
              <a:rPr lang="en-GH" b="1" dirty="0"/>
              <a:t>deals with GPU acceleration</a:t>
            </a:r>
            <a:r>
              <a:rPr lang="en-US" b="1" dirty="0"/>
              <a:t>.</a:t>
            </a:r>
            <a:endParaRPr lang="en-GH" b="1" dirty="0"/>
          </a:p>
          <a:p>
            <a:endParaRPr lang="en-GH" dirty="0"/>
          </a:p>
        </p:txBody>
      </p:sp>
    </p:spTree>
    <p:extLst>
      <p:ext uri="{BB962C8B-B14F-4D97-AF65-F5344CB8AC3E}">
        <p14:creationId xmlns:p14="http://schemas.microsoft.com/office/powerpoint/2010/main" val="2767375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45255" y="316154"/>
            <a:ext cx="5601904" cy="1262390"/>
          </a:xfrm>
        </p:spPr>
        <p:txBody>
          <a:bodyPr>
            <a:noAutofit/>
          </a:bodyPr>
          <a:lstStyle/>
          <a:p>
            <a:pPr algn="ctr">
              <a:lnSpc>
                <a:spcPct val="90000"/>
              </a:lnSpc>
            </a:pPr>
            <a:r>
              <a:rPr lang="en-GH" b="1" dirty="0"/>
              <a:t>Use of GitHub features </a:t>
            </a:r>
            <a:br>
              <a:rPr lang="en-GH" dirty="0"/>
            </a:br>
            <a:endParaRPr lang="en-US" sz="3600" b="1" dirty="0">
              <a:latin typeface="Aileron Black" panose="00000A00000000000000" pitchFamily="50" charset="0"/>
              <a:cs typeface="Times New Roman" panose="02020603050405020304" pitchFamily="18" charset="0"/>
            </a:endParaRPr>
          </a:p>
        </p:txBody>
      </p:sp>
      <p:pic>
        <p:nvPicPr>
          <p:cNvPr id="5" name="Picture 4" descr="Large skydiving group mid-air">
            <a:extLst>
              <a:ext uri="{FF2B5EF4-FFF2-40B4-BE49-F238E27FC236}">
                <a16:creationId xmlns:a16="http://schemas.microsoft.com/office/drawing/2014/main" id="{F58898B5-1627-F3C3-9D67-C464551E1238}"/>
              </a:ext>
            </a:extLst>
          </p:cNvPr>
          <p:cNvPicPr>
            <a:picLocks noChangeAspect="1"/>
          </p:cNvPicPr>
          <p:nvPr/>
        </p:nvPicPr>
        <p:blipFill>
          <a:blip r:embed="rId3"/>
          <a:srcRect l="28113" r="26946"/>
          <a:stretch/>
        </p:blipFill>
        <p:spPr>
          <a:xfrm>
            <a:off x="-1" y="10"/>
            <a:ext cx="4634680" cy="6857990"/>
          </a:xfrm>
          <a:prstGeom prst="rect">
            <a:avLst/>
          </a:prstGeom>
        </p:spPr>
      </p:pic>
      <p:sp>
        <p:nvSpPr>
          <p:cNvPr id="3" name="Content Placeholder 2"/>
          <p:cNvSpPr>
            <a:spLocks noGrp="1"/>
          </p:cNvSpPr>
          <p:nvPr>
            <p:ph idx="1"/>
          </p:nvPr>
        </p:nvSpPr>
        <p:spPr>
          <a:xfrm>
            <a:off x="4846282" y="1780674"/>
            <a:ext cx="6590752" cy="4873344"/>
          </a:xfrm>
        </p:spPr>
        <p:txBody>
          <a:bodyPr>
            <a:noAutofit/>
          </a:bodyPr>
          <a:lstStyle/>
          <a:p>
            <a:pPr lvl="0"/>
            <a:r>
              <a:rPr lang="en-GH" b="1" dirty="0"/>
              <a:t>Issues</a:t>
            </a:r>
            <a:r>
              <a:rPr lang="en-US" b="1" dirty="0"/>
              <a:t>: it tracks</a:t>
            </a:r>
            <a:r>
              <a:rPr lang="en-GH" b="1" dirty="0"/>
              <a:t> bugs, feature requests, and improvement ideas. For example, a physicist detecting a visualization error in the ROOT library can open an issue, attach screenshots, and tag developers.</a:t>
            </a:r>
          </a:p>
          <a:p>
            <a:pPr lvl="0"/>
            <a:r>
              <a:rPr lang="en-GH" b="1" dirty="0"/>
              <a:t>Pull Requests:</a:t>
            </a:r>
            <a:r>
              <a:rPr lang="en-US" b="1" dirty="0"/>
              <a:t> they </a:t>
            </a:r>
            <a:r>
              <a:rPr lang="en-GH" b="1" dirty="0"/>
              <a:t>enable code review and collaborative development. A contributor can fork the Geant4 repository, make performance optimizations, and submit a pull request for review by CERN maintainers.</a:t>
            </a:r>
          </a:p>
          <a:p>
            <a:pPr lvl="0"/>
            <a:r>
              <a:rPr lang="en-GH" b="1" dirty="0"/>
              <a:t>Releases</a:t>
            </a:r>
            <a:r>
              <a:rPr lang="en-US" b="1" dirty="0"/>
              <a:t>: they distribute </a:t>
            </a:r>
            <a:r>
              <a:rPr lang="en-GH" b="1" dirty="0"/>
              <a:t>stable versions of software with release notes. Researchers can download tested builds of data analysis frameworks without pulling experimental code.</a:t>
            </a:r>
          </a:p>
        </p:txBody>
      </p:sp>
    </p:spTree>
    <p:extLst>
      <p:ext uri="{BB962C8B-B14F-4D97-AF65-F5344CB8AC3E}">
        <p14:creationId xmlns:p14="http://schemas.microsoft.com/office/powerpoint/2010/main" val="2471027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017CD891-586A-4B6E-A486-5402131D5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C0C96C5-F751-4DA1-903B-0AAB7676AB63}"/>
              </a:ext>
            </a:extLst>
          </p:cNvPr>
          <p:cNvSpPr>
            <a:spLocks noGrp="1"/>
          </p:cNvSpPr>
          <p:nvPr>
            <p:ph type="title"/>
          </p:nvPr>
        </p:nvSpPr>
        <p:spPr>
          <a:xfrm>
            <a:off x="648930" y="629267"/>
            <a:ext cx="9252154" cy="1016654"/>
          </a:xfrm>
        </p:spPr>
        <p:txBody>
          <a:bodyPr>
            <a:normAutofit/>
          </a:bodyPr>
          <a:lstStyle/>
          <a:p>
            <a:pPr>
              <a:lnSpc>
                <a:spcPct val="90000"/>
              </a:lnSpc>
            </a:pPr>
            <a:r>
              <a:rPr lang="en-US" sz="3300" b="1"/>
              <a:t>5. NEW YORK TIMES (NYT)</a:t>
            </a:r>
            <a:br>
              <a:rPr lang="en-GH" sz="3300"/>
            </a:br>
            <a:endParaRPr lang="en-GH" sz="3300"/>
          </a:p>
        </p:txBody>
      </p:sp>
      <p:sp>
        <p:nvSpPr>
          <p:cNvPr id="12" name="Rectangle 11">
            <a:extLst>
              <a:ext uri="{FF2B5EF4-FFF2-40B4-BE49-F238E27FC236}">
                <a16:creationId xmlns:a16="http://schemas.microsoft.com/office/drawing/2014/main" id="{FF137431-18A7-4F8A-B89F-8EAB4AAD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DEE94CCE-9E0B-4D7E-9B46-D34BC797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GB"/>
          </a:p>
        </p:txBody>
      </p:sp>
      <p:sp>
        <p:nvSpPr>
          <p:cNvPr id="3" name="Content Placeholder 2">
            <a:extLst>
              <a:ext uri="{FF2B5EF4-FFF2-40B4-BE49-F238E27FC236}">
                <a16:creationId xmlns:a16="http://schemas.microsoft.com/office/drawing/2014/main" id="{74C0928A-A19C-4D57-A6EB-B9994336B3DC}"/>
              </a:ext>
            </a:extLst>
          </p:cNvPr>
          <p:cNvSpPr>
            <a:spLocks noGrp="1"/>
          </p:cNvSpPr>
          <p:nvPr>
            <p:ph idx="1"/>
          </p:nvPr>
        </p:nvSpPr>
        <p:spPr>
          <a:xfrm>
            <a:off x="648931" y="2548281"/>
            <a:ext cx="8233812" cy="4004919"/>
          </a:xfrm>
        </p:spPr>
        <p:txBody>
          <a:bodyPr>
            <a:noAutofit/>
          </a:bodyPr>
          <a:lstStyle/>
          <a:p>
            <a:pPr algn="just">
              <a:lnSpc>
                <a:spcPct val="150000"/>
              </a:lnSpc>
            </a:pPr>
            <a:r>
              <a:rPr lang="en-GH" b="1" dirty="0">
                <a:solidFill>
                  <a:schemeClr val="bg1"/>
                </a:solidFill>
              </a:rPr>
              <a:t>The New York Times, one of the world's leading news organizations, publishes numerous open-source software projects and data-driven tools on GitHub. Their public repositories include everything from interactive newsroom tools and data visualizations to collaborative documentation platforms, making it easier for journalists, developers, and data scientists to use, reuse, and build upon their work.</a:t>
            </a:r>
          </a:p>
          <a:p>
            <a:endParaRPr lang="en-GH" sz="2400" dirty="0">
              <a:solidFill>
                <a:schemeClr val="bg1"/>
              </a:solidFill>
            </a:endParaRPr>
          </a:p>
        </p:txBody>
      </p:sp>
      <p:pic>
        <p:nvPicPr>
          <p:cNvPr id="5" name="Picture 4" descr="A black and white text&#10;&#10;AI-generated content may be incorrect.">
            <a:extLst>
              <a:ext uri="{FF2B5EF4-FFF2-40B4-BE49-F238E27FC236}">
                <a16:creationId xmlns:a16="http://schemas.microsoft.com/office/drawing/2014/main" id="{5A0718C5-F472-70CB-AD4E-E812E0F9C0EE}"/>
              </a:ext>
            </a:extLst>
          </p:cNvPr>
          <p:cNvPicPr>
            <a:picLocks noChangeAspect="1"/>
          </p:cNvPicPr>
          <p:nvPr/>
        </p:nvPicPr>
        <p:blipFill>
          <a:blip r:embed="rId3"/>
          <a:stretch>
            <a:fillRect/>
          </a:stretch>
        </p:blipFill>
        <p:spPr>
          <a:xfrm>
            <a:off x="9121755" y="2317637"/>
            <a:ext cx="2421314" cy="2130756"/>
          </a:xfrm>
          <a:prstGeom prst="rect">
            <a:avLst/>
          </a:prstGeom>
          <a:effectLst/>
        </p:spPr>
      </p:pic>
    </p:spTree>
    <p:extLst>
      <p:ext uri="{BB962C8B-B14F-4D97-AF65-F5344CB8AC3E}">
        <p14:creationId xmlns:p14="http://schemas.microsoft.com/office/powerpoint/2010/main" val="2983265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3602-3276-4F61-87BD-8727CD4E2A1A}"/>
              </a:ext>
            </a:extLst>
          </p:cNvPr>
          <p:cNvSpPr>
            <a:spLocks noGrp="1"/>
          </p:cNvSpPr>
          <p:nvPr>
            <p:ph type="title"/>
          </p:nvPr>
        </p:nvSpPr>
        <p:spPr>
          <a:xfrm>
            <a:off x="646112" y="452718"/>
            <a:ext cx="9162031" cy="1048823"/>
          </a:xfrm>
        </p:spPr>
        <p:txBody>
          <a:bodyPr/>
          <a:lstStyle/>
          <a:p>
            <a:pPr algn="ctr"/>
            <a:r>
              <a:rPr lang="en-US" b="1" dirty="0"/>
              <a:t>NEW YORK TIMES REPOSITORIES</a:t>
            </a:r>
            <a:endParaRPr lang="en-GH" b="1" dirty="0"/>
          </a:p>
        </p:txBody>
      </p:sp>
      <p:pic>
        <p:nvPicPr>
          <p:cNvPr id="5" name="Content Placeholder 4">
            <a:extLst>
              <a:ext uri="{FF2B5EF4-FFF2-40B4-BE49-F238E27FC236}">
                <a16:creationId xmlns:a16="http://schemas.microsoft.com/office/drawing/2014/main" id="{C9A90689-9522-4AD2-9F48-9AF11DDF1DCE}"/>
              </a:ext>
            </a:extLst>
          </p:cNvPr>
          <p:cNvPicPr>
            <a:picLocks noGrp="1" noChangeAspect="1"/>
          </p:cNvPicPr>
          <p:nvPr>
            <p:ph idx="1"/>
          </p:nvPr>
        </p:nvPicPr>
        <p:blipFill>
          <a:blip r:embed="rId2"/>
          <a:stretch>
            <a:fillRect/>
          </a:stretch>
        </p:blipFill>
        <p:spPr>
          <a:xfrm>
            <a:off x="644524" y="1501542"/>
            <a:ext cx="8990363" cy="4677878"/>
          </a:xfrm>
        </p:spPr>
      </p:pic>
    </p:spTree>
    <p:extLst>
      <p:ext uri="{BB962C8B-B14F-4D97-AF65-F5344CB8AC3E}">
        <p14:creationId xmlns:p14="http://schemas.microsoft.com/office/powerpoint/2010/main" val="557411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76AE-8011-4939-A434-BF718B54910C}"/>
              </a:ext>
            </a:extLst>
          </p:cNvPr>
          <p:cNvSpPr>
            <a:spLocks noGrp="1"/>
          </p:cNvSpPr>
          <p:nvPr>
            <p:ph type="title"/>
          </p:nvPr>
        </p:nvSpPr>
        <p:spPr>
          <a:xfrm>
            <a:off x="646112" y="452718"/>
            <a:ext cx="9318334" cy="1241328"/>
          </a:xfrm>
        </p:spPr>
        <p:txBody>
          <a:bodyPr/>
          <a:lstStyle/>
          <a:p>
            <a:pPr algn="ctr"/>
            <a:r>
              <a:rPr lang="en-US" sz="5400" b="1" dirty="0"/>
              <a:t>Naming convention</a:t>
            </a:r>
            <a:endParaRPr lang="en-GH" sz="5400" b="1" dirty="0"/>
          </a:p>
        </p:txBody>
      </p:sp>
      <p:sp>
        <p:nvSpPr>
          <p:cNvPr id="3" name="Content Placeholder 2">
            <a:extLst>
              <a:ext uri="{FF2B5EF4-FFF2-40B4-BE49-F238E27FC236}">
                <a16:creationId xmlns:a16="http://schemas.microsoft.com/office/drawing/2014/main" id="{3A16EE10-EF3C-4434-AD6A-64679135E996}"/>
              </a:ext>
            </a:extLst>
          </p:cNvPr>
          <p:cNvSpPr>
            <a:spLocks noGrp="1"/>
          </p:cNvSpPr>
          <p:nvPr>
            <p:ph idx="1"/>
          </p:nvPr>
        </p:nvSpPr>
        <p:spPr>
          <a:xfrm>
            <a:off x="731520" y="2052918"/>
            <a:ext cx="9318333" cy="4195481"/>
          </a:xfrm>
        </p:spPr>
        <p:txBody>
          <a:bodyPr/>
          <a:lstStyle/>
          <a:p>
            <a:endParaRPr lang="en-US" dirty="0"/>
          </a:p>
          <a:p>
            <a:endParaRPr lang="en-US" dirty="0"/>
          </a:p>
          <a:p>
            <a:pPr algn="just">
              <a:lnSpc>
                <a:spcPct val="150000"/>
              </a:lnSpc>
            </a:pPr>
            <a:r>
              <a:rPr lang="en-US" b="1" dirty="0"/>
              <a:t>New York Times repositories </a:t>
            </a:r>
            <a:r>
              <a:rPr lang="en-GH" b="1" dirty="0"/>
              <a:t>use lowercase, hyphenated names that describe purpose</a:t>
            </a:r>
            <a:r>
              <a:rPr lang="en-US" b="1" dirty="0"/>
              <a:t> of the project</a:t>
            </a:r>
            <a:r>
              <a:rPr lang="en-GH" b="1" dirty="0"/>
              <a:t>.</a:t>
            </a:r>
            <a:r>
              <a:rPr lang="en-US" b="1" dirty="0"/>
              <a:t> It </a:t>
            </a:r>
            <a:r>
              <a:rPr lang="en-GH" b="1" dirty="0"/>
              <a:t>makes </a:t>
            </a:r>
            <a:r>
              <a:rPr lang="en-US" b="1" dirty="0"/>
              <a:t>the </a:t>
            </a:r>
            <a:r>
              <a:rPr lang="en-GH" b="1" dirty="0"/>
              <a:t>names readable in URLs and consistent across hundreds of repos.</a:t>
            </a:r>
            <a:r>
              <a:rPr lang="en-US" b="1" dirty="0"/>
              <a:t> These </a:t>
            </a:r>
            <a:r>
              <a:rPr lang="en-GH" b="1" dirty="0"/>
              <a:t>semantic names improve discoverability, scripting</a:t>
            </a:r>
            <a:r>
              <a:rPr lang="en-US" b="1" dirty="0"/>
              <a:t> or </a:t>
            </a:r>
            <a:r>
              <a:rPr lang="en-GH" b="1" dirty="0"/>
              <a:t>automation, and mental mapping</a:t>
            </a:r>
            <a:r>
              <a:rPr lang="en-US" b="1" dirty="0"/>
              <a:t>. Some examples of NYT repositories are; </a:t>
            </a:r>
            <a:r>
              <a:rPr lang="en-GH" b="1" dirty="0"/>
              <a:t>covid-19-data, drone-</a:t>
            </a:r>
            <a:r>
              <a:rPr lang="en-GH" b="1" dirty="0" err="1"/>
              <a:t>gke</a:t>
            </a:r>
            <a:r>
              <a:rPr lang="en-GH" b="1" dirty="0"/>
              <a:t>, aframe-loader-3dtiles-component</a:t>
            </a:r>
            <a:r>
              <a:rPr lang="en-US" b="1" dirty="0"/>
              <a:t>.</a:t>
            </a:r>
            <a:endParaRPr lang="en-GH" b="1" dirty="0"/>
          </a:p>
          <a:p>
            <a:endParaRPr lang="en-GH" dirty="0"/>
          </a:p>
        </p:txBody>
      </p:sp>
    </p:spTree>
    <p:extLst>
      <p:ext uri="{BB962C8B-B14F-4D97-AF65-F5344CB8AC3E}">
        <p14:creationId xmlns:p14="http://schemas.microsoft.com/office/powerpoint/2010/main" val="2588336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B08B-0D45-4799-AA32-0E1EAAB25A59}"/>
              </a:ext>
            </a:extLst>
          </p:cNvPr>
          <p:cNvSpPr>
            <a:spLocks noGrp="1"/>
          </p:cNvSpPr>
          <p:nvPr>
            <p:ph type="title"/>
          </p:nvPr>
        </p:nvSpPr>
        <p:spPr>
          <a:xfrm>
            <a:off x="646112" y="452718"/>
            <a:ext cx="9239034" cy="1077699"/>
          </a:xfrm>
        </p:spPr>
        <p:txBody>
          <a:bodyPr/>
          <a:lstStyle/>
          <a:p>
            <a:pPr algn="ctr"/>
            <a:r>
              <a:rPr lang="en-US" sz="5400" b="1" dirty="0"/>
              <a:t>Documentation</a:t>
            </a:r>
            <a:endParaRPr lang="en-GH" sz="5400" b="1" dirty="0"/>
          </a:p>
        </p:txBody>
      </p:sp>
      <p:sp>
        <p:nvSpPr>
          <p:cNvPr id="3" name="Content Placeholder 2">
            <a:extLst>
              <a:ext uri="{FF2B5EF4-FFF2-40B4-BE49-F238E27FC236}">
                <a16:creationId xmlns:a16="http://schemas.microsoft.com/office/drawing/2014/main" id="{7694A9F4-B701-45A6-96A4-1DE204934D1A}"/>
              </a:ext>
            </a:extLst>
          </p:cNvPr>
          <p:cNvSpPr>
            <a:spLocks noGrp="1"/>
          </p:cNvSpPr>
          <p:nvPr>
            <p:ph idx="1"/>
          </p:nvPr>
        </p:nvSpPr>
        <p:spPr>
          <a:xfrm>
            <a:off x="645132" y="2052918"/>
            <a:ext cx="9404722" cy="4195481"/>
          </a:xfrm>
        </p:spPr>
        <p:txBody>
          <a:bodyPr/>
          <a:lstStyle/>
          <a:p>
            <a:endParaRPr lang="en-US" dirty="0"/>
          </a:p>
          <a:p>
            <a:pPr>
              <a:lnSpc>
                <a:spcPct val="150000"/>
              </a:lnSpc>
            </a:pPr>
            <a:r>
              <a:rPr lang="en-GH" b="1" dirty="0"/>
              <a:t>NYT repositories often include a README.md file explaining the purpose of the project, how to install it, and example usage. Example</a:t>
            </a:r>
            <a:r>
              <a:rPr lang="en-US" b="1" dirty="0"/>
              <a:t>; </a:t>
            </a:r>
            <a:r>
              <a:rPr lang="en-GH" b="1" dirty="0"/>
              <a:t>The NYT Cooking API repo has clear setup instructions, an API usage guide, and licensing info in the README so developers can quickly integrate recipe data into apps.</a:t>
            </a:r>
          </a:p>
          <a:p>
            <a:endParaRPr lang="en-GH" dirty="0"/>
          </a:p>
        </p:txBody>
      </p:sp>
    </p:spTree>
    <p:extLst>
      <p:ext uri="{BB962C8B-B14F-4D97-AF65-F5344CB8AC3E}">
        <p14:creationId xmlns:p14="http://schemas.microsoft.com/office/powerpoint/2010/main" val="3292649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0276F-2624-4897-AF4F-44A90966119D}"/>
              </a:ext>
            </a:extLst>
          </p:cNvPr>
          <p:cNvSpPr>
            <a:spLocks noGrp="1"/>
          </p:cNvSpPr>
          <p:nvPr>
            <p:ph type="title"/>
          </p:nvPr>
        </p:nvSpPr>
        <p:spPr/>
        <p:txBody>
          <a:bodyPr/>
          <a:lstStyle/>
          <a:p>
            <a:pPr algn="ctr"/>
            <a:r>
              <a:rPr lang="en-US" b="1" dirty="0"/>
              <a:t>Modular design</a:t>
            </a:r>
            <a:endParaRPr lang="en-GH" b="1" dirty="0"/>
          </a:p>
        </p:txBody>
      </p:sp>
      <p:graphicFrame>
        <p:nvGraphicFramePr>
          <p:cNvPr id="4" name="Content Placeholder 3">
            <a:extLst>
              <a:ext uri="{FF2B5EF4-FFF2-40B4-BE49-F238E27FC236}">
                <a16:creationId xmlns:a16="http://schemas.microsoft.com/office/drawing/2014/main" id="{737617F6-71CE-4798-AA71-7555FA9CEFE9}"/>
              </a:ext>
            </a:extLst>
          </p:cNvPr>
          <p:cNvGraphicFramePr>
            <a:graphicFrameLocks noGrp="1"/>
          </p:cNvGraphicFramePr>
          <p:nvPr>
            <p:ph idx="1"/>
            <p:extLst>
              <p:ext uri="{D42A27DB-BD31-4B8C-83A1-F6EECF244321}">
                <p14:modId xmlns:p14="http://schemas.microsoft.com/office/powerpoint/2010/main" val="1773835820"/>
              </p:ext>
            </p:extLst>
          </p:nvPr>
        </p:nvGraphicFramePr>
        <p:xfrm>
          <a:off x="741146" y="2052918"/>
          <a:ext cx="9308708"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108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CE38-F657-A484-B695-034DC634F348}"/>
              </a:ext>
            </a:extLst>
          </p:cNvPr>
          <p:cNvSpPr>
            <a:spLocks noGrp="1"/>
          </p:cNvSpPr>
          <p:nvPr>
            <p:ph type="title"/>
          </p:nvPr>
        </p:nvSpPr>
        <p:spPr>
          <a:xfrm>
            <a:off x="779646" y="452718"/>
            <a:ext cx="9271188" cy="991071"/>
          </a:xfrm>
        </p:spPr>
        <p:txBody>
          <a:bodyPr/>
          <a:lstStyle/>
          <a:p>
            <a:r>
              <a:rPr lang="en-GB" b="1" dirty="0"/>
              <a:t>OUTLINE</a:t>
            </a:r>
          </a:p>
        </p:txBody>
      </p:sp>
      <p:sp>
        <p:nvSpPr>
          <p:cNvPr id="3" name="Content Placeholder 2">
            <a:extLst>
              <a:ext uri="{FF2B5EF4-FFF2-40B4-BE49-F238E27FC236}">
                <a16:creationId xmlns:a16="http://schemas.microsoft.com/office/drawing/2014/main" id="{327EDCC2-45A5-33CB-FBF4-0B807B22237B}"/>
              </a:ext>
            </a:extLst>
          </p:cNvPr>
          <p:cNvSpPr>
            <a:spLocks noGrp="1"/>
          </p:cNvSpPr>
          <p:nvPr>
            <p:ph idx="1"/>
          </p:nvPr>
        </p:nvSpPr>
        <p:spPr>
          <a:xfrm>
            <a:off x="1103312" y="1188720"/>
            <a:ext cx="8946541" cy="5415280"/>
          </a:xfrm>
        </p:spPr>
        <p:txBody>
          <a:bodyPr>
            <a:normAutofit fontScale="92500" lnSpcReduction="20000"/>
          </a:bodyPr>
          <a:lstStyle/>
          <a:p>
            <a:pPr marL="0" indent="0">
              <a:buNone/>
            </a:pPr>
            <a:endParaRPr lang="en-US" dirty="0"/>
          </a:p>
          <a:p>
            <a:r>
              <a:rPr lang="en-US" sz="1900" b="1" dirty="0"/>
              <a:t>Organizations Studied:</a:t>
            </a:r>
          </a:p>
          <a:p>
            <a:pPr>
              <a:buFont typeface="Wingdings" panose="05000000000000000000" pitchFamily="2" charset="2"/>
              <a:buChar char="v"/>
            </a:pPr>
            <a:r>
              <a:rPr lang="en-US" sz="1900" b="1" dirty="0"/>
              <a:t>World Bank Group </a:t>
            </a:r>
          </a:p>
          <a:p>
            <a:pPr>
              <a:buFont typeface="Wingdings" panose="05000000000000000000" pitchFamily="2" charset="2"/>
              <a:buChar char="v"/>
            </a:pPr>
            <a:r>
              <a:rPr lang="en-US" sz="1900" b="1" dirty="0"/>
              <a:t>World Health Organization (WHO) </a:t>
            </a:r>
          </a:p>
          <a:p>
            <a:pPr>
              <a:buFont typeface="Wingdings" panose="05000000000000000000" pitchFamily="2" charset="2"/>
              <a:buChar char="v"/>
            </a:pPr>
            <a:r>
              <a:rPr lang="en-US" sz="1900" b="1" dirty="0"/>
              <a:t>National Aeronautics and Space Administration(NASA) </a:t>
            </a:r>
          </a:p>
          <a:p>
            <a:pPr>
              <a:buFont typeface="Wingdings" panose="05000000000000000000" pitchFamily="2" charset="2"/>
              <a:buChar char="v"/>
            </a:pPr>
            <a:r>
              <a:rPr lang="en-US" sz="1900" b="1" dirty="0"/>
              <a:t>European Council for Nuclear Research.(CERN) </a:t>
            </a:r>
          </a:p>
          <a:p>
            <a:pPr>
              <a:buFont typeface="Wingdings" panose="05000000000000000000" pitchFamily="2" charset="2"/>
              <a:buChar char="v"/>
            </a:pPr>
            <a:r>
              <a:rPr lang="en-US" sz="1900" b="1" dirty="0"/>
              <a:t>New York Times (NYT) </a:t>
            </a:r>
          </a:p>
          <a:p>
            <a:endParaRPr lang="en-US" sz="1900" b="1" dirty="0"/>
          </a:p>
          <a:p>
            <a:r>
              <a:rPr lang="en-US" sz="1900" b="1" dirty="0"/>
              <a:t>Key Practices Observed:</a:t>
            </a:r>
          </a:p>
          <a:p>
            <a:pPr>
              <a:buFont typeface="Wingdings" panose="05000000000000000000" pitchFamily="2" charset="2"/>
              <a:buChar char="v"/>
            </a:pPr>
            <a:r>
              <a:rPr lang="en-US" sz="1900" b="1" dirty="0"/>
              <a:t>Naming Conventions – Clear, concise, and descriptive (often lowercase, hyphenated, or acronym-based).</a:t>
            </a:r>
          </a:p>
          <a:p>
            <a:pPr>
              <a:buFont typeface="Wingdings" panose="05000000000000000000" pitchFamily="2" charset="2"/>
              <a:buChar char="v"/>
            </a:pPr>
            <a:r>
              <a:rPr lang="en-US" sz="1900" b="1" dirty="0"/>
              <a:t>Documentation – Detailed README, setup guides, FAQs, licensing info.</a:t>
            </a:r>
          </a:p>
          <a:p>
            <a:pPr>
              <a:buFont typeface="Wingdings" panose="05000000000000000000" pitchFamily="2" charset="2"/>
              <a:buChar char="v"/>
            </a:pPr>
            <a:r>
              <a:rPr lang="en-US" sz="1900" b="1" dirty="0"/>
              <a:t>Modular Design – Separate folders/modules for data, scripts, outputs, and docs.</a:t>
            </a:r>
          </a:p>
          <a:p>
            <a:pPr>
              <a:buFont typeface="Wingdings" panose="05000000000000000000" pitchFamily="2" charset="2"/>
              <a:buChar char="v"/>
            </a:pPr>
            <a:r>
              <a:rPr lang="en-US" sz="1900" b="1" dirty="0"/>
              <a:t>GitHub Features – Use of Issues, Pull Requests, GitHub Actions, Wikis, Labels, Milestones, and Branch Protections.</a:t>
            </a:r>
          </a:p>
          <a:p>
            <a:endParaRPr lang="en-GB" dirty="0"/>
          </a:p>
        </p:txBody>
      </p:sp>
    </p:spTree>
    <p:extLst>
      <p:ext uri="{BB962C8B-B14F-4D97-AF65-F5344CB8AC3E}">
        <p14:creationId xmlns:p14="http://schemas.microsoft.com/office/powerpoint/2010/main" val="26078560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06641-2E7F-4B87-807B-3024C976B710}"/>
              </a:ext>
            </a:extLst>
          </p:cNvPr>
          <p:cNvSpPr>
            <a:spLocks noGrp="1"/>
          </p:cNvSpPr>
          <p:nvPr>
            <p:ph type="title"/>
          </p:nvPr>
        </p:nvSpPr>
        <p:spPr/>
        <p:txBody>
          <a:bodyPr/>
          <a:lstStyle/>
          <a:p>
            <a:pPr algn="ctr"/>
            <a:r>
              <a:rPr lang="en-US" b="1" dirty="0"/>
              <a:t>Use of GitHub Features</a:t>
            </a:r>
            <a:br>
              <a:rPr lang="en-GH" dirty="0"/>
            </a:br>
            <a:endParaRPr lang="en-GH" dirty="0"/>
          </a:p>
        </p:txBody>
      </p:sp>
      <p:sp>
        <p:nvSpPr>
          <p:cNvPr id="3" name="Content Placeholder 2">
            <a:extLst>
              <a:ext uri="{FF2B5EF4-FFF2-40B4-BE49-F238E27FC236}">
                <a16:creationId xmlns:a16="http://schemas.microsoft.com/office/drawing/2014/main" id="{35DE4E3E-A65C-4E8C-8895-D5892CDCDBC6}"/>
              </a:ext>
            </a:extLst>
          </p:cNvPr>
          <p:cNvSpPr>
            <a:spLocks noGrp="1"/>
          </p:cNvSpPr>
          <p:nvPr>
            <p:ph idx="1"/>
          </p:nvPr>
        </p:nvSpPr>
        <p:spPr>
          <a:xfrm>
            <a:off x="645130" y="2052918"/>
            <a:ext cx="9404723" cy="4195481"/>
          </a:xfrm>
        </p:spPr>
        <p:txBody>
          <a:bodyPr/>
          <a:lstStyle/>
          <a:p>
            <a:pPr lvl="0" algn="just">
              <a:lnSpc>
                <a:spcPct val="150000"/>
              </a:lnSpc>
            </a:pPr>
            <a:r>
              <a:rPr lang="en-GH" b="1" dirty="0"/>
              <a:t>Issues: Used for bug tracking and feature requests, allowing contributors to discuss improvements before coding.</a:t>
            </a:r>
          </a:p>
          <a:p>
            <a:pPr lvl="0" algn="just">
              <a:lnSpc>
                <a:spcPct val="150000"/>
              </a:lnSpc>
            </a:pPr>
            <a:r>
              <a:rPr lang="en-GH" b="1" dirty="0"/>
              <a:t>Pull Requests: Developers submit code changes which are reviewed before merging, ensuring quality.</a:t>
            </a:r>
          </a:p>
          <a:p>
            <a:pPr lvl="0" algn="just">
              <a:lnSpc>
                <a:spcPct val="150000"/>
              </a:lnSpc>
            </a:pPr>
            <a:r>
              <a:rPr lang="en-GH" b="1" dirty="0"/>
              <a:t>Branches: NYT uses feature branches (e.g., feature/chart-updates) to test changes without breaking the main code.</a:t>
            </a:r>
          </a:p>
          <a:p>
            <a:pPr lvl="0" algn="just">
              <a:lnSpc>
                <a:spcPct val="150000"/>
              </a:lnSpc>
            </a:pPr>
            <a:r>
              <a:rPr lang="en-GH" b="1" dirty="0"/>
              <a:t>Actions: Automated testing runs on every pull request to catch errors early.</a:t>
            </a:r>
          </a:p>
          <a:p>
            <a:endParaRPr lang="en-GH" dirty="0"/>
          </a:p>
        </p:txBody>
      </p:sp>
    </p:spTree>
    <p:extLst>
      <p:ext uri="{BB962C8B-B14F-4D97-AF65-F5344CB8AC3E}">
        <p14:creationId xmlns:p14="http://schemas.microsoft.com/office/powerpoint/2010/main" val="714509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6414" y="347912"/>
            <a:ext cx="8715642" cy="1241737"/>
          </a:xfrm>
        </p:spPr>
        <p:txBody>
          <a:bodyPr>
            <a:normAutofit/>
          </a:bodyPr>
          <a:lstStyle/>
          <a:p>
            <a:pPr algn="ctr"/>
            <a:r>
              <a:rPr lang="en-US" sz="5400" b="1" dirty="0"/>
              <a:t>CONCLUSION</a:t>
            </a:r>
          </a:p>
        </p:txBody>
      </p:sp>
      <p:sp>
        <p:nvSpPr>
          <p:cNvPr id="3" name="Content Placeholder 2"/>
          <p:cNvSpPr>
            <a:spLocks noGrp="1"/>
          </p:cNvSpPr>
          <p:nvPr>
            <p:ph idx="1"/>
          </p:nvPr>
        </p:nvSpPr>
        <p:spPr>
          <a:xfrm>
            <a:off x="1232034" y="1294228"/>
            <a:ext cx="9038122" cy="5176910"/>
          </a:xfrm>
        </p:spPr>
        <p:txBody>
          <a:bodyPr>
            <a:normAutofit/>
          </a:bodyPr>
          <a:lstStyle/>
          <a:p>
            <a:pPr marL="0" indent="0">
              <a:lnSpc>
                <a:spcPct val="90000"/>
              </a:lnSpc>
              <a:buNone/>
            </a:pPr>
            <a:r>
              <a:rPr lang="en-US" sz="1700" b="1" dirty="0"/>
              <a:t> </a:t>
            </a:r>
            <a:endParaRPr lang="en-US" sz="1800" b="1" dirty="0"/>
          </a:p>
          <a:p>
            <a:pPr algn="just">
              <a:lnSpc>
                <a:spcPct val="150000"/>
              </a:lnSpc>
            </a:pPr>
            <a:r>
              <a:rPr lang="en-US" b="1" dirty="0"/>
              <a:t>These organizations </a:t>
            </a:r>
            <a:r>
              <a:rPr lang="en-GH" b="1" dirty="0"/>
              <a:t>use GitHub to manage and share their projects. They organize repositories using clear naming conventions and detailed documentation, break projects into modular parts for easier updates, and use GitHub features like issues, pull requests, and automated testing to collaborate effectively. Th</a:t>
            </a:r>
            <a:r>
              <a:rPr lang="en-US" b="1" dirty="0"/>
              <a:t>ese</a:t>
            </a:r>
            <a:r>
              <a:rPr lang="en-GH" b="1" dirty="0"/>
              <a:t> approach help them maintain quality, improve teamwork, and support reproducible research worldwide.</a:t>
            </a:r>
          </a:p>
          <a:p>
            <a:pPr marL="0" indent="0">
              <a:lnSpc>
                <a:spcPct val="90000"/>
              </a:lnSpc>
              <a:buNone/>
            </a:pPr>
            <a:endParaRPr lang="en-US" sz="1700" b="1" dirty="0"/>
          </a:p>
        </p:txBody>
      </p:sp>
    </p:spTree>
    <p:extLst>
      <p:ext uri="{BB962C8B-B14F-4D97-AF65-F5344CB8AC3E}">
        <p14:creationId xmlns:p14="http://schemas.microsoft.com/office/powerpoint/2010/main" val="4133349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9" y="139210"/>
            <a:ext cx="9030716" cy="958070"/>
          </a:xfrm>
        </p:spPr>
        <p:txBody>
          <a:bodyPr/>
          <a:lstStyle/>
          <a:p>
            <a:pPr algn="ctr"/>
            <a:r>
              <a:rPr lang="en-US" sz="6000" b="1" dirty="0">
                <a:solidFill>
                  <a:schemeClr val="tx1"/>
                </a:solidFill>
              </a:rPr>
              <a:t>REFERENCES</a:t>
            </a:r>
          </a:p>
        </p:txBody>
      </p:sp>
      <p:sp>
        <p:nvSpPr>
          <p:cNvPr id="3" name="Content Placeholder 2"/>
          <p:cNvSpPr>
            <a:spLocks noGrp="1"/>
          </p:cNvSpPr>
          <p:nvPr>
            <p:ph idx="1"/>
          </p:nvPr>
        </p:nvSpPr>
        <p:spPr>
          <a:xfrm>
            <a:off x="195943" y="757647"/>
            <a:ext cx="11639006" cy="5995850"/>
          </a:xfrm>
        </p:spPr>
        <p:txBody>
          <a:bodyPr>
            <a:normAutofit lnSpcReduction="10000"/>
          </a:bodyPr>
          <a:lstStyle/>
          <a:p>
            <a:pPr marL="0" indent="0" algn="just">
              <a:buNone/>
            </a:pPr>
            <a:endParaRPr lang="en-US" sz="2600" b="1" dirty="0"/>
          </a:p>
          <a:p>
            <a:pPr marL="0" indent="-457200">
              <a:lnSpc>
                <a:spcPct val="150000"/>
              </a:lnSpc>
              <a:buNone/>
            </a:pPr>
            <a:r>
              <a:rPr lang="en-US" b="1" dirty="0"/>
              <a:t>Chen, K. Y., Toro-Moreno, M., &amp; Subramaniam, A. R. (2025). GitHub enables collaborative        and reproducible laboratory research. </a:t>
            </a:r>
            <a:r>
              <a:rPr lang="en-US" b="1" i="1" dirty="0" err="1"/>
              <a:t>PLoS</a:t>
            </a:r>
            <a:r>
              <a:rPr lang="en-US" b="1" i="1" dirty="0"/>
              <a:t> biology, 23</a:t>
            </a:r>
            <a:r>
              <a:rPr lang="en-US" b="1" dirty="0"/>
              <a:t>(2), e3003029. </a:t>
            </a:r>
            <a:r>
              <a:rPr lang="en-US" b="1" u="sng" dirty="0">
                <a:hlinkClick r:id="rId2"/>
              </a:rPr>
              <a:t>https://doi.org/10.1371/journal.pbio.3003029</a:t>
            </a:r>
            <a:endParaRPr lang="en-GH" b="1" dirty="0"/>
          </a:p>
          <a:p>
            <a:pPr marL="0" indent="-457200">
              <a:lnSpc>
                <a:spcPct val="150000"/>
              </a:lnSpc>
              <a:buNone/>
            </a:pPr>
            <a:r>
              <a:rPr lang="en-US" b="1" dirty="0"/>
              <a:t>Decan, A., </a:t>
            </a:r>
            <a:r>
              <a:rPr lang="en-US" b="1" dirty="0" err="1"/>
              <a:t>Mens</a:t>
            </a:r>
            <a:r>
              <a:rPr lang="en-US" b="1" dirty="0"/>
              <a:t>, T., </a:t>
            </a:r>
            <a:r>
              <a:rPr lang="en-US" b="1" dirty="0" err="1"/>
              <a:t>Mazrae</a:t>
            </a:r>
            <a:r>
              <a:rPr lang="en-US" b="1" dirty="0"/>
              <a:t>, P. R., &amp; </a:t>
            </a:r>
            <a:r>
              <a:rPr lang="en-US" b="1" dirty="0" err="1"/>
              <a:t>Golzadeh</a:t>
            </a:r>
            <a:r>
              <a:rPr lang="en-US" b="1" dirty="0"/>
              <a:t>, M. (2022). On the Use of GitHub Actions in Software Development Repositories. IEEE International Conference on Software Maintenance and Evolution, 235–245. </a:t>
            </a:r>
            <a:r>
              <a:rPr lang="en-US" b="1" u="sng" dirty="0">
                <a:hlinkClick r:id="rId3"/>
              </a:rPr>
              <a:t>https://doi.org/10.1109/ICSME55016.2022.00029</a:t>
            </a:r>
            <a:endParaRPr lang="en-GH" b="1" dirty="0"/>
          </a:p>
          <a:p>
            <a:pPr marL="0" indent="-457200">
              <a:lnSpc>
                <a:spcPct val="150000"/>
              </a:lnSpc>
              <a:buNone/>
            </a:pPr>
            <a:r>
              <a:rPr lang="en-US" b="1" dirty="0"/>
              <a:t>Haddad, I. (2023). </a:t>
            </a:r>
            <a:r>
              <a:rPr lang="en-US" b="1" i="1" dirty="0"/>
              <a:t>Recommended Practices for Hosting and Managing Open Source Projects on GitHub</a:t>
            </a:r>
            <a:r>
              <a:rPr lang="en-US" b="1" dirty="0"/>
              <a:t>. </a:t>
            </a:r>
            <a:r>
              <a:rPr lang="en-US" b="1" u="sng" dirty="0">
                <a:hlinkClick r:id="rId4"/>
              </a:rPr>
              <a:t>https://doi.org/10.70828/zfwq4969</a:t>
            </a:r>
            <a:endParaRPr lang="en-GH" b="1" dirty="0"/>
          </a:p>
          <a:p>
            <a:pPr marL="0" indent="-457200">
              <a:lnSpc>
                <a:spcPct val="150000"/>
              </a:lnSpc>
              <a:buNone/>
            </a:pPr>
            <a:r>
              <a:rPr lang="en-US" b="1" dirty="0" err="1"/>
              <a:t>Idiegbeyan-Ose</a:t>
            </a:r>
            <a:r>
              <a:rPr lang="en-US" b="1" dirty="0"/>
              <a:t>, J., </a:t>
            </a:r>
            <a:r>
              <a:rPr lang="en-US" b="1" dirty="0" err="1"/>
              <a:t>Ifijeh</a:t>
            </a:r>
            <a:r>
              <a:rPr lang="en-US" b="1" dirty="0"/>
              <a:t>, G., </a:t>
            </a:r>
            <a:r>
              <a:rPr lang="en-US" b="1" dirty="0" err="1"/>
              <a:t>Iwu</a:t>
            </a:r>
            <a:r>
              <a:rPr lang="en-US" b="1" dirty="0"/>
              <a:t>-James, J., &amp; </a:t>
            </a:r>
            <a:r>
              <a:rPr lang="en-US" b="1" dirty="0" err="1"/>
              <a:t>Ilogho</a:t>
            </a:r>
            <a:r>
              <a:rPr lang="en-US" b="1" dirty="0"/>
              <a:t>, J. E. (2016). </a:t>
            </a:r>
            <a:r>
              <a:rPr lang="en-US" b="1" i="1" dirty="0"/>
              <a:t>Management of Institutional Repositories (IR) in Developing Countries</a:t>
            </a:r>
            <a:r>
              <a:rPr lang="en-US" b="1" dirty="0"/>
              <a:t> (pp. 306–331). IGI Global. </a:t>
            </a:r>
            <a:r>
              <a:rPr lang="en-US" b="1" u="sng" dirty="0">
                <a:hlinkClick r:id="rId5"/>
              </a:rPr>
              <a:t>https://doi.org/10.4018/978-1-5225-0474-0.CH016</a:t>
            </a:r>
            <a:endParaRPr lang="en-GH" b="1" dirty="0"/>
          </a:p>
          <a:p>
            <a:pPr marL="0" indent="0" algn="just">
              <a:buNone/>
            </a:pPr>
            <a:endParaRPr lang="en-US" sz="2800" b="1" dirty="0"/>
          </a:p>
        </p:txBody>
      </p:sp>
    </p:spTree>
    <p:extLst>
      <p:ext uri="{BB962C8B-B14F-4D97-AF65-F5344CB8AC3E}">
        <p14:creationId xmlns:p14="http://schemas.microsoft.com/office/powerpoint/2010/main" val="3689397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33BB-75D3-4E1D-807B-66B9336241FB}"/>
              </a:ext>
            </a:extLst>
          </p:cNvPr>
          <p:cNvSpPr>
            <a:spLocks noGrp="1"/>
          </p:cNvSpPr>
          <p:nvPr>
            <p:ph type="title"/>
          </p:nvPr>
        </p:nvSpPr>
        <p:spPr/>
        <p:txBody>
          <a:bodyPr/>
          <a:lstStyle/>
          <a:p>
            <a:pPr algn="ctr"/>
            <a:r>
              <a:rPr lang="en-US" sz="6000" b="1" dirty="0"/>
              <a:t>APPENDIX</a:t>
            </a:r>
            <a:endParaRPr lang="en-GH" sz="6000" b="1" dirty="0"/>
          </a:p>
        </p:txBody>
      </p:sp>
      <p:sp>
        <p:nvSpPr>
          <p:cNvPr id="3" name="Content Placeholder 2">
            <a:extLst>
              <a:ext uri="{FF2B5EF4-FFF2-40B4-BE49-F238E27FC236}">
                <a16:creationId xmlns:a16="http://schemas.microsoft.com/office/drawing/2014/main" id="{90C14A85-8DB7-419A-96EF-7CB5F65BE4F9}"/>
              </a:ext>
            </a:extLst>
          </p:cNvPr>
          <p:cNvSpPr>
            <a:spLocks noGrp="1"/>
          </p:cNvSpPr>
          <p:nvPr>
            <p:ph idx="1"/>
          </p:nvPr>
        </p:nvSpPr>
        <p:spPr>
          <a:xfrm>
            <a:off x="645130" y="2052918"/>
            <a:ext cx="10058163" cy="4195481"/>
          </a:xfrm>
        </p:spPr>
        <p:txBody>
          <a:bodyPr/>
          <a:lstStyle/>
          <a:p>
            <a:pPr marL="0" indent="0">
              <a:lnSpc>
                <a:spcPct val="150000"/>
              </a:lnSpc>
              <a:buNone/>
            </a:pPr>
            <a:r>
              <a:rPr lang="en-US" b="1" dirty="0"/>
              <a:t>WORLD BANK: </a:t>
            </a:r>
            <a:r>
              <a:rPr lang="en-GH" b="1" u="sng" dirty="0">
                <a:hlinkClick r:id="rId2"/>
              </a:rPr>
              <a:t>https://github.com/worldbank</a:t>
            </a:r>
            <a:endParaRPr lang="en-GH" b="1" dirty="0"/>
          </a:p>
          <a:p>
            <a:pPr marL="0" indent="0">
              <a:lnSpc>
                <a:spcPct val="150000"/>
              </a:lnSpc>
              <a:buNone/>
            </a:pPr>
            <a:r>
              <a:rPr lang="en-US" b="1" dirty="0"/>
              <a:t>WORLD HEALTH ORGANIZATION: </a:t>
            </a:r>
            <a:r>
              <a:rPr lang="en-US" b="1" u="sng" dirty="0">
                <a:hlinkClick r:id="rId3"/>
              </a:rPr>
              <a:t>https://github.com/WorldHealthOrganization</a:t>
            </a:r>
            <a:endParaRPr lang="en-GH" b="1" dirty="0"/>
          </a:p>
          <a:p>
            <a:pPr marL="0" indent="0">
              <a:lnSpc>
                <a:spcPct val="150000"/>
              </a:lnSpc>
              <a:buNone/>
            </a:pPr>
            <a:r>
              <a:rPr lang="en-US" b="1" dirty="0"/>
              <a:t>NASA: </a:t>
            </a:r>
            <a:r>
              <a:rPr lang="en-US" b="1" u="sng" dirty="0">
                <a:hlinkClick r:id="rId4"/>
              </a:rPr>
              <a:t>https://github.com/nasa</a:t>
            </a:r>
            <a:endParaRPr lang="en-GH" b="1" dirty="0"/>
          </a:p>
          <a:p>
            <a:pPr marL="0" indent="0">
              <a:lnSpc>
                <a:spcPct val="150000"/>
              </a:lnSpc>
              <a:buNone/>
            </a:pPr>
            <a:r>
              <a:rPr lang="en-US" b="1" dirty="0"/>
              <a:t>CERN: </a:t>
            </a:r>
            <a:r>
              <a:rPr lang="en-US" b="1" u="sng" dirty="0">
                <a:hlinkClick r:id="rId5"/>
              </a:rPr>
              <a:t>https://github.com/CERN</a:t>
            </a:r>
            <a:endParaRPr lang="en-GH" b="1" dirty="0"/>
          </a:p>
          <a:p>
            <a:pPr marL="0" indent="0">
              <a:lnSpc>
                <a:spcPct val="150000"/>
              </a:lnSpc>
              <a:buNone/>
            </a:pPr>
            <a:r>
              <a:rPr lang="en-US" b="1" dirty="0"/>
              <a:t>NEW YORK TIMES: </a:t>
            </a:r>
            <a:r>
              <a:rPr lang="en-US" b="1" u="sng" dirty="0">
                <a:hlinkClick r:id="rId6"/>
              </a:rPr>
              <a:t>https://github.com/nytimes</a:t>
            </a:r>
            <a:endParaRPr lang="en-GH" b="1" dirty="0"/>
          </a:p>
          <a:p>
            <a:endParaRPr lang="en-GH" dirty="0"/>
          </a:p>
        </p:txBody>
      </p:sp>
    </p:spTree>
    <p:extLst>
      <p:ext uri="{BB962C8B-B14F-4D97-AF65-F5344CB8AC3E}">
        <p14:creationId xmlns:p14="http://schemas.microsoft.com/office/powerpoint/2010/main" val="2019769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Tying a bow in an arrangment of presents">
            <a:extLst>
              <a:ext uri="{FF2B5EF4-FFF2-40B4-BE49-F238E27FC236}">
                <a16:creationId xmlns:a16="http://schemas.microsoft.com/office/drawing/2014/main" id="{33BA26E1-6340-C04C-E090-9E78B671FBB3}"/>
              </a:ext>
            </a:extLst>
          </p:cNvPr>
          <p:cNvPicPr>
            <a:picLocks noChangeAspect="1"/>
          </p:cNvPicPr>
          <p:nvPr/>
        </p:nvPicPr>
        <p:blipFill>
          <a:blip r:embed="rId3"/>
          <a:srcRect l="20795" r="19886" b="-1"/>
          <a:stretch/>
        </p:blipFill>
        <p:spPr>
          <a:xfrm>
            <a:off x="-2" y="-40630"/>
            <a:ext cx="6094407" cy="6857990"/>
          </a:xfrm>
          <a:prstGeom prst="rect">
            <a:avLst/>
          </a:prstGeom>
        </p:spPr>
      </p:pic>
      <p:sp>
        <p:nvSpPr>
          <p:cNvPr id="3" name="Content Placeholder 2"/>
          <p:cNvSpPr>
            <a:spLocks noGrp="1"/>
          </p:cNvSpPr>
          <p:nvPr>
            <p:ph idx="1"/>
          </p:nvPr>
        </p:nvSpPr>
        <p:spPr>
          <a:xfrm>
            <a:off x="6742108" y="1645921"/>
            <a:ext cx="5327972" cy="4954172"/>
          </a:xfrm>
        </p:spPr>
        <p:txBody>
          <a:bodyPr>
            <a:noAutofit/>
          </a:bodyPr>
          <a:lstStyle/>
          <a:p>
            <a:pPr marL="0" indent="0">
              <a:buNone/>
            </a:pPr>
            <a:r>
              <a:rPr lang="en-US" sz="11500" b="1" dirty="0">
                <a:latin typeface="Aileron Black" panose="00000A00000000000000" pitchFamily="50" charset="0"/>
              </a:rPr>
              <a:t>Thank      You!!!</a:t>
            </a:r>
          </a:p>
        </p:txBody>
      </p:sp>
    </p:spTree>
    <p:extLst>
      <p:ext uri="{BB962C8B-B14F-4D97-AF65-F5344CB8AC3E}">
        <p14:creationId xmlns:p14="http://schemas.microsoft.com/office/powerpoint/2010/main" val="2890843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76BE-6132-413C-877A-F084D2E052B5}"/>
              </a:ext>
            </a:extLst>
          </p:cNvPr>
          <p:cNvSpPr>
            <a:spLocks noGrp="1"/>
          </p:cNvSpPr>
          <p:nvPr>
            <p:ph type="title"/>
          </p:nvPr>
        </p:nvSpPr>
        <p:spPr>
          <a:xfrm>
            <a:off x="646112" y="452718"/>
            <a:ext cx="9518166" cy="1106575"/>
          </a:xfrm>
        </p:spPr>
        <p:txBody>
          <a:bodyPr/>
          <a:lstStyle/>
          <a:p>
            <a:pPr algn="ctr"/>
            <a:r>
              <a:rPr lang="en-US" sz="4400" b="1" dirty="0"/>
              <a:t>INTRODUCTION</a:t>
            </a:r>
            <a:endParaRPr lang="en-GH" sz="4400" b="1" dirty="0"/>
          </a:p>
        </p:txBody>
      </p:sp>
      <p:sp>
        <p:nvSpPr>
          <p:cNvPr id="3" name="Content Placeholder 2">
            <a:extLst>
              <a:ext uri="{FF2B5EF4-FFF2-40B4-BE49-F238E27FC236}">
                <a16:creationId xmlns:a16="http://schemas.microsoft.com/office/drawing/2014/main" id="{FF1B418F-593E-4BF9-AFAD-9035F3DCB8D5}"/>
              </a:ext>
            </a:extLst>
          </p:cNvPr>
          <p:cNvSpPr>
            <a:spLocks noGrp="1"/>
          </p:cNvSpPr>
          <p:nvPr>
            <p:ph idx="1"/>
          </p:nvPr>
        </p:nvSpPr>
        <p:spPr>
          <a:xfrm>
            <a:off x="1103312" y="1674796"/>
            <a:ext cx="8946541" cy="4573603"/>
          </a:xfrm>
        </p:spPr>
        <p:txBody>
          <a:bodyPr>
            <a:normAutofit/>
          </a:bodyPr>
          <a:lstStyle/>
          <a:p>
            <a:pPr algn="just">
              <a:lnSpc>
                <a:spcPct val="150000"/>
              </a:lnSpc>
            </a:pPr>
            <a:r>
              <a:rPr lang="en-US" sz="2400" b="1" dirty="0"/>
              <a:t>GitHub is a platform largely used in software development which offers a robust framework for documenting all activities of research projects. Organizations use GitHub because it provides a centralized platform where they can easily manage and share codes across different teams while keeping track of changes and progress.</a:t>
            </a:r>
            <a:endParaRPr lang="en-GH" sz="2400" b="1" dirty="0"/>
          </a:p>
        </p:txBody>
      </p:sp>
    </p:spTree>
    <p:extLst>
      <p:ext uri="{BB962C8B-B14F-4D97-AF65-F5344CB8AC3E}">
        <p14:creationId xmlns:p14="http://schemas.microsoft.com/office/powerpoint/2010/main" val="228498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A584-8F6B-49B1-ABFE-363BE7FE749E}"/>
              </a:ext>
            </a:extLst>
          </p:cNvPr>
          <p:cNvSpPr>
            <a:spLocks noGrp="1"/>
          </p:cNvSpPr>
          <p:nvPr>
            <p:ph type="title"/>
          </p:nvPr>
        </p:nvSpPr>
        <p:spPr>
          <a:xfrm>
            <a:off x="646112" y="452718"/>
            <a:ext cx="9210158" cy="1010322"/>
          </a:xfrm>
        </p:spPr>
        <p:txBody>
          <a:bodyPr/>
          <a:lstStyle/>
          <a:p>
            <a:pPr algn="ctr"/>
            <a:r>
              <a:rPr lang="en-US" sz="4400" b="1" dirty="0"/>
              <a:t>INTRODUCTION CONT’D</a:t>
            </a:r>
            <a:endParaRPr lang="en-GH" sz="4400" dirty="0"/>
          </a:p>
        </p:txBody>
      </p:sp>
      <p:sp>
        <p:nvSpPr>
          <p:cNvPr id="3" name="Content Placeholder 2">
            <a:extLst>
              <a:ext uri="{FF2B5EF4-FFF2-40B4-BE49-F238E27FC236}">
                <a16:creationId xmlns:a16="http://schemas.microsoft.com/office/drawing/2014/main" id="{99C7C0C3-C182-4081-81C2-A4CFCB02710A}"/>
              </a:ext>
            </a:extLst>
          </p:cNvPr>
          <p:cNvSpPr>
            <a:spLocks noGrp="1"/>
          </p:cNvSpPr>
          <p:nvPr>
            <p:ph idx="1"/>
          </p:nvPr>
        </p:nvSpPr>
        <p:spPr/>
        <p:txBody>
          <a:bodyPr/>
          <a:lstStyle/>
          <a:p>
            <a:pPr marL="0" indent="0">
              <a:buNone/>
            </a:pPr>
            <a:r>
              <a:rPr lang="en-US" b="1" dirty="0"/>
              <a:t>The following are five data-driven organizations or research institutions that use GitHub;</a:t>
            </a:r>
          </a:p>
          <a:p>
            <a:r>
              <a:rPr lang="en-US" b="1" dirty="0"/>
              <a:t>World Bank Group</a:t>
            </a:r>
          </a:p>
          <a:p>
            <a:r>
              <a:rPr lang="en-GH" b="1" dirty="0"/>
              <a:t>World Health Organization</a:t>
            </a:r>
            <a:r>
              <a:rPr lang="en-US" b="1" dirty="0"/>
              <a:t> (WHO)</a:t>
            </a:r>
            <a:endParaRPr lang="en-GH" dirty="0"/>
          </a:p>
          <a:p>
            <a:r>
              <a:rPr lang="en-US" b="1" dirty="0"/>
              <a:t> National Aeronautics and Space Administration (NASA)</a:t>
            </a:r>
          </a:p>
          <a:p>
            <a:r>
              <a:rPr lang="en-GH" b="1" dirty="0"/>
              <a:t>European Organization For Nuclear Research</a:t>
            </a:r>
            <a:r>
              <a:rPr lang="en-US" b="1" dirty="0"/>
              <a:t> (CERN)</a:t>
            </a:r>
          </a:p>
          <a:p>
            <a:r>
              <a:rPr lang="en-US" b="1" dirty="0"/>
              <a:t>New York Times (NYT)</a:t>
            </a:r>
            <a:endParaRPr lang="en-GH" b="1" dirty="0"/>
          </a:p>
          <a:p>
            <a:endParaRPr lang="en-GH" dirty="0"/>
          </a:p>
          <a:p>
            <a:endParaRPr lang="en-US" b="1" dirty="0"/>
          </a:p>
          <a:p>
            <a:endParaRPr lang="en-GH" dirty="0"/>
          </a:p>
        </p:txBody>
      </p:sp>
    </p:spTree>
    <p:extLst>
      <p:ext uri="{BB962C8B-B14F-4D97-AF65-F5344CB8AC3E}">
        <p14:creationId xmlns:p14="http://schemas.microsoft.com/office/powerpoint/2010/main" val="81865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8C0933F-385E-475E-BC59-15D76CABA48F}"/>
              </a:ext>
            </a:extLst>
          </p:cNvPr>
          <p:cNvSpPr>
            <a:spLocks noGrp="1"/>
          </p:cNvSpPr>
          <p:nvPr>
            <p:ph type="title"/>
          </p:nvPr>
        </p:nvSpPr>
        <p:spPr>
          <a:xfrm>
            <a:off x="648930" y="629267"/>
            <a:ext cx="9252154" cy="1016654"/>
          </a:xfrm>
        </p:spPr>
        <p:txBody>
          <a:bodyPr>
            <a:normAutofit/>
          </a:bodyPr>
          <a:lstStyle/>
          <a:p>
            <a:r>
              <a:rPr lang="en-US" b="1" dirty="0"/>
              <a:t>1. WORLD BANK GROUP (WBG)</a:t>
            </a:r>
            <a:endParaRPr lang="en-GH" b="1" dirty="0"/>
          </a:p>
        </p:txBody>
      </p:sp>
      <p:sp>
        <p:nvSpPr>
          <p:cNvPr id="12" name="Rectangle 11">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GB"/>
          </a:p>
        </p:txBody>
      </p:sp>
      <p:sp>
        <p:nvSpPr>
          <p:cNvPr id="3" name="Content Placeholder 2">
            <a:extLst>
              <a:ext uri="{FF2B5EF4-FFF2-40B4-BE49-F238E27FC236}">
                <a16:creationId xmlns:a16="http://schemas.microsoft.com/office/drawing/2014/main" id="{E9F7911C-39B9-493F-9AF9-E4728EC720D7}"/>
              </a:ext>
            </a:extLst>
          </p:cNvPr>
          <p:cNvSpPr>
            <a:spLocks noGrp="1"/>
          </p:cNvSpPr>
          <p:nvPr>
            <p:ph idx="1"/>
          </p:nvPr>
        </p:nvSpPr>
        <p:spPr>
          <a:xfrm>
            <a:off x="648931" y="2548281"/>
            <a:ext cx="8908726" cy="3658689"/>
          </a:xfrm>
        </p:spPr>
        <p:txBody>
          <a:bodyPr>
            <a:normAutofit/>
          </a:bodyPr>
          <a:lstStyle/>
          <a:p>
            <a:pPr marL="0" indent="0">
              <a:lnSpc>
                <a:spcPct val="90000"/>
              </a:lnSpc>
              <a:buNone/>
            </a:pPr>
            <a:r>
              <a:rPr lang="en-GH" b="1" dirty="0">
                <a:solidFill>
                  <a:schemeClr val="bg1"/>
                </a:solidFill>
              </a:rPr>
              <a:t> </a:t>
            </a:r>
            <a:endParaRPr lang="en-US" b="1" dirty="0">
              <a:solidFill>
                <a:schemeClr val="bg1"/>
              </a:solidFill>
            </a:endParaRPr>
          </a:p>
          <a:p>
            <a:pPr>
              <a:lnSpc>
                <a:spcPct val="90000"/>
              </a:lnSpc>
            </a:pPr>
            <a:endParaRPr lang="en-US" b="1" dirty="0">
              <a:solidFill>
                <a:schemeClr val="bg1"/>
              </a:solidFill>
            </a:endParaRPr>
          </a:p>
          <a:p>
            <a:pPr algn="just">
              <a:lnSpc>
                <a:spcPct val="90000"/>
              </a:lnSpc>
            </a:pPr>
            <a:r>
              <a:rPr lang="en-US" b="1" dirty="0">
                <a:solidFill>
                  <a:schemeClr val="bg1"/>
                </a:solidFill>
              </a:rPr>
              <a:t>T</a:t>
            </a:r>
            <a:r>
              <a:rPr lang="en-GH" b="1" dirty="0">
                <a:solidFill>
                  <a:schemeClr val="bg1"/>
                </a:solidFill>
              </a:rPr>
              <a:t>he World Bank Group (WBG) is a global partnership made up of five international institutions working together to reduce poverty and promote sustainable development</a:t>
            </a:r>
            <a:r>
              <a:rPr lang="en-US" b="1" dirty="0">
                <a:solidFill>
                  <a:schemeClr val="bg1"/>
                </a:solidFill>
              </a:rPr>
              <a:t> with their headquarters located at</a:t>
            </a:r>
            <a:r>
              <a:rPr lang="en-GH" b="1" dirty="0">
                <a:solidFill>
                  <a:schemeClr val="bg1"/>
                </a:solidFill>
              </a:rPr>
              <a:t> Washington, D.C.</a:t>
            </a:r>
            <a:r>
              <a:rPr lang="en-US" b="1" dirty="0">
                <a:solidFill>
                  <a:schemeClr val="bg1"/>
                </a:solidFill>
              </a:rPr>
              <a:t> in the United State of America. They </a:t>
            </a:r>
            <a:r>
              <a:rPr lang="en-GH" b="1" dirty="0">
                <a:solidFill>
                  <a:schemeClr val="bg1"/>
                </a:solidFill>
              </a:rPr>
              <a:t>support countries through financial assistance, policy advice, and knowledge sharing</a:t>
            </a:r>
            <a:r>
              <a:rPr lang="en-US" b="1" dirty="0">
                <a:solidFill>
                  <a:schemeClr val="bg1"/>
                </a:solidFill>
              </a:rPr>
              <a:t>.</a:t>
            </a:r>
            <a:endParaRPr lang="en-GH" b="1" dirty="0">
              <a:solidFill>
                <a:schemeClr val="bg1"/>
              </a:solidFill>
            </a:endParaRPr>
          </a:p>
        </p:txBody>
      </p:sp>
      <p:pic>
        <p:nvPicPr>
          <p:cNvPr id="7" name="Picture 6" descr="A logo of a globe&#10;&#10;AI-generated content may be incorrect.">
            <a:extLst>
              <a:ext uri="{FF2B5EF4-FFF2-40B4-BE49-F238E27FC236}">
                <a16:creationId xmlns:a16="http://schemas.microsoft.com/office/drawing/2014/main" id="{3A4E705B-E9A0-70CB-1953-D0D9FEDD6B95}"/>
              </a:ext>
            </a:extLst>
          </p:cNvPr>
          <p:cNvPicPr>
            <a:picLocks noChangeAspect="1"/>
          </p:cNvPicPr>
          <p:nvPr/>
        </p:nvPicPr>
        <p:blipFill>
          <a:blip r:embed="rId3"/>
          <a:stretch>
            <a:fillRect/>
          </a:stretch>
        </p:blipFill>
        <p:spPr>
          <a:xfrm>
            <a:off x="9557657" y="2188540"/>
            <a:ext cx="2416628" cy="2095500"/>
          </a:xfrm>
          <a:prstGeom prst="rect">
            <a:avLst/>
          </a:prstGeom>
        </p:spPr>
      </p:pic>
    </p:spTree>
    <p:extLst>
      <p:ext uri="{BB962C8B-B14F-4D97-AF65-F5344CB8AC3E}">
        <p14:creationId xmlns:p14="http://schemas.microsoft.com/office/powerpoint/2010/main" val="317912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33AB4-D37C-4A0E-9583-13E271C830A7}"/>
              </a:ext>
            </a:extLst>
          </p:cNvPr>
          <p:cNvSpPr>
            <a:spLocks noGrp="1"/>
          </p:cNvSpPr>
          <p:nvPr>
            <p:ph type="title"/>
          </p:nvPr>
        </p:nvSpPr>
        <p:spPr>
          <a:xfrm>
            <a:off x="761615" y="443093"/>
            <a:ext cx="9403742" cy="1019947"/>
          </a:xfrm>
        </p:spPr>
        <p:txBody>
          <a:bodyPr/>
          <a:lstStyle/>
          <a:p>
            <a:pPr algn="ctr"/>
            <a:r>
              <a:rPr lang="en-US" sz="4400" b="1" dirty="0"/>
              <a:t>WORLD BANK GROUP CONT’D</a:t>
            </a:r>
            <a:endParaRPr lang="en-GH" sz="4400" dirty="0"/>
          </a:p>
        </p:txBody>
      </p:sp>
      <p:sp>
        <p:nvSpPr>
          <p:cNvPr id="3" name="Content Placeholder 2">
            <a:extLst>
              <a:ext uri="{FF2B5EF4-FFF2-40B4-BE49-F238E27FC236}">
                <a16:creationId xmlns:a16="http://schemas.microsoft.com/office/drawing/2014/main" id="{79FBE7C9-8361-456F-96B9-0AE2D9084F73}"/>
              </a:ext>
            </a:extLst>
          </p:cNvPr>
          <p:cNvSpPr>
            <a:spLocks noGrp="1"/>
          </p:cNvSpPr>
          <p:nvPr>
            <p:ph idx="1"/>
          </p:nvPr>
        </p:nvSpPr>
        <p:spPr>
          <a:xfrm>
            <a:off x="645130" y="2052918"/>
            <a:ext cx="9404723" cy="4195481"/>
          </a:xfrm>
        </p:spPr>
        <p:txBody>
          <a:bodyPr>
            <a:normAutofit/>
          </a:bodyPr>
          <a:lstStyle/>
          <a:p>
            <a:pPr>
              <a:lnSpc>
                <a:spcPct val="150000"/>
              </a:lnSpc>
            </a:pPr>
            <a:r>
              <a:rPr lang="en-GH" b="1" dirty="0"/>
              <a:t>One of </a:t>
            </a:r>
            <a:r>
              <a:rPr lang="en-US" b="1" dirty="0"/>
              <a:t>World Bank</a:t>
            </a:r>
            <a:r>
              <a:rPr lang="en-GH" b="1" dirty="0"/>
              <a:t> strengths lies in its ability to collect, analyze, and share large volumes of development data, which it uses to guide decision-making and measure progress. </a:t>
            </a:r>
            <a:endParaRPr lang="en-US" b="1" dirty="0"/>
          </a:p>
          <a:p>
            <a:pPr>
              <a:lnSpc>
                <a:spcPct val="150000"/>
              </a:lnSpc>
            </a:pPr>
            <a:endParaRPr lang="en-US" b="1" dirty="0"/>
          </a:p>
          <a:p>
            <a:pPr>
              <a:lnSpc>
                <a:spcPct val="150000"/>
              </a:lnSpc>
            </a:pPr>
            <a:r>
              <a:rPr lang="en-US" b="1" dirty="0"/>
              <a:t>Their </a:t>
            </a:r>
            <a:r>
              <a:rPr lang="en-GH" b="1" dirty="0"/>
              <a:t>work span</a:t>
            </a:r>
            <a:r>
              <a:rPr lang="en-US" b="1" dirty="0"/>
              <a:t>s</a:t>
            </a:r>
            <a:r>
              <a:rPr lang="en-GH" b="1" dirty="0"/>
              <a:t> various sectors, including education, healthcare, infrastructure, and environmental sustainability.</a:t>
            </a:r>
          </a:p>
          <a:p>
            <a:pPr>
              <a:lnSpc>
                <a:spcPct val="150000"/>
              </a:lnSpc>
            </a:pPr>
            <a:endParaRPr lang="en-US" b="1" dirty="0"/>
          </a:p>
        </p:txBody>
      </p:sp>
    </p:spTree>
    <p:extLst>
      <p:ext uri="{BB962C8B-B14F-4D97-AF65-F5344CB8AC3E}">
        <p14:creationId xmlns:p14="http://schemas.microsoft.com/office/powerpoint/2010/main" val="48773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5C30-5799-43A0-B79C-E5274E8A9240}"/>
              </a:ext>
            </a:extLst>
          </p:cNvPr>
          <p:cNvSpPr>
            <a:spLocks noGrp="1"/>
          </p:cNvSpPr>
          <p:nvPr>
            <p:ph type="title"/>
          </p:nvPr>
        </p:nvSpPr>
        <p:spPr/>
        <p:txBody>
          <a:bodyPr/>
          <a:lstStyle/>
          <a:p>
            <a:r>
              <a:rPr lang="en-US" b="1" dirty="0"/>
              <a:t>Some examples of World Bank Group repositories </a:t>
            </a:r>
            <a:br>
              <a:rPr lang="en-US" dirty="0"/>
            </a:br>
            <a:endParaRPr lang="en-GH" dirty="0"/>
          </a:p>
        </p:txBody>
      </p:sp>
      <p:sp>
        <p:nvSpPr>
          <p:cNvPr id="3" name="Content Placeholder 2">
            <a:extLst>
              <a:ext uri="{FF2B5EF4-FFF2-40B4-BE49-F238E27FC236}">
                <a16:creationId xmlns:a16="http://schemas.microsoft.com/office/drawing/2014/main" id="{0F088225-2451-4C96-B152-D83DCE8A93B1}"/>
              </a:ext>
            </a:extLst>
          </p:cNvPr>
          <p:cNvSpPr>
            <a:spLocks noGrp="1"/>
          </p:cNvSpPr>
          <p:nvPr>
            <p:ph idx="1"/>
          </p:nvPr>
        </p:nvSpPr>
        <p:spPr>
          <a:xfrm>
            <a:off x="645132" y="2052918"/>
            <a:ext cx="9404722" cy="4352364"/>
          </a:xfrm>
        </p:spPr>
        <p:txBody>
          <a:bodyPr/>
          <a:lstStyle/>
          <a:p>
            <a:pPr lvl="0" algn="just">
              <a:lnSpc>
                <a:spcPct val="150000"/>
              </a:lnSpc>
            </a:pPr>
            <a:r>
              <a:rPr lang="en-GH" b="1" dirty="0"/>
              <a:t>Global Learning Assessment Database</a:t>
            </a:r>
            <a:r>
              <a:rPr lang="en-US" b="1" dirty="0"/>
              <a:t> (GLAD) which  is a </a:t>
            </a:r>
            <a:r>
              <a:rPr lang="en-GH" b="1" dirty="0"/>
              <a:t>World Bank initiative that brings together and harmonizes student learning assessment data from different countries.</a:t>
            </a:r>
          </a:p>
          <a:p>
            <a:pPr lvl="0" algn="just">
              <a:lnSpc>
                <a:spcPct val="150000"/>
              </a:lnSpc>
            </a:pPr>
            <a:r>
              <a:rPr lang="en-GH" b="1" dirty="0"/>
              <a:t>Global </a:t>
            </a:r>
            <a:r>
              <a:rPr lang="en-GH" b="1" dirty="0" err="1"/>
              <a:t>Labor</a:t>
            </a:r>
            <a:r>
              <a:rPr lang="en-GH" b="1" dirty="0"/>
              <a:t> Database</a:t>
            </a:r>
            <a:r>
              <a:rPr lang="en-US" b="1" dirty="0"/>
              <a:t> (GLD) which is a </a:t>
            </a:r>
            <a:r>
              <a:rPr lang="en-GH" b="1" dirty="0"/>
              <a:t>World Bank-led project that harmonizes labour force survey data from many countries.</a:t>
            </a:r>
          </a:p>
          <a:p>
            <a:pPr lvl="0" algn="just">
              <a:lnSpc>
                <a:spcPct val="150000"/>
              </a:lnSpc>
            </a:pPr>
            <a:r>
              <a:rPr lang="en-GH" b="1" dirty="0"/>
              <a:t>DECAT</a:t>
            </a:r>
            <a:r>
              <a:rPr lang="en-US" b="1" dirty="0"/>
              <a:t>_</a:t>
            </a:r>
            <a:r>
              <a:rPr lang="en-GH" b="1" dirty="0"/>
              <a:t>Space2Stats</a:t>
            </a:r>
            <a:r>
              <a:rPr lang="en-US" b="1" dirty="0"/>
              <a:t> which is a program designed to provide easy access to geospatial data for academics, statisticians and data scientists.</a:t>
            </a:r>
            <a:endParaRPr lang="en-GH" b="1" dirty="0"/>
          </a:p>
          <a:p>
            <a:pPr marL="0" indent="0" algn="just">
              <a:lnSpc>
                <a:spcPct val="150000"/>
              </a:lnSpc>
              <a:buNone/>
            </a:pPr>
            <a:endParaRPr lang="en-GH" b="1" dirty="0"/>
          </a:p>
          <a:p>
            <a:endParaRPr lang="en-GH" dirty="0"/>
          </a:p>
        </p:txBody>
      </p:sp>
    </p:spTree>
    <p:extLst>
      <p:ext uri="{BB962C8B-B14F-4D97-AF65-F5344CB8AC3E}">
        <p14:creationId xmlns:p14="http://schemas.microsoft.com/office/powerpoint/2010/main" val="1451787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
  <TotalTime>1565</TotalTime>
  <Words>3104</Words>
  <Application>Microsoft Office PowerPoint</Application>
  <PresentationFormat>Widescreen</PresentationFormat>
  <Paragraphs>173</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Aileron</vt:lpstr>
      <vt:lpstr>Aileron Black</vt:lpstr>
      <vt:lpstr>Arial</vt:lpstr>
      <vt:lpstr>Century Gothic</vt:lpstr>
      <vt:lpstr>Wingdings</vt:lpstr>
      <vt:lpstr>Wingdings 3</vt:lpstr>
      <vt:lpstr>Ion</vt:lpstr>
      <vt:lpstr>DATA CURATION AND MANAGEMENT (DMA820S)  GROUP ASSIGNMENT </vt:lpstr>
      <vt:lpstr>GROUP MEMBERS</vt:lpstr>
      <vt:lpstr>QUESTION </vt:lpstr>
      <vt:lpstr>OUTLINE</vt:lpstr>
      <vt:lpstr>INTRODUCTION</vt:lpstr>
      <vt:lpstr>INTRODUCTION CONT’D</vt:lpstr>
      <vt:lpstr>1. WORLD BANK GROUP (WBG)</vt:lpstr>
      <vt:lpstr>WORLD BANK GROUP CONT’D</vt:lpstr>
      <vt:lpstr>Some examples of World Bank Group repositories  </vt:lpstr>
      <vt:lpstr>WORLD BANK/GLD REPOSITORY</vt:lpstr>
      <vt:lpstr>Naming Convention  </vt:lpstr>
      <vt:lpstr>Naming Convention Cont’d</vt:lpstr>
      <vt:lpstr>Documentation</vt:lpstr>
      <vt:lpstr>Modular Design</vt:lpstr>
      <vt:lpstr>Use of GitHub Features </vt:lpstr>
      <vt:lpstr>2. WORLD HEALTH ORGANIZATION </vt:lpstr>
      <vt:lpstr>WHO REPOSITORIES</vt:lpstr>
      <vt:lpstr>Example of WHO repositories</vt:lpstr>
      <vt:lpstr>Naming Convention</vt:lpstr>
      <vt:lpstr>Documentation </vt:lpstr>
      <vt:lpstr>Modular Design </vt:lpstr>
      <vt:lpstr>Use of GitHub Features </vt:lpstr>
      <vt:lpstr>3. NATIONAL AERONAUTICS AND SPACE ADMINISTRATION (NASA) </vt:lpstr>
      <vt:lpstr>NASA REPOSITORIES </vt:lpstr>
      <vt:lpstr>Naming Convention  </vt:lpstr>
      <vt:lpstr>Documentation</vt:lpstr>
      <vt:lpstr>Modular design </vt:lpstr>
      <vt:lpstr>Use of GitHub features  </vt:lpstr>
      <vt:lpstr>4. EUROPEAN ORGANIZATION FOR NUCLEAR RESEARCH (CERN) </vt:lpstr>
      <vt:lpstr>CERN REPOSITORIES </vt:lpstr>
      <vt:lpstr>Naming Convention</vt:lpstr>
      <vt:lpstr>Documentation</vt:lpstr>
      <vt:lpstr>Modular design</vt:lpstr>
      <vt:lpstr>Use of GitHub features  </vt:lpstr>
      <vt:lpstr>5. NEW YORK TIMES (NYT) </vt:lpstr>
      <vt:lpstr>NEW YORK TIMES REPOSITORIES</vt:lpstr>
      <vt:lpstr>Naming convention</vt:lpstr>
      <vt:lpstr>Documentation</vt:lpstr>
      <vt:lpstr>Modular design</vt:lpstr>
      <vt:lpstr>Use of GitHub Features </vt:lpstr>
      <vt:lpstr>CONCLUSION</vt:lpstr>
      <vt:lpstr>REFERENCES</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DISCLOSURE IN RESEARCH (DMA807S)-ASSIGNMENT</dc:title>
  <dc:creator>acer</dc:creator>
  <cp:lastModifiedBy>Tracy Abena Benneh</cp:lastModifiedBy>
  <cp:revision>229</cp:revision>
  <dcterms:created xsi:type="dcterms:W3CDTF">2024-08-09T18:54:17Z</dcterms:created>
  <dcterms:modified xsi:type="dcterms:W3CDTF">2025-08-12T15:27:58Z</dcterms:modified>
</cp:coreProperties>
</file>