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261" r:id="rId6"/>
    <p:sldId id="263" r:id="rId7"/>
    <p:sldId id="265" r:id="rId8"/>
    <p:sldId id="267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5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18F3-5680-4C47-A64F-EE42CA688E01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D454C-7116-4BCE-9833-41C70CB1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F339-08F6-8331-4F8C-45B99233F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BDF0D-9CC2-7A08-64BC-BAD801292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2A009-1985-4C84-29AF-97CEACB6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CB5F4-3CED-3257-1FE4-643EA20E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8B733-053E-108D-975A-27AC864D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E5CD-0635-44E6-1483-58F51121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05075-DC89-EF68-986A-31744C2A3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9E4BC-F274-2F42-524B-A178E574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CD78C-17A9-35A5-DB6C-C53B6828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5AD6-0A61-6258-7B67-5B5B03F9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7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BF41-D426-4D34-07F6-CCE0DDE08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4A285-08D5-B37F-21F3-8B0B3DFB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6FBE-E100-DC40-6161-48CD8280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08C14-E7E8-8146-2219-A3B6E880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EAA7-2D83-F46B-A9AB-7C1EB340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41BF-360C-EF1C-5AAB-5398DA82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CF71-EEF3-7D5D-ACED-2092F7B0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BFAD-7029-DF4A-8355-1AFECCED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67DB-B826-0EF4-B606-F77D89C3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045C-2B40-311F-3C70-6B268017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0347-18AF-6881-1655-A81948DD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A2381-FCCD-CFD5-C9FC-51F4992EC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5777-9763-9B79-F718-1D4D66D7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2DFE-81F6-F05A-8750-768AF023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58AA-6500-6F3C-E2C6-DF49B324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A07F-EB05-30F8-4739-860AC51F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CD32-A0A5-977E-0EF2-3DA36A887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24CD3-8075-C662-3894-C61FBD56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7BAE-AD7B-071A-2D0B-34ACD499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1347-48D7-775D-9AE0-23E66DCF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5D3F5-EB23-E6F3-2BB9-A760BF63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C152-898E-91A9-32FE-96D36B55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5724D-506F-D53E-CCE9-9B47512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46217-5BA4-0BED-3575-15F5B85FB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EE87B-713D-994A-86AA-4309FA3A6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DA076-1CE5-4F20-FE97-A3596C1CA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BCF0F-7C6D-1801-FEB8-6FA93E1C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D09BF-8BCC-7C06-F1E9-775E7C5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0A99F-61E6-FB27-1180-087DAC14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E74F-54E8-1A98-8A1D-68AACFF5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91083-1664-3DB3-45A2-75A5BABE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91727-2D37-565A-A3EE-5CB8E3FB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17298-48F2-2A1B-14DA-5D07663C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4136A-C271-0DCB-7CF3-971C1A70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B50D5-3881-823A-54F9-597EB88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47056-AC98-4C5F-DC03-B3EFC44C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6B04-7842-B0C0-F82C-3D071CE6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363B-0E80-17A0-D9BB-4D2D9665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B3453-C1DC-553D-62C8-CDD3FFCE1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DC73-2CD0-003E-C26E-3DA5197E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0B5D-C086-F95D-604F-78ADFEC7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0C497-1691-72CA-76B7-D82A3657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1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AD01-B9FC-0773-3EAB-2B2261F7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F1517-1F5D-BE85-91CA-6C8C2E54A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DE9E8-8FC4-B9E1-7B98-DBF68CA8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A6C42-F2A2-084B-5D59-55110116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3F32A-887F-DBF7-B781-CEC2C82E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0F56B-B9F8-5F96-40BF-A62268BE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1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1503D-3327-E490-8B41-1146F682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C006-EFC9-7B37-E79C-1C5FA1D4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5E1F-6CE5-C21C-26BD-B4EDB0953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39D1E-136F-46F9-A599-FBED64D97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5253-66F1-CB45-5536-EB7E0B68B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D213-355E-C111-18FB-F5425D91E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F7DC6-59B7-4894-8164-0BF0B10E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5EA1-0FBA-70F4-ED74-A6A4B2143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7FD89-78E0-0D98-EB7B-55F3EBE3A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genetic modification&#10;&#10;AI-generated content may be incorrect.">
            <a:extLst>
              <a:ext uri="{FF2B5EF4-FFF2-40B4-BE49-F238E27FC236}">
                <a16:creationId xmlns:a16="http://schemas.microsoft.com/office/drawing/2014/main" id="{839934EF-15DA-F39C-425D-B73ADE85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3A86C-DC15-591F-15FD-5D13D70513A9}"/>
              </a:ext>
            </a:extLst>
          </p:cNvPr>
          <p:cNvSpPr txBox="1"/>
          <p:nvPr/>
        </p:nvSpPr>
        <p:spPr>
          <a:xfrm>
            <a:off x="8720254" y="291366"/>
            <a:ext cx="3100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 = lower under drought</a:t>
            </a:r>
          </a:p>
        </p:txBody>
      </p:sp>
    </p:spTree>
    <p:extLst>
      <p:ext uri="{BB962C8B-B14F-4D97-AF65-F5344CB8AC3E}">
        <p14:creationId xmlns:p14="http://schemas.microsoft.com/office/powerpoint/2010/main" val="155843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D44FD-F803-1430-8772-1768C18E7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lines and dots&#10;&#10;AI-generated content may be incorrect.">
            <a:extLst>
              <a:ext uri="{FF2B5EF4-FFF2-40B4-BE49-F238E27FC236}">
                <a16:creationId xmlns:a16="http://schemas.microsoft.com/office/drawing/2014/main" id="{3728A527-EFFD-6327-07A8-B4BD1CEFD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04" y="128239"/>
            <a:ext cx="8802029" cy="6601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951A9-1025-06A6-1AE5-313200D43BDF}"/>
              </a:ext>
            </a:extLst>
          </p:cNvPr>
          <p:cNvSpPr txBox="1"/>
          <p:nvPr/>
        </p:nvSpPr>
        <p:spPr>
          <a:xfrm>
            <a:off x="8196147" y="1471960"/>
            <a:ext cx="2966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PC1: Nutrients vs. biomass</a:t>
            </a:r>
          </a:p>
        </p:txBody>
      </p:sp>
    </p:spTree>
    <p:extLst>
      <p:ext uri="{BB962C8B-B14F-4D97-AF65-F5344CB8AC3E}">
        <p14:creationId xmlns:p14="http://schemas.microsoft.com/office/powerpoint/2010/main" val="298780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lines and dots&#10;&#10;AI-generated content may be incorrect.">
            <a:extLst>
              <a:ext uri="{FF2B5EF4-FFF2-40B4-BE49-F238E27FC236}">
                <a16:creationId xmlns:a16="http://schemas.microsoft.com/office/drawing/2014/main" id="{6E744F98-8B26-D92C-7A96-FF0D57BCF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04" y="128239"/>
            <a:ext cx="8802029" cy="6601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E509D-F343-A333-74DC-B2CFCC744D1A}"/>
              </a:ext>
            </a:extLst>
          </p:cNvPr>
          <p:cNvSpPr txBox="1"/>
          <p:nvPr/>
        </p:nvSpPr>
        <p:spPr>
          <a:xfrm>
            <a:off x="8196147" y="1471960"/>
            <a:ext cx="2966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PC1: Nutrients vs. biomass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872A23-521A-783F-3C26-A29BE8DA8D09}"/>
              </a:ext>
            </a:extLst>
          </p:cNvPr>
          <p:cNvSpPr/>
          <p:nvPr/>
        </p:nvSpPr>
        <p:spPr>
          <a:xfrm>
            <a:off x="2029522" y="211873"/>
            <a:ext cx="2486722" cy="3590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51DBBE-145E-3B1A-3277-4843F17F4CFE}"/>
              </a:ext>
            </a:extLst>
          </p:cNvPr>
          <p:cNvSpPr/>
          <p:nvPr/>
        </p:nvSpPr>
        <p:spPr>
          <a:xfrm>
            <a:off x="4585006" y="211873"/>
            <a:ext cx="2486722" cy="359069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A274E6D4-C11C-9315-D887-9B41F1EDB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776" y="274596"/>
            <a:ext cx="8411744" cy="63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5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371F3A2-7040-D023-B5B2-643D58D00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42" y="574282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9FBC-A5EE-80A7-73E1-64EC3124E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id with lines and dots&#10;&#10;AI-generated content may be incorrect.">
            <a:extLst>
              <a:ext uri="{FF2B5EF4-FFF2-40B4-BE49-F238E27FC236}">
                <a16:creationId xmlns:a16="http://schemas.microsoft.com/office/drawing/2014/main" id="{433E3A4D-16AC-7870-B77D-FC7354A2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904" y="128239"/>
            <a:ext cx="8802029" cy="6601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8DDF2-3F63-34FB-262E-8F33B04A954D}"/>
              </a:ext>
            </a:extLst>
          </p:cNvPr>
          <p:cNvSpPr txBox="1"/>
          <p:nvPr/>
        </p:nvSpPr>
        <p:spPr>
          <a:xfrm>
            <a:off x="8196147" y="1471960"/>
            <a:ext cx="2966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PC1: Nutrients vs. biomass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5DD006-83EC-8F90-2D8F-9E0458BA5298}"/>
              </a:ext>
            </a:extLst>
          </p:cNvPr>
          <p:cNvSpPr/>
          <p:nvPr/>
        </p:nvSpPr>
        <p:spPr>
          <a:xfrm>
            <a:off x="2029522" y="211873"/>
            <a:ext cx="2486722" cy="35906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218F1D-75C3-4F13-74EB-CF383C018E79}"/>
              </a:ext>
            </a:extLst>
          </p:cNvPr>
          <p:cNvSpPr/>
          <p:nvPr/>
        </p:nvSpPr>
        <p:spPr>
          <a:xfrm>
            <a:off x="4585006" y="211873"/>
            <a:ext cx="2486722" cy="359069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6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lue line&#10;&#10;AI-generated content may be incorrect.">
            <a:extLst>
              <a:ext uri="{FF2B5EF4-FFF2-40B4-BE49-F238E27FC236}">
                <a16:creationId xmlns:a16="http://schemas.microsoft.com/office/drawing/2014/main" id="{C5215E87-EF92-3D23-97FE-9261220B3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07" y="306660"/>
            <a:ext cx="8103227" cy="60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9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87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A0695FCB-37DA-9205-EC88-85583D3A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4" y="585433"/>
            <a:ext cx="7315215" cy="5486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C73C2C-F1C0-CA84-B75D-5201DBCC052C}"/>
              </a:ext>
            </a:extLst>
          </p:cNvPr>
          <p:cNvSpPr txBox="1"/>
          <p:nvPr/>
        </p:nvSpPr>
        <p:spPr>
          <a:xfrm>
            <a:off x="8307658" y="903249"/>
            <a:ext cx="34345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PC1 and PC2 are the biggest explainers of variance (~50%)</a:t>
            </a:r>
          </a:p>
        </p:txBody>
      </p:sp>
    </p:spTree>
    <p:extLst>
      <p:ext uri="{BB962C8B-B14F-4D97-AF65-F5344CB8AC3E}">
        <p14:creationId xmlns:p14="http://schemas.microsoft.com/office/powerpoint/2010/main" val="44413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35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Beatrice Bock</dc:creator>
  <cp:lastModifiedBy>Beatrice Bock</cp:lastModifiedBy>
  <cp:revision>1</cp:revision>
  <dcterms:created xsi:type="dcterms:W3CDTF">2025-08-18T12:56:15Z</dcterms:created>
  <dcterms:modified xsi:type="dcterms:W3CDTF">2025-08-18T14:47:23Z</dcterms:modified>
</cp:coreProperties>
</file>