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597C-EF5B-40C7-A71E-7840E7C23882}" type="datetimeFigureOut">
              <a:rPr lang="en-US" smtClean="0"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47E2-D011-4FCA-A95B-C3F4174D7C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76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bg-BG" dirty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597C-EF5B-40C7-A71E-7840E7C23882}" type="datetimeFigureOut">
              <a:rPr lang="en-US" smtClean="0"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47E2-D011-4FCA-A95B-C3F4174D7C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96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597C-EF5B-40C7-A71E-7840E7C23882}" type="datetimeFigureOut">
              <a:rPr lang="en-US" smtClean="0"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47E2-D011-4FCA-A95B-C3F4174D7C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93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597C-EF5B-40C7-A71E-7840E7C23882}" type="datetimeFigureOut">
              <a:rPr lang="en-US" smtClean="0"/>
              <a:t>4/16/2022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47E2-D011-4FCA-A95B-C3F4174D7C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689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597C-EF5B-40C7-A71E-7840E7C23882}" type="datetimeFigureOut">
              <a:rPr lang="en-US" smtClean="0"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47E2-D011-4FCA-A95B-C3F4174D7C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85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597C-EF5B-40C7-A71E-7840E7C23882}" type="datetimeFigureOut">
              <a:rPr lang="en-US" smtClean="0"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47E2-D011-4FCA-A95B-C3F4174D7C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12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597C-EF5B-40C7-A71E-7840E7C23882}" type="datetimeFigureOut">
              <a:rPr lang="en-US" smtClean="0"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47E2-D011-4FCA-A95B-C3F4174D7C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24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597C-EF5B-40C7-A71E-7840E7C23882}" type="datetimeFigureOut">
              <a:rPr lang="en-US" smtClean="0"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47E2-D011-4FCA-A95B-C3F4174D7C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85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597C-EF5B-40C7-A71E-7840E7C23882}" type="datetimeFigureOut">
              <a:rPr lang="en-US" smtClean="0"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47E2-D011-4FCA-A95B-C3F4174D7C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9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597C-EF5B-40C7-A71E-7840E7C23882}" type="datetimeFigureOut">
              <a:rPr lang="en-US" smtClean="0"/>
              <a:t>4/16/2022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47E2-D011-4FCA-A95B-C3F4174D7C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0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597C-EF5B-40C7-A71E-7840E7C23882}" type="datetimeFigureOut">
              <a:rPr lang="en-US" smtClean="0"/>
              <a:t>4/16/2022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47E2-D011-4FCA-A95B-C3F4174D7C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95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597C-EF5B-40C7-A71E-7840E7C23882}" type="datetimeFigureOut">
              <a:rPr lang="en-US" smtClean="0"/>
              <a:t>4/16/2022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47E2-D011-4FCA-A95B-C3F4174D7C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009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597C-EF5B-40C7-A71E-7840E7C23882}" type="datetimeFigureOut">
              <a:rPr lang="en-US" smtClean="0"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47E2-D011-4FCA-A95B-C3F4174D7C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3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bg-BG" dirty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9F3597C-EF5B-40C7-A71E-7840E7C23882}" type="datetimeFigureOut">
              <a:rPr lang="en-US" smtClean="0"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97D47E2-D011-4FCA-A95B-C3F4174D7C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9F3597C-EF5B-40C7-A71E-7840E7C23882}" type="datetimeFigureOut">
              <a:rPr lang="en-US" smtClean="0"/>
              <a:t>4/16/2022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97D47E2-D011-4FCA-A95B-C3F4174D7C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17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0B7CF1D-6A37-47A2-A041-A422CA0FEE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Parking Sensor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555346A4-23FD-4F4D-93CC-4BAAA58A44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Изготвена от: Стоил Седянков и Ивалин Тютюнаров</a:t>
            </a:r>
            <a:endParaRPr lang="en-US" dirty="0"/>
          </a:p>
        </p:txBody>
      </p:sp>
      <p:pic>
        <p:nvPicPr>
          <p:cNvPr id="1026" name="Picture 2" descr="Arduino Wallpapers on WallpaperDog">
            <a:extLst>
              <a:ext uri="{FF2B5EF4-FFF2-40B4-BE49-F238E27FC236}">
                <a16:creationId xmlns:a16="http://schemas.microsoft.com/office/drawing/2014/main" id="{1AA80561-5CF2-481D-AE12-9777EBAE6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654" y="1581049"/>
            <a:ext cx="5047376" cy="283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050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9007665-388E-45FD-931D-48FEB8D31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53A1FA1-CA5D-47B7-8699-B5CD54A65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  <a:buFont typeface="+mj-lt"/>
              <a:buAutoNum type="arabicPeriod"/>
            </a:pPr>
            <a:r>
              <a:rPr lang="bg-BG" dirty="0"/>
              <a:t>Описание на проекта</a:t>
            </a:r>
          </a:p>
          <a:p>
            <a:pPr>
              <a:lnSpc>
                <a:spcPts val="3000"/>
              </a:lnSpc>
              <a:buFont typeface="+mj-lt"/>
              <a:buAutoNum type="arabicPeriod"/>
            </a:pPr>
            <a:r>
              <a:rPr lang="bg-BG" dirty="0"/>
              <a:t>Електрическа схема</a:t>
            </a:r>
          </a:p>
          <a:p>
            <a:pPr>
              <a:lnSpc>
                <a:spcPts val="3000"/>
              </a:lnSpc>
              <a:buFont typeface="+mj-lt"/>
              <a:buAutoNum type="arabicPeriod"/>
            </a:pPr>
            <a:r>
              <a:rPr lang="bg-BG" dirty="0"/>
              <a:t>Списък съставни части</a:t>
            </a:r>
          </a:p>
          <a:p>
            <a:pPr>
              <a:lnSpc>
                <a:spcPts val="3000"/>
              </a:lnSpc>
              <a:buFont typeface="+mj-lt"/>
              <a:buAutoNum type="arabicPeriod"/>
            </a:pPr>
            <a:r>
              <a:rPr lang="bg-BG" dirty="0"/>
              <a:t>Сорс код</a:t>
            </a:r>
          </a:p>
          <a:p>
            <a:pPr>
              <a:lnSpc>
                <a:spcPts val="3000"/>
              </a:lnSpc>
              <a:buFont typeface="+mj-lt"/>
              <a:buAutoNum type="arabicPeriod"/>
            </a:pPr>
            <a:r>
              <a:rPr lang="bg-BG" dirty="0"/>
              <a:t>Заключение</a:t>
            </a:r>
            <a:endParaRPr lang="en-US" sz="1600" dirty="0"/>
          </a:p>
        </p:txBody>
      </p:sp>
      <p:pic>
        <p:nvPicPr>
          <p:cNvPr id="2052" name="Picture 4" descr="Is Content Marketing A Strategy, A Tactic Or A Channel?">
            <a:extLst>
              <a:ext uri="{FF2B5EF4-FFF2-40B4-BE49-F238E27FC236}">
                <a16:creationId xmlns:a16="http://schemas.microsoft.com/office/drawing/2014/main" id="{56FAD0A7-E8BA-497D-8321-EC4141057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1851" y="2505665"/>
            <a:ext cx="6277349" cy="3531008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57600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5DC919E-A6F9-40D5-B9B6-35F45FA1B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bg-BG" dirty="0"/>
              <a:t>Описание на проекта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B8D1700-C2C6-4D9E-BD71-1A48220D0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415" y="2413000"/>
            <a:ext cx="3835583" cy="3632200"/>
          </a:xfrm>
        </p:spPr>
        <p:txBody>
          <a:bodyPr>
            <a:normAutofit/>
          </a:bodyPr>
          <a:lstStyle/>
          <a:p>
            <a:r>
              <a:rPr lang="ru-RU" sz="1600" dirty="0"/>
              <a:t>Проектът играе ролята на сензор за паркиране. Колкото повече се доближава даденият предмет към сензора, толкова повече лампички светкат и толкова по-бързо buzzer-а издава звуков сигнал. Свързан е и дисплей, на който се изписва разстоянието в сантиметри.</a:t>
            </a:r>
            <a:endParaRPr lang="en-US" sz="1600" dirty="0"/>
          </a:p>
        </p:txBody>
      </p:sp>
      <p:pic>
        <p:nvPicPr>
          <p:cNvPr id="3074" name="Picture 2" descr="What are parking sensors? - BabyDrive">
            <a:extLst>
              <a:ext uri="{FF2B5EF4-FFF2-40B4-BE49-F238E27FC236}">
                <a16:creationId xmlns:a16="http://schemas.microsoft.com/office/drawing/2014/main" id="{CE4683B5-8949-46D6-9831-F5A9499C3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000" y="2514192"/>
            <a:ext cx="6277349" cy="3531008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62904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CDB775C-B0CE-436F-8123-81CD5BBD9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2. Електрическа схема</a:t>
            </a:r>
            <a:endParaRPr lang="en-US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F3AD7E3D-8D30-4C8F-8704-DC4DF0946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594" y="2628752"/>
            <a:ext cx="5972810" cy="378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835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0479B49-1F93-407B-A9A6-010946B46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bg-BG" dirty="0"/>
              <a:t>3. Списък съставни части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51E176F-ABB5-47E1-A6A9-1428BCA5D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1600" dirty="0"/>
              <a:t>За проекта са използвани:</a:t>
            </a:r>
          </a:p>
          <a:p>
            <a:pPr marL="0" indent="0">
              <a:buNone/>
            </a:pPr>
            <a:r>
              <a:rPr lang="bg-BG" sz="1600" dirty="0"/>
              <a:t>•	</a:t>
            </a:r>
            <a:r>
              <a:rPr lang="en-US" sz="1600" dirty="0"/>
              <a:t>X1 Breadboard Mini</a:t>
            </a:r>
          </a:p>
          <a:p>
            <a:pPr marL="0" indent="0">
              <a:buNone/>
            </a:pPr>
            <a:r>
              <a:rPr lang="en-US" sz="1600" dirty="0"/>
              <a:t>•	X1 Ultrasonic Distance Sensor</a:t>
            </a:r>
          </a:p>
          <a:p>
            <a:pPr marL="0" indent="0">
              <a:buNone/>
            </a:pPr>
            <a:r>
              <a:rPr lang="en-US" sz="1600" dirty="0"/>
              <a:t>•	X3 Led Blinks</a:t>
            </a:r>
          </a:p>
          <a:p>
            <a:pPr marL="0" indent="0">
              <a:buNone/>
            </a:pPr>
            <a:r>
              <a:rPr lang="en-US" sz="1600" dirty="0"/>
              <a:t>•	X1 Piezo Speaker</a:t>
            </a:r>
          </a:p>
          <a:p>
            <a:pPr marL="0" indent="0">
              <a:buNone/>
            </a:pPr>
            <a:r>
              <a:rPr lang="en-US" sz="1600" dirty="0"/>
              <a:t>•	X1 Potentiometer</a:t>
            </a:r>
          </a:p>
          <a:p>
            <a:pPr marL="0" indent="0">
              <a:buNone/>
            </a:pPr>
            <a:r>
              <a:rPr lang="en-US" sz="1600" dirty="0"/>
              <a:t>•	X1 LCD Display</a:t>
            </a:r>
          </a:p>
          <a:p>
            <a:pPr marL="0" indent="0">
              <a:buNone/>
            </a:pPr>
            <a:r>
              <a:rPr lang="en-US" sz="1600" dirty="0"/>
              <a:t>•	X3 Resistors</a:t>
            </a:r>
          </a:p>
          <a:p>
            <a:pPr marL="0" indent="0">
              <a:buNone/>
            </a:pPr>
            <a:r>
              <a:rPr lang="en-US" sz="1600" dirty="0"/>
              <a:t>•	Jumper Wires</a:t>
            </a:r>
          </a:p>
        </p:txBody>
      </p:sp>
      <p:pic>
        <p:nvPicPr>
          <p:cNvPr id="4098" name="Picture 2" descr="1000+ Arduino Uno Pictures | Download Free Images on Unsplash">
            <a:extLst>
              <a:ext uri="{FF2B5EF4-FFF2-40B4-BE49-F238E27FC236}">
                <a16:creationId xmlns:a16="http://schemas.microsoft.com/office/drawing/2014/main" id="{CB20EBC1-6CC7-496D-876A-36849C590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1851" y="2505665"/>
            <a:ext cx="6277349" cy="3531008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75236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a14="http://schemas.microsoft.com/office/drawing/2010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-9832" y="4525094"/>
            <a:ext cx="12203151" cy="2344057"/>
            <a:chOff x="0" y="4525094"/>
            <a:chExt cx="12203151" cy="2344057"/>
          </a:xfrm>
        </p:grpSpPr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0AD68FD-7114-4BB8-9E01-DA9AFFBEC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68" y="5249795"/>
            <a:ext cx="3339397" cy="779529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4. Сорс код</a:t>
            </a:r>
          </a:p>
        </p:txBody>
      </p:sp>
      <p:pic>
        <p:nvPicPr>
          <p:cNvPr id="14" name="Картина 13" descr="Картина, която съдържа маса&#10;&#10;Описанието е генерирано автоматично">
            <a:extLst>
              <a:ext uri="{FF2B5EF4-FFF2-40B4-BE49-F238E27FC236}">
                <a16:creationId xmlns:a16="http://schemas.microsoft.com/office/drawing/2014/main" id="{88FDEC11-442B-4BD6-A82C-EE7B776C2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864" y="640080"/>
            <a:ext cx="3476639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2" name="Картина 11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C8EF705B-B781-4BB7-993B-9B5655539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40" y="657823"/>
            <a:ext cx="3531576" cy="356724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8" name="Картина 17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1A728B67-3F18-4790-B625-2FD982775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344" y="657824"/>
            <a:ext cx="3531576" cy="356724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3596236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74EC759-C424-40C0-92C3-C67662ACE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bg-BG" dirty="0"/>
              <a:t>5. Заключение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2D70C33-6B9C-4DFB-A96B-A378B31E3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3351" y="2455069"/>
            <a:ext cx="3835583" cy="3632200"/>
          </a:xfrm>
        </p:spPr>
        <p:txBody>
          <a:bodyPr>
            <a:normAutofit/>
          </a:bodyPr>
          <a:lstStyle/>
          <a:p>
            <a:r>
              <a:rPr lang="ru-RU" sz="1600" dirty="0"/>
              <a:t>Изработването на този проект беше едно много интересно предизвикателство. Arduino е нещо напълно ново за нас и трябваше да се запознаем с елементите от хардуера, които не са малко. Хареса ни приложението на сензора и така стигнахме до идеята на този проект. </a:t>
            </a:r>
            <a:endParaRPr lang="en-US" sz="1600" dirty="0"/>
          </a:p>
        </p:txBody>
      </p:sp>
      <p:pic>
        <p:nvPicPr>
          <p:cNvPr id="5122" name="Picture 2" descr="Image Slideshow With An Arduino On A - Arduino Uno Board - 1024x768  Wallpaper - teahub.io">
            <a:extLst>
              <a:ext uri="{FF2B5EF4-FFF2-40B4-BE49-F238E27FC236}">
                <a16:creationId xmlns:a16="http://schemas.microsoft.com/office/drawing/2014/main" id="{9FB0B67E-5186-4CD0-A3A3-A180B115D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000" y="2413000"/>
            <a:ext cx="4955117" cy="3716338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48321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62079BB-657B-4C96-91F0-CFA412B914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Благодарим за вниманието!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285840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тировки">
  <a:themeElements>
    <a:clrScheme name="Котировк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Котировк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Котировк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Котировки</Template>
  <TotalTime>31</TotalTime>
  <Words>178</Words>
  <Application>Microsoft Office PowerPoint</Application>
  <PresentationFormat>Широк екран</PresentationFormat>
  <Paragraphs>25</Paragraphs>
  <Slides>8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2</vt:lpstr>
      <vt:lpstr>Котировки</vt:lpstr>
      <vt:lpstr>Parking Sensor</vt:lpstr>
      <vt:lpstr>Съдържание</vt:lpstr>
      <vt:lpstr>1. Описание на проекта</vt:lpstr>
      <vt:lpstr>2. Електрическа схема</vt:lpstr>
      <vt:lpstr>3. Списък съставни части</vt:lpstr>
      <vt:lpstr>4. Сорс код</vt:lpstr>
      <vt:lpstr>5. Заключение</vt:lpstr>
      <vt:lpstr>Благодарим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Григор Венциславов</dc:creator>
  <cp:lastModifiedBy>Григор Венциславов</cp:lastModifiedBy>
  <cp:revision>16</cp:revision>
  <dcterms:created xsi:type="dcterms:W3CDTF">2022-04-16T15:36:51Z</dcterms:created>
  <dcterms:modified xsi:type="dcterms:W3CDTF">2022-04-16T16:08:46Z</dcterms:modified>
</cp:coreProperties>
</file>