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3"/>
    <a:srgbClr val="131414"/>
    <a:srgbClr val="03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E8F49-F764-E2EF-DA63-2AFE162A6157}" v="529" dt="2022-03-19T20:50:10.447"/>
    <p1510:client id="{9BDCECC5-AD9A-47BB-9B5F-1ECF74D00F5C}" v="95" dt="2022-03-19T20:14:05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7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6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0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3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606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0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1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472113B-41FA-450E-B533-F51733045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FE11E-D293-4F04-B8F2-E7CC527E1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8703" y="1562546"/>
            <a:ext cx="3750954" cy="37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CB5E9E0-7C44-46B5-B3E8-E62887B31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849" y="1348844"/>
            <a:ext cx="5716338" cy="3042706"/>
          </a:xfrm>
        </p:spPr>
        <p:txBody>
          <a:bodyPr>
            <a:normAutofit/>
          </a:bodyPr>
          <a:lstStyle/>
          <a:p>
            <a:r>
              <a:rPr lang="en-US" sz="6000" b="1"/>
              <a:t>Homely Taste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F88855-34D7-45DF-9DB8-682E4A35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6981A1-6AD0-44A6-84F4-420410F3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9FF0FB-30CE-40B4-B3F2-A565E71C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7216A06-7EF2-4C72-8D1E-8959D3EB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A6C2-FE50-9F18-6CB0-7FD21837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04E6-1157-85C3-327E-49263E35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Създаването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този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проект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много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труден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процес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защото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направено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рамките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1 </a:t>
            </a:r>
            <a:r>
              <a:rPr lang="en-US" sz="2000" dirty="0" err="1">
                <a:ea typeface="+mn-lt"/>
                <a:cs typeface="+mn-lt"/>
              </a:rPr>
              <a:t>седмица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нямахме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никакъв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опит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със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създаването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приложения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Организацията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екипа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разпределението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сложно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защото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сме</a:t>
            </a:r>
            <a:r>
              <a:rPr lang="en-US" sz="2000" dirty="0">
                <a:ea typeface="+mn-lt"/>
                <a:cs typeface="+mn-lt"/>
              </a:rPr>
              <a:t> 4 </a:t>
            </a:r>
            <a:r>
              <a:rPr lang="en-US" sz="2000" dirty="0" err="1">
                <a:ea typeface="+mn-lt"/>
                <a:cs typeface="+mn-lt"/>
              </a:rPr>
              <a:t>човека</a:t>
            </a:r>
            <a:r>
              <a:rPr lang="en-US" sz="2000" dirty="0">
                <a:ea typeface="+mn-lt"/>
                <a:cs typeface="+mn-lt"/>
              </a:rPr>
              <a:t> и в </a:t>
            </a:r>
            <a:r>
              <a:rPr lang="en-US" sz="2000" dirty="0" err="1">
                <a:ea typeface="+mn-lt"/>
                <a:cs typeface="+mn-lt"/>
              </a:rPr>
              <a:t>началото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всеки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имаше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различни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представи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това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но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времето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успяхме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сработим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щастие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нещата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получиха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98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4328-9942-4B8D-4E04-CD7FA10F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Използвана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921B-5A32-913A-AA3A-CB886045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⦁    </a:t>
            </a:r>
            <a:r>
              <a:rPr lang="en-US" dirty="0" err="1">
                <a:ea typeface="+mn-lt"/>
                <a:cs typeface="+mn-lt"/>
              </a:rPr>
              <a:t>Идеи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дизайна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взимахме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⦁    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⦁    </a:t>
            </a:r>
            <a:r>
              <a:rPr lang="en-US" dirty="0" err="1">
                <a:ea typeface="+mn-lt"/>
                <a:cs typeface="+mn-lt"/>
              </a:rPr>
              <a:t>Иконите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менюто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взехме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https://www.flaticon.com/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⦁    </a:t>
            </a:r>
            <a:r>
              <a:rPr lang="en-US" dirty="0" err="1">
                <a:ea typeface="+mn-lt"/>
                <a:cs typeface="+mn-lt"/>
              </a:rPr>
              <a:t>Част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иконите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обработвани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лично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36B9C-6FE7-49FD-9AA4-EF9927D7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Използвани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B13E-D487-4504-3767-433FAA36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⦁    Visual Studio</a:t>
            </a: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⦁    </a:t>
            </a:r>
            <a:r>
              <a:rPr lang="en-US" dirty="0" err="1">
                <a:ea typeface="+mn-lt"/>
                <a:cs typeface="+mn-lt"/>
              </a:rPr>
              <a:t>EntityFramework</a:t>
            </a:r>
            <a:endParaRPr lang="en-US" dirty="0" err="1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⦁    </a:t>
            </a:r>
            <a:r>
              <a:rPr lang="en-US" dirty="0" err="1">
                <a:ea typeface="+mn-lt"/>
                <a:cs typeface="+mn-lt"/>
              </a:rPr>
              <a:t>NUnit</a:t>
            </a:r>
            <a:endParaRPr lang="en-US" dirty="0" err="1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⦁    SQL Server Management Studio и </a:t>
            </a:r>
            <a:r>
              <a:rPr lang="en-US" dirty="0" err="1">
                <a:ea typeface="+mn-lt"/>
                <a:cs typeface="+mn-lt"/>
              </a:rPr>
              <a:t>др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8857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06CE0C8-D4AD-D20E-DBCA-1AB05A0D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13" y="1070101"/>
            <a:ext cx="6880072" cy="29928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8A340-061D-01B1-479C-CD5AE03D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322623"/>
            <a:ext cx="2888344" cy="1749578"/>
          </a:xfrm>
        </p:spPr>
        <p:txBody>
          <a:bodyPr>
            <a:normAutofit fontScale="90000"/>
          </a:bodyPr>
          <a:lstStyle/>
          <a:p>
            <a:r>
              <a:rPr lang="en-US" sz="3200" err="1">
                <a:solidFill>
                  <a:srgbClr val="FFFFFF"/>
                </a:solidFill>
              </a:rPr>
              <a:t>Част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от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sz="3200" err="1">
                <a:solidFill>
                  <a:srgbClr val="FFFFFF"/>
                </a:solidFill>
              </a:rPr>
              <a:t>метода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sz="3200" err="1">
                <a:solidFill>
                  <a:srgbClr val="FFFFFF"/>
                </a:solidFill>
              </a:rPr>
              <a:t>за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добавянето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на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рецептите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0BAEBF5-9863-C825-780E-8DB3DB3E5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4307" y="4062062"/>
            <a:ext cx="6874543" cy="14277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4FA66-C0B9-B975-CEE3-2FD959AC5602}"/>
              </a:ext>
            </a:extLst>
          </p:cNvPr>
          <p:cNvSpPr txBox="1"/>
          <p:nvPr/>
        </p:nvSpPr>
        <p:spPr>
          <a:xfrm>
            <a:off x="-2193758" y="6087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 text</a:t>
            </a:r>
          </a:p>
        </p:txBody>
      </p:sp>
    </p:spTree>
    <p:extLst>
      <p:ext uri="{BB962C8B-B14F-4D97-AF65-F5344CB8AC3E}">
        <p14:creationId xmlns:p14="http://schemas.microsoft.com/office/powerpoint/2010/main" val="414758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05C8C9-DEAC-6264-B513-2C85AE9C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93" y="643468"/>
            <a:ext cx="6346279" cy="54102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DCD5B-6F7A-BD05-24BB-4A73651E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332649"/>
            <a:ext cx="2888344" cy="1809736"/>
          </a:xfrm>
        </p:spPr>
        <p:txBody>
          <a:bodyPr>
            <a:normAutofit fontScale="90000"/>
          </a:bodyPr>
          <a:lstStyle/>
          <a:p>
            <a:r>
              <a:rPr lang="en-US" sz="3200" err="1">
                <a:solidFill>
                  <a:srgbClr val="FFFFFF"/>
                </a:solidFill>
              </a:rPr>
              <a:t>Част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от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метода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за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добавяне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на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32942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BF1D29A-A0F7-014C-592B-C4842CA8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473749"/>
            <a:ext cx="6880072" cy="37496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9675-D6BC-62E6-FA67-E3C59E79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392807"/>
            <a:ext cx="3169080" cy="1679394"/>
          </a:xfrm>
        </p:spPr>
        <p:txBody>
          <a:bodyPr>
            <a:normAutofit fontScale="90000"/>
          </a:bodyPr>
          <a:lstStyle/>
          <a:p>
            <a:r>
              <a:rPr lang="en-US" sz="3200" err="1">
                <a:solidFill>
                  <a:srgbClr val="FFFFFF"/>
                </a:solidFill>
              </a:rPr>
              <a:t>Метод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на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бутона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за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sz="3200" err="1">
                <a:solidFill>
                  <a:srgbClr val="FFFFFF"/>
                </a:solidFill>
              </a:rPr>
              <a:t>премахване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sz="3200" err="1">
                <a:solidFill>
                  <a:srgbClr val="FFFFFF"/>
                </a:solidFill>
              </a:rPr>
              <a:t>на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sz="3200" err="1">
                <a:solidFill>
                  <a:srgbClr val="FFFFFF"/>
                </a:solidFill>
              </a:rPr>
              <a:t>продукт</a:t>
            </a:r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18A0D-22FF-4DAC-A7F8-5DC40949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301748"/>
            <a:ext cx="6880072" cy="4093641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9623-E4DF-45B6-B8A1-D4A6FA2E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b="1" dirty="0" err="1">
                <a:solidFill>
                  <a:srgbClr val="FFFFFF"/>
                </a:solidFill>
                <a:latin typeface="Segoe Print"/>
              </a:rPr>
              <a:t>Началната</a:t>
            </a:r>
            <a:r>
              <a:rPr lang="en-US" sz="2700" b="1" kern="1200" dirty="0">
                <a:solidFill>
                  <a:srgbClr val="FFFFFF"/>
                </a:solidFill>
                <a:latin typeface="Segoe Print"/>
                <a:ea typeface="+mj-ea"/>
                <a:cs typeface="+mj-cs"/>
              </a:rPr>
              <a:t> </a:t>
            </a:r>
            <a:r>
              <a:rPr lang="en-US" sz="2700" b="1" kern="1200" dirty="0" err="1">
                <a:solidFill>
                  <a:srgbClr val="FFFFFF"/>
                </a:solidFill>
                <a:latin typeface="Segoe Print"/>
                <a:ea typeface="+mj-ea"/>
                <a:cs typeface="+mj-cs"/>
              </a:rPr>
              <a:t>страница</a:t>
            </a:r>
            <a:r>
              <a:rPr lang="en-US" sz="2700" b="1" dirty="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Segoe Print"/>
              </a:rPr>
              <a:t>на</a:t>
            </a:r>
            <a:r>
              <a:rPr lang="en-US" sz="2700" b="1" dirty="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Segoe Print"/>
              </a:rPr>
              <a:t>приложението</a:t>
            </a:r>
            <a:endParaRPr lang="en-US" sz="2700" b="1" kern="1200" dirty="0" err="1">
              <a:solidFill>
                <a:srgbClr val="FFFFFF"/>
              </a:solidFill>
              <a:latin typeface="Segoe Prin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886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F918A0D-22FF-4DAC-A7F8-5DC40949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27" y="1293147"/>
            <a:ext cx="6878012" cy="4110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9623-E4DF-45B6-B8A1-D4A6FA2E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3058791" cy="1428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Segoe Print"/>
                <a:cs typeface="Calibri Light"/>
              </a:rPr>
              <a:t>Страницата</a:t>
            </a:r>
            <a:r>
              <a:rPr lang="en-US" sz="3200" dirty="0">
                <a:solidFill>
                  <a:srgbClr val="FFFFFF"/>
                </a:solidFill>
                <a:latin typeface="Segoe Print"/>
                <a:cs typeface="Calibri Light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Segoe Print"/>
                <a:cs typeface="Calibri Light"/>
              </a:rPr>
              <a:t>за</a:t>
            </a:r>
            <a:r>
              <a:rPr lang="en-US" sz="3200" dirty="0">
                <a:solidFill>
                  <a:srgbClr val="FFFFFF"/>
                </a:solidFill>
                <a:latin typeface="Segoe Print"/>
                <a:cs typeface="Calibri Light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Segoe Print"/>
                <a:cs typeface="Calibri Light"/>
              </a:rPr>
              <a:t>салати</a:t>
            </a:r>
            <a:endParaRPr lang="en-US" sz="3200" kern="1200">
              <a:solidFill>
                <a:srgbClr val="FFFFFF"/>
              </a:solidFill>
              <a:latin typeface="Segoe Prin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3CB45C-718B-C17C-4507-AA56F864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И </a:t>
            </a:r>
            <a:r>
              <a:rPr lang="en-US" sz="1600" dirty="0" err="1">
                <a:solidFill>
                  <a:srgbClr val="FFFFFF"/>
                </a:solidFill>
              </a:rPr>
              <a:t>останалите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страници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като</a:t>
            </a:r>
            <a:r>
              <a:rPr lang="en-US" sz="1600" dirty="0">
                <a:solidFill>
                  <a:srgbClr val="FFFFFF"/>
                </a:solidFill>
              </a:rPr>
              <a:t> - </a:t>
            </a:r>
            <a:r>
              <a:rPr lang="en-US" sz="1600" dirty="0" err="1">
                <a:solidFill>
                  <a:srgbClr val="FFFFFF"/>
                </a:solidFill>
              </a:rPr>
              <a:t>Предястия,Основни</a:t>
            </a:r>
            <a:r>
              <a:rPr lang="en-US" sz="1600" dirty="0">
                <a:solidFill>
                  <a:srgbClr val="FFFFFF"/>
                </a:solidFill>
              </a:rPr>
              <a:t> и </a:t>
            </a:r>
            <a:r>
              <a:rPr lang="en-US" sz="1600" dirty="0" err="1">
                <a:solidFill>
                  <a:srgbClr val="FFFFFF"/>
                </a:solidFill>
              </a:rPr>
              <a:t>Десерти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  <a:r>
              <a:rPr lang="en-US" sz="1600" dirty="0" err="1">
                <a:solidFill>
                  <a:srgbClr val="FFFFFF"/>
                </a:solidFill>
              </a:rPr>
              <a:t>изглеждат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по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същия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начин</a:t>
            </a:r>
          </a:p>
        </p:txBody>
      </p:sp>
    </p:spTree>
    <p:extLst>
      <p:ext uri="{BB962C8B-B14F-4D97-AF65-F5344CB8AC3E}">
        <p14:creationId xmlns:p14="http://schemas.microsoft.com/office/powerpoint/2010/main" val="5348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475A655-54AB-62B0-C6E5-E844628F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293147"/>
            <a:ext cx="6880072" cy="41108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A7463-527A-7A32-1437-FC6BF682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 err="1">
                <a:solidFill>
                  <a:srgbClr val="FFFFFF"/>
                </a:solidFill>
                <a:latin typeface="Segoe Print"/>
              </a:rPr>
              <a:t>Страница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за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добавяне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на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рецепта</a:t>
            </a:r>
            <a:endParaRPr lang="en-US" sz="3200">
              <a:solidFill>
                <a:srgbClr val="FFFFFF"/>
              </a:solidFill>
              <a:latin typeface="Segoe Prin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3F512-2CC3-9B61-A0D7-BB9C742F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В </a:t>
            </a:r>
            <a:r>
              <a:rPr lang="en-US" dirty="0" err="1">
                <a:solidFill>
                  <a:srgbClr val="FFFFFF"/>
                </a:solidFill>
              </a:rPr>
              <a:t>тази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страница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потребителят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може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избере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типът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рецептата</a:t>
            </a:r>
            <a:r>
              <a:rPr lang="en-US" dirty="0">
                <a:solidFill>
                  <a:srgbClr val="FFFFFF"/>
                </a:solidFill>
              </a:rPr>
              <a:t> ,</a:t>
            </a:r>
            <a:r>
              <a:rPr lang="en-US" dirty="0" err="1">
                <a:solidFill>
                  <a:srgbClr val="FFFFFF"/>
                </a:solidFill>
              </a:rPr>
              <a:t>нейното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име</a:t>
            </a:r>
            <a:r>
              <a:rPr lang="en-US" dirty="0">
                <a:solidFill>
                  <a:srgbClr val="FFFFFF"/>
                </a:solidFill>
              </a:rPr>
              <a:t> и </a:t>
            </a:r>
            <a:r>
              <a:rPr lang="en-US" dirty="0" err="1">
                <a:solidFill>
                  <a:srgbClr val="FFFFFF"/>
                </a:solidFill>
              </a:rPr>
              <a:t>какви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продукти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добави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към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рецептата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си</a:t>
            </a: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262626"/>
              </a:buClr>
            </a:pPr>
            <a:r>
              <a:rPr lang="en-US" dirty="0" err="1">
                <a:solidFill>
                  <a:srgbClr val="FFFFFF"/>
                </a:solidFill>
              </a:rPr>
              <a:t>Има</a:t>
            </a:r>
            <a:r>
              <a:rPr lang="en-US" dirty="0">
                <a:solidFill>
                  <a:srgbClr val="FFFFFF"/>
                </a:solidFill>
              </a:rPr>
              <a:t> и </a:t>
            </a:r>
            <a:r>
              <a:rPr lang="en-US" dirty="0" err="1">
                <a:solidFill>
                  <a:srgbClr val="FFFFFF"/>
                </a:solidFill>
              </a:rPr>
              <a:t>поле</a:t>
            </a:r>
            <a:r>
              <a:rPr lang="en-US" dirty="0">
                <a:solidFill>
                  <a:srgbClr val="FFFFFF"/>
                </a:solidFill>
              </a:rPr>
              <a:t> в </a:t>
            </a:r>
            <a:r>
              <a:rPr lang="en-US" dirty="0" err="1">
                <a:solidFill>
                  <a:srgbClr val="FFFFFF"/>
                </a:solidFill>
              </a:rPr>
              <a:t>което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напише</a:t>
            </a:r>
            <a:r>
              <a:rPr lang="en-US" dirty="0">
                <a:solidFill>
                  <a:srgbClr val="FFFFFF"/>
                </a:solidFill>
              </a:rPr>
              <a:t> и </a:t>
            </a:r>
            <a:r>
              <a:rPr lang="en-US" dirty="0" err="1">
                <a:solidFill>
                  <a:srgbClr val="FFFFFF"/>
                </a:solidFill>
              </a:rPr>
              <a:t>начина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за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приготвяне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рецептата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си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4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5CCCAEC-1744-04BA-6541-A1375529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293147"/>
            <a:ext cx="6880072" cy="41108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AA467-C734-279C-2EDA-250E7301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583307"/>
            <a:ext cx="2888344" cy="1599183"/>
          </a:xfrm>
        </p:spPr>
        <p:txBody>
          <a:bodyPr>
            <a:normAutofit/>
          </a:bodyPr>
          <a:lstStyle/>
          <a:p>
            <a:r>
              <a:rPr lang="en-US" sz="3200" err="1">
                <a:solidFill>
                  <a:srgbClr val="FFFFFF"/>
                </a:solidFill>
                <a:latin typeface="Segoe Print"/>
              </a:rPr>
              <a:t>Страница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за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"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Любими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"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EC2280-FAEF-D0BC-ACED-3E7479EB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Тук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пазят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вашите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отбелязани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за</a:t>
            </a:r>
            <a:r>
              <a:rPr lang="en-US" dirty="0">
                <a:solidFill>
                  <a:srgbClr val="FFFFFF"/>
                </a:solidFill>
              </a:rPr>
              <a:t> "</a:t>
            </a:r>
            <a:r>
              <a:rPr lang="en-US" dirty="0" err="1">
                <a:solidFill>
                  <a:srgbClr val="FFFFFF"/>
                </a:solidFill>
              </a:rPr>
              <a:t>Любими</a:t>
            </a:r>
            <a:r>
              <a:rPr lang="en-US" dirty="0">
                <a:solidFill>
                  <a:srgbClr val="FFFFFF"/>
                </a:solidFill>
              </a:rPr>
              <a:t>" </a:t>
            </a:r>
            <a:r>
              <a:rPr lang="en-US" dirty="0" err="1">
                <a:solidFill>
                  <a:srgbClr val="FFFFFF"/>
                </a:solidFill>
              </a:rPr>
              <a:t>рецепти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1D5750-6D2D-94AC-5FC3-0C9D5715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293147"/>
            <a:ext cx="6880072" cy="41108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B873-6EF4-E89B-95C2-935DE852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342675"/>
            <a:ext cx="2768029" cy="1599184"/>
          </a:xfrm>
        </p:spPr>
        <p:txBody>
          <a:bodyPr>
            <a:normAutofit fontScale="90000"/>
          </a:bodyPr>
          <a:lstStyle/>
          <a:p>
            <a:r>
              <a:rPr lang="en-US" sz="3200" err="1">
                <a:solidFill>
                  <a:srgbClr val="FFFFFF"/>
                </a:solidFill>
                <a:latin typeface="Segoe Print"/>
              </a:rPr>
              <a:t>Страница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за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добавяне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на</a:t>
            </a:r>
            <a:r>
              <a:rPr lang="en-US" sz="3200">
                <a:solidFill>
                  <a:srgbClr val="FFFFFF"/>
                </a:solidFill>
                <a:latin typeface="Segoe Prin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Segoe Print"/>
              </a:rPr>
              <a:t>продукти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73CDF7-8081-DBB6-B088-C162EA5A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От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тук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потребителя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добавя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своите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продукти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нужни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му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за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приготвяне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на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  <a:r>
              <a:rPr lang="en-US" sz="1600" dirty="0" err="1">
                <a:solidFill>
                  <a:srgbClr val="FFFFFF"/>
                </a:solidFill>
              </a:rPr>
              <a:t>рецептите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1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8E7FD-D182-C743-F935-92F06EDA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Цел на проекта: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ECE9-4C7F-1EDE-EA27-668E7BAC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Целта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проекта</a:t>
            </a:r>
            <a:r>
              <a:rPr lang="en-US" sz="2000" dirty="0">
                <a:ea typeface="+mn-lt"/>
                <a:cs typeface="+mn-lt"/>
              </a:rPr>
              <a:t> е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създаде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приложение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което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възможност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потребителят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има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собствен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каталог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рецепти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Може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добавят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премахват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продукти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рецепти</a:t>
            </a:r>
            <a:r>
              <a:rPr lang="en-US" sz="2000" dirty="0">
                <a:ea typeface="+mn-lt"/>
                <a:cs typeface="+mn-lt"/>
              </a:rPr>
              <a:t>. В </a:t>
            </a:r>
            <a:r>
              <a:rPr lang="en-US" sz="2000" dirty="0" err="1">
                <a:ea typeface="+mn-lt"/>
                <a:cs typeface="+mn-lt"/>
              </a:rPr>
              <a:t>менюто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разделени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спрямо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тип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салати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десерти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т.н</a:t>
            </a:r>
            <a:r>
              <a:rPr lang="en-US" sz="2000" dirty="0">
                <a:ea typeface="+mn-lt"/>
                <a:cs typeface="+mn-lt"/>
              </a:rPr>
              <a:t>.). </a:t>
            </a:r>
            <a:r>
              <a:rPr lang="en-US" sz="2000" dirty="0" err="1">
                <a:ea typeface="+mn-lt"/>
                <a:cs typeface="+mn-lt"/>
              </a:rPr>
              <a:t>Може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дадена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рецепта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бъде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отбелязана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като</a:t>
            </a:r>
            <a:r>
              <a:rPr lang="en-US" sz="2000" dirty="0">
                <a:ea typeface="+mn-lt"/>
                <a:cs typeface="+mn-lt"/>
              </a:rPr>
              <a:t> „</a:t>
            </a:r>
            <a:r>
              <a:rPr lang="en-US" sz="2000" dirty="0" err="1">
                <a:ea typeface="+mn-lt"/>
                <a:cs typeface="+mn-lt"/>
              </a:rPr>
              <a:t>Любима</a:t>
            </a:r>
            <a:r>
              <a:rPr lang="en-US" sz="2000" dirty="0">
                <a:ea typeface="+mn-lt"/>
                <a:cs typeface="+mn-lt"/>
              </a:rPr>
              <a:t>“ и </a:t>
            </a:r>
            <a:r>
              <a:rPr lang="en-US" sz="2000" dirty="0" err="1">
                <a:ea typeface="+mn-lt"/>
                <a:cs typeface="+mn-lt"/>
              </a:rPr>
              <a:t>добавена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менюто</a:t>
            </a:r>
            <a:r>
              <a:rPr lang="en-US" sz="2000" dirty="0">
                <a:ea typeface="+mn-lt"/>
                <a:cs typeface="+mn-lt"/>
              </a:rPr>
              <a:t> „</a:t>
            </a:r>
            <a:r>
              <a:rPr lang="en-US" sz="2000" dirty="0" err="1">
                <a:ea typeface="+mn-lt"/>
                <a:cs typeface="+mn-lt"/>
              </a:rPr>
              <a:t>Любими</a:t>
            </a:r>
            <a:r>
              <a:rPr lang="en-US" sz="2000" dirty="0">
                <a:ea typeface="+mn-lt"/>
                <a:cs typeface="+mn-lt"/>
              </a:rPr>
              <a:t>“, </a:t>
            </a:r>
            <a:r>
              <a:rPr lang="en-US" sz="2000" dirty="0" err="1">
                <a:ea typeface="+mn-lt"/>
                <a:cs typeface="+mn-lt"/>
              </a:rPr>
              <a:t>което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прави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намирането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любимите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рецепти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потребителя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лесно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C6292-03D2-BFD0-E667-93B20BE8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051" y="1168400"/>
            <a:ext cx="4318674" cy="45212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Разпределение</a:t>
            </a:r>
            <a:r>
              <a:rPr lang="en-US" sz="4000">
                <a:solidFill>
                  <a:srgbClr val="FFFFFF"/>
                </a:solidFill>
              </a:rPr>
              <a:t> на ролите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E1B1-49E2-76EE-3BA4-26FC6FB9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Всеки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екипа</a:t>
            </a:r>
            <a:r>
              <a:rPr lang="en-US" sz="2000" dirty="0">
                <a:ea typeface="+mn-lt"/>
                <a:cs typeface="+mn-lt"/>
              </a:rPr>
              <a:t> е </a:t>
            </a:r>
            <a:r>
              <a:rPr lang="en-US" sz="2000" dirty="0" err="1">
                <a:ea typeface="+mn-lt"/>
                <a:cs typeface="+mn-lt"/>
              </a:rPr>
              <a:t>взел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участие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измислянето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създаването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дизайна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Стоил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Мартин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занимаваха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основно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функционалността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приложението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Пламен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със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структурата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компонентното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тестване</a:t>
            </a:r>
            <a:r>
              <a:rPr lang="en-US" sz="2000" dirty="0">
                <a:ea typeface="+mn-lt"/>
                <a:cs typeface="+mn-lt"/>
              </a:rPr>
              <a:t>, а </a:t>
            </a:r>
            <a:r>
              <a:rPr lang="en-US" sz="2000" dirty="0" err="1">
                <a:ea typeface="+mn-lt"/>
                <a:cs typeface="+mn-lt"/>
              </a:rPr>
              <a:t>Ивалин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базата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данни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ръчното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тестване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програмата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намирането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бъгове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93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100E5-19CB-80DE-6742-1B60B593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Реализация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0270-758F-C263-4825-DC444819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596900"/>
            <a:ext cx="6326423" cy="50927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⦁    </a:t>
            </a:r>
            <a:r>
              <a:rPr lang="en-US" sz="2000" dirty="0" err="1">
                <a:ea typeface="+mn-lt"/>
                <a:cs typeface="+mn-lt"/>
              </a:rPr>
              <a:t>Измислихме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тема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проекта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насочихме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към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дизайна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⦁    </a:t>
            </a:r>
            <a:r>
              <a:rPr lang="en-US" sz="2000" dirty="0" err="1">
                <a:ea typeface="+mn-lt"/>
                <a:cs typeface="+mn-lt"/>
              </a:rPr>
              <a:t>Създадохме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дизайна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слоевете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приложението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⦁    </a:t>
            </a:r>
            <a:r>
              <a:rPr lang="en-US" sz="2000" dirty="0" err="1">
                <a:ea typeface="+mn-lt"/>
                <a:cs typeface="+mn-lt"/>
              </a:rPr>
              <a:t>Направихме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връзката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базата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данни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работихме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функционалността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бутоните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⦁    </a:t>
            </a:r>
            <a:r>
              <a:rPr lang="en-US" sz="2000" dirty="0" err="1">
                <a:ea typeface="+mn-lt"/>
                <a:cs typeface="+mn-lt"/>
              </a:rPr>
              <a:t>Търсихме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бъгове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чрез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ръчно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тестване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програмата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⦁    </a:t>
            </a:r>
            <a:r>
              <a:rPr lang="en-US" sz="2000" dirty="0" err="1">
                <a:ea typeface="+mn-lt"/>
                <a:cs typeface="+mn-lt"/>
              </a:rPr>
              <a:t>Написахме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компонентно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тестване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⦁    </a:t>
            </a:r>
            <a:r>
              <a:rPr lang="en-US" sz="2000" dirty="0" err="1">
                <a:ea typeface="+mn-lt"/>
                <a:cs typeface="+mn-lt"/>
              </a:rPr>
              <a:t>Коментирахме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части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приложението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432</Words>
  <Application>Microsoft Office PowerPoint</Application>
  <PresentationFormat>Широк екран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Garamond</vt:lpstr>
      <vt:lpstr>Segoe Print</vt:lpstr>
      <vt:lpstr>Savon</vt:lpstr>
      <vt:lpstr>Homely Taste</vt:lpstr>
      <vt:lpstr>Началната страница на приложението</vt:lpstr>
      <vt:lpstr>Страницата за салати</vt:lpstr>
      <vt:lpstr>Страница за добавяне на рецепта</vt:lpstr>
      <vt:lpstr>Страница за "Любими"</vt:lpstr>
      <vt:lpstr>Страница за добавяне на продукти</vt:lpstr>
      <vt:lpstr>Цел на проекта:</vt:lpstr>
      <vt:lpstr>Разпределение на ролите</vt:lpstr>
      <vt:lpstr>Реализация на проекта</vt:lpstr>
      <vt:lpstr>Заключение</vt:lpstr>
      <vt:lpstr>Използвана литература</vt:lpstr>
      <vt:lpstr>Използвани технологии</vt:lpstr>
      <vt:lpstr>Част от метода за добавянето на рецептите</vt:lpstr>
      <vt:lpstr>Част от метода за добавяне на продукт</vt:lpstr>
      <vt:lpstr>Метод на бутона за премахване на продукт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Stoil</dc:creator>
  <cp:lastModifiedBy>Григор Венциславов</cp:lastModifiedBy>
  <cp:revision>201</cp:revision>
  <dcterms:created xsi:type="dcterms:W3CDTF">2022-03-19T20:00:24Z</dcterms:created>
  <dcterms:modified xsi:type="dcterms:W3CDTF">2022-03-19T20:57:08Z</dcterms:modified>
</cp:coreProperties>
</file>