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E6E9D-774E-4116-AAB8-311F37F3938F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095FF76-81E7-4F6C-9FB2-6BD99610D551}">
      <dgm:prSet/>
      <dgm:spPr/>
      <dgm:t>
        <a:bodyPr/>
        <a:lstStyle/>
        <a:p>
          <a:r>
            <a:rPr lang="en-US" b="1"/>
            <a:t>7 - Application</a:t>
          </a:r>
          <a:endParaRPr lang="en-US"/>
        </a:p>
      </dgm:t>
    </dgm:pt>
    <dgm:pt modelId="{11693B2C-1034-436D-8F37-8B65643DB74E}" type="parTrans" cxnId="{35D2DA1D-C72B-4486-967B-443C9DCD4790}">
      <dgm:prSet/>
      <dgm:spPr/>
      <dgm:t>
        <a:bodyPr/>
        <a:lstStyle/>
        <a:p>
          <a:endParaRPr lang="en-US"/>
        </a:p>
      </dgm:t>
    </dgm:pt>
    <dgm:pt modelId="{0757B5AB-5EF4-4D2A-B52C-A34CCB3E9CD3}" type="sibTrans" cxnId="{35D2DA1D-C72B-4486-967B-443C9DCD4790}">
      <dgm:prSet/>
      <dgm:spPr/>
      <dgm:t>
        <a:bodyPr/>
        <a:lstStyle/>
        <a:p>
          <a:endParaRPr lang="en-US"/>
        </a:p>
      </dgm:t>
    </dgm:pt>
    <dgm:pt modelId="{38031713-FEC4-4132-A711-63278F68AB9B}">
      <dgm:prSet/>
      <dgm:spPr/>
      <dgm:t>
        <a:bodyPr/>
        <a:lstStyle/>
        <a:p>
          <a:r>
            <a:rPr lang="en-US" b="1" dirty="0"/>
            <a:t>6 -Presentation</a:t>
          </a:r>
          <a:endParaRPr lang="en-US" dirty="0"/>
        </a:p>
      </dgm:t>
    </dgm:pt>
    <dgm:pt modelId="{2580B47A-AF04-453F-81C6-21DB5428A60E}" type="parTrans" cxnId="{A5579FD3-5BC5-4DFA-9108-56CBCD0A8E38}">
      <dgm:prSet/>
      <dgm:spPr/>
      <dgm:t>
        <a:bodyPr/>
        <a:lstStyle/>
        <a:p>
          <a:endParaRPr lang="en-US"/>
        </a:p>
      </dgm:t>
    </dgm:pt>
    <dgm:pt modelId="{DE7A8C17-5383-4F43-9968-C26257B96CDD}" type="sibTrans" cxnId="{A5579FD3-5BC5-4DFA-9108-56CBCD0A8E38}">
      <dgm:prSet/>
      <dgm:spPr/>
      <dgm:t>
        <a:bodyPr/>
        <a:lstStyle/>
        <a:p>
          <a:endParaRPr lang="en-US"/>
        </a:p>
      </dgm:t>
    </dgm:pt>
    <dgm:pt modelId="{847D2A7D-1494-47D0-8CC9-7E212FA3C2F8}">
      <dgm:prSet/>
      <dgm:spPr/>
      <dgm:t>
        <a:bodyPr/>
        <a:lstStyle/>
        <a:p>
          <a:r>
            <a:rPr lang="en-US" b="1" dirty="0"/>
            <a:t>5 - Session</a:t>
          </a:r>
          <a:endParaRPr lang="en-US" dirty="0"/>
        </a:p>
      </dgm:t>
    </dgm:pt>
    <dgm:pt modelId="{C4A389AC-814C-48CA-857A-33430E3CEB4B}" type="parTrans" cxnId="{C861D5E3-C9F7-40C6-924B-8A3A0A4E22C3}">
      <dgm:prSet/>
      <dgm:spPr/>
      <dgm:t>
        <a:bodyPr/>
        <a:lstStyle/>
        <a:p>
          <a:endParaRPr lang="en-US"/>
        </a:p>
      </dgm:t>
    </dgm:pt>
    <dgm:pt modelId="{1F3CED76-D54B-47A7-8EE2-BBB167AD9C60}" type="sibTrans" cxnId="{C861D5E3-C9F7-40C6-924B-8A3A0A4E22C3}">
      <dgm:prSet/>
      <dgm:spPr/>
      <dgm:t>
        <a:bodyPr/>
        <a:lstStyle/>
        <a:p>
          <a:endParaRPr lang="en-US"/>
        </a:p>
      </dgm:t>
    </dgm:pt>
    <dgm:pt modelId="{7A67F993-8A64-429B-9B05-BD013F6C905C}">
      <dgm:prSet/>
      <dgm:spPr/>
      <dgm:t>
        <a:bodyPr/>
        <a:lstStyle/>
        <a:p>
          <a:r>
            <a:rPr lang="en-US" b="1" dirty="0"/>
            <a:t>4 -Transport</a:t>
          </a:r>
          <a:endParaRPr lang="en-US" dirty="0"/>
        </a:p>
      </dgm:t>
    </dgm:pt>
    <dgm:pt modelId="{451BD53C-A630-482F-A969-6757AD79931C}" type="parTrans" cxnId="{E2F3EAC3-5AA5-4291-B15B-CB60EF270C32}">
      <dgm:prSet/>
      <dgm:spPr/>
      <dgm:t>
        <a:bodyPr/>
        <a:lstStyle/>
        <a:p>
          <a:endParaRPr lang="en-US"/>
        </a:p>
      </dgm:t>
    </dgm:pt>
    <dgm:pt modelId="{9149CAA1-A11B-446E-8010-5A9C0325048B}" type="sibTrans" cxnId="{E2F3EAC3-5AA5-4291-B15B-CB60EF270C32}">
      <dgm:prSet/>
      <dgm:spPr/>
      <dgm:t>
        <a:bodyPr/>
        <a:lstStyle/>
        <a:p>
          <a:endParaRPr lang="en-US"/>
        </a:p>
      </dgm:t>
    </dgm:pt>
    <dgm:pt modelId="{347D49D7-EF42-4CA5-9CE8-85368FA36CDA}">
      <dgm:prSet/>
      <dgm:spPr/>
      <dgm:t>
        <a:bodyPr/>
        <a:lstStyle/>
        <a:p>
          <a:r>
            <a:rPr lang="en-US" b="1"/>
            <a:t>3 - Network</a:t>
          </a:r>
          <a:endParaRPr lang="en-US"/>
        </a:p>
      </dgm:t>
    </dgm:pt>
    <dgm:pt modelId="{923B7175-BDCB-4724-ABDB-64B9DDA44FEF}" type="parTrans" cxnId="{0A3A603C-F3B1-4BED-8187-AD43472236EC}">
      <dgm:prSet/>
      <dgm:spPr/>
      <dgm:t>
        <a:bodyPr/>
        <a:lstStyle/>
        <a:p>
          <a:endParaRPr lang="en-US"/>
        </a:p>
      </dgm:t>
    </dgm:pt>
    <dgm:pt modelId="{6F590900-B45B-451F-AA6B-91F922596EA6}" type="sibTrans" cxnId="{0A3A603C-F3B1-4BED-8187-AD43472236EC}">
      <dgm:prSet/>
      <dgm:spPr/>
      <dgm:t>
        <a:bodyPr/>
        <a:lstStyle/>
        <a:p>
          <a:endParaRPr lang="en-US"/>
        </a:p>
      </dgm:t>
    </dgm:pt>
    <dgm:pt modelId="{CDB517F5-FF92-4D73-8897-1EFA3B73213F}">
      <dgm:prSet/>
      <dgm:spPr/>
      <dgm:t>
        <a:bodyPr/>
        <a:lstStyle/>
        <a:p>
          <a:r>
            <a:rPr lang="en-US" b="1" dirty="0"/>
            <a:t>2 - Data Link</a:t>
          </a:r>
          <a:endParaRPr lang="en-US" dirty="0"/>
        </a:p>
      </dgm:t>
    </dgm:pt>
    <dgm:pt modelId="{7C0655F4-1C93-49E7-8F22-1E6B48B286E5}" type="parTrans" cxnId="{2BB73235-3818-4173-B992-F58D16D4158D}">
      <dgm:prSet/>
      <dgm:spPr/>
      <dgm:t>
        <a:bodyPr/>
        <a:lstStyle/>
        <a:p>
          <a:endParaRPr lang="en-US"/>
        </a:p>
      </dgm:t>
    </dgm:pt>
    <dgm:pt modelId="{E2546B3D-0CA3-4C67-B93F-36ACE034D7F7}" type="sibTrans" cxnId="{2BB73235-3818-4173-B992-F58D16D4158D}">
      <dgm:prSet/>
      <dgm:spPr/>
      <dgm:t>
        <a:bodyPr/>
        <a:lstStyle/>
        <a:p>
          <a:endParaRPr lang="en-US"/>
        </a:p>
      </dgm:t>
    </dgm:pt>
    <dgm:pt modelId="{79330F4C-3B73-4561-AF28-288FC731D6F8}">
      <dgm:prSet/>
      <dgm:spPr/>
      <dgm:t>
        <a:bodyPr/>
        <a:lstStyle/>
        <a:p>
          <a:r>
            <a:rPr lang="en-US" b="1"/>
            <a:t>1 - Physical</a:t>
          </a:r>
          <a:endParaRPr lang="en-US"/>
        </a:p>
      </dgm:t>
    </dgm:pt>
    <dgm:pt modelId="{792FA5E0-2823-41E8-8AA2-44364D6C5050}" type="parTrans" cxnId="{90068855-5E61-4E7D-AE2C-480B514DD239}">
      <dgm:prSet/>
      <dgm:spPr/>
      <dgm:t>
        <a:bodyPr/>
        <a:lstStyle/>
        <a:p>
          <a:endParaRPr lang="en-US"/>
        </a:p>
      </dgm:t>
    </dgm:pt>
    <dgm:pt modelId="{9ECD6B00-3215-446B-A684-C828369576DA}" type="sibTrans" cxnId="{90068855-5E61-4E7D-AE2C-480B514DD239}">
      <dgm:prSet/>
      <dgm:spPr/>
      <dgm:t>
        <a:bodyPr/>
        <a:lstStyle/>
        <a:p>
          <a:endParaRPr lang="en-US"/>
        </a:p>
      </dgm:t>
    </dgm:pt>
    <dgm:pt modelId="{93D3A0F2-5EF7-D54F-BFA6-B03074903148}" type="pres">
      <dgm:prSet presAssocID="{638E6E9D-774E-4116-AAB8-311F37F3938F}" presName="vert0" presStyleCnt="0">
        <dgm:presLayoutVars>
          <dgm:dir/>
          <dgm:animOne val="branch"/>
          <dgm:animLvl val="lvl"/>
        </dgm:presLayoutVars>
      </dgm:prSet>
      <dgm:spPr/>
    </dgm:pt>
    <dgm:pt modelId="{67F4DCD9-A5B5-7941-B56E-005AEF6E02CC}" type="pres">
      <dgm:prSet presAssocID="{3095FF76-81E7-4F6C-9FB2-6BD99610D551}" presName="thickLine" presStyleLbl="alignNode1" presStyleIdx="0" presStyleCnt="7"/>
      <dgm:spPr/>
    </dgm:pt>
    <dgm:pt modelId="{92D80CBE-8DC7-D047-936B-1EF2ECB791CE}" type="pres">
      <dgm:prSet presAssocID="{3095FF76-81E7-4F6C-9FB2-6BD99610D551}" presName="horz1" presStyleCnt="0"/>
      <dgm:spPr/>
    </dgm:pt>
    <dgm:pt modelId="{66FD63BB-10E9-7147-BFFF-2A536FC0E11F}" type="pres">
      <dgm:prSet presAssocID="{3095FF76-81E7-4F6C-9FB2-6BD99610D551}" presName="tx1" presStyleLbl="revTx" presStyleIdx="0" presStyleCnt="7"/>
      <dgm:spPr/>
    </dgm:pt>
    <dgm:pt modelId="{8F265C7F-0DDD-3F42-9FBA-FFCF32CB1A20}" type="pres">
      <dgm:prSet presAssocID="{3095FF76-81E7-4F6C-9FB2-6BD99610D551}" presName="vert1" presStyleCnt="0"/>
      <dgm:spPr/>
    </dgm:pt>
    <dgm:pt modelId="{3C104F1A-3D71-A14B-BA3E-6CB42B4F3CB9}" type="pres">
      <dgm:prSet presAssocID="{38031713-FEC4-4132-A711-63278F68AB9B}" presName="thickLine" presStyleLbl="alignNode1" presStyleIdx="1" presStyleCnt="7"/>
      <dgm:spPr/>
    </dgm:pt>
    <dgm:pt modelId="{959260BF-72C3-A142-A883-6E9D882F7257}" type="pres">
      <dgm:prSet presAssocID="{38031713-FEC4-4132-A711-63278F68AB9B}" presName="horz1" presStyleCnt="0"/>
      <dgm:spPr/>
    </dgm:pt>
    <dgm:pt modelId="{D6A53B25-0AE7-D845-89C8-82A6DAD431D3}" type="pres">
      <dgm:prSet presAssocID="{38031713-FEC4-4132-A711-63278F68AB9B}" presName="tx1" presStyleLbl="revTx" presStyleIdx="1" presStyleCnt="7"/>
      <dgm:spPr/>
    </dgm:pt>
    <dgm:pt modelId="{55798C9E-D3E4-E242-A019-2353978C7703}" type="pres">
      <dgm:prSet presAssocID="{38031713-FEC4-4132-A711-63278F68AB9B}" presName="vert1" presStyleCnt="0"/>
      <dgm:spPr/>
    </dgm:pt>
    <dgm:pt modelId="{8F4D8668-AD2E-CE48-8492-789FB537C0D5}" type="pres">
      <dgm:prSet presAssocID="{847D2A7D-1494-47D0-8CC9-7E212FA3C2F8}" presName="thickLine" presStyleLbl="alignNode1" presStyleIdx="2" presStyleCnt="7"/>
      <dgm:spPr/>
    </dgm:pt>
    <dgm:pt modelId="{03A9F72E-C454-3D4F-AF6F-0EDD28FAFD35}" type="pres">
      <dgm:prSet presAssocID="{847D2A7D-1494-47D0-8CC9-7E212FA3C2F8}" presName="horz1" presStyleCnt="0"/>
      <dgm:spPr/>
    </dgm:pt>
    <dgm:pt modelId="{5D313D29-E947-4248-9250-99DD1FCA86D8}" type="pres">
      <dgm:prSet presAssocID="{847D2A7D-1494-47D0-8CC9-7E212FA3C2F8}" presName="tx1" presStyleLbl="revTx" presStyleIdx="2" presStyleCnt="7"/>
      <dgm:spPr/>
    </dgm:pt>
    <dgm:pt modelId="{528D8343-7D63-B143-9B89-117C834D4EA7}" type="pres">
      <dgm:prSet presAssocID="{847D2A7D-1494-47D0-8CC9-7E212FA3C2F8}" presName="vert1" presStyleCnt="0"/>
      <dgm:spPr/>
    </dgm:pt>
    <dgm:pt modelId="{F2070CC7-FDA1-034C-AAF6-9AB82C4FD4BD}" type="pres">
      <dgm:prSet presAssocID="{7A67F993-8A64-429B-9B05-BD013F6C905C}" presName="thickLine" presStyleLbl="alignNode1" presStyleIdx="3" presStyleCnt="7"/>
      <dgm:spPr/>
    </dgm:pt>
    <dgm:pt modelId="{1A637A2B-958E-1F4A-8BD8-7E5DA63EFD91}" type="pres">
      <dgm:prSet presAssocID="{7A67F993-8A64-429B-9B05-BD013F6C905C}" presName="horz1" presStyleCnt="0"/>
      <dgm:spPr/>
    </dgm:pt>
    <dgm:pt modelId="{E3B3AF95-7925-A241-9478-D9AE066957C5}" type="pres">
      <dgm:prSet presAssocID="{7A67F993-8A64-429B-9B05-BD013F6C905C}" presName="tx1" presStyleLbl="revTx" presStyleIdx="3" presStyleCnt="7"/>
      <dgm:spPr/>
    </dgm:pt>
    <dgm:pt modelId="{46650AD6-B676-E342-AC68-646F44E7C7ED}" type="pres">
      <dgm:prSet presAssocID="{7A67F993-8A64-429B-9B05-BD013F6C905C}" presName="vert1" presStyleCnt="0"/>
      <dgm:spPr/>
    </dgm:pt>
    <dgm:pt modelId="{B4FD69CF-9A4E-3B4E-984E-84F86315D388}" type="pres">
      <dgm:prSet presAssocID="{347D49D7-EF42-4CA5-9CE8-85368FA36CDA}" presName="thickLine" presStyleLbl="alignNode1" presStyleIdx="4" presStyleCnt="7"/>
      <dgm:spPr/>
    </dgm:pt>
    <dgm:pt modelId="{50A531E6-4AB2-4F40-BF96-F06C015B53A1}" type="pres">
      <dgm:prSet presAssocID="{347D49D7-EF42-4CA5-9CE8-85368FA36CDA}" presName="horz1" presStyleCnt="0"/>
      <dgm:spPr/>
    </dgm:pt>
    <dgm:pt modelId="{E40B34C1-554A-B445-8085-92AAC69C7277}" type="pres">
      <dgm:prSet presAssocID="{347D49D7-EF42-4CA5-9CE8-85368FA36CDA}" presName="tx1" presStyleLbl="revTx" presStyleIdx="4" presStyleCnt="7"/>
      <dgm:spPr/>
    </dgm:pt>
    <dgm:pt modelId="{86FF91E0-B61F-BB48-ABDC-57C246B0866D}" type="pres">
      <dgm:prSet presAssocID="{347D49D7-EF42-4CA5-9CE8-85368FA36CDA}" presName="vert1" presStyleCnt="0"/>
      <dgm:spPr/>
    </dgm:pt>
    <dgm:pt modelId="{63B75AFB-3350-5443-AE23-09E3DD523F04}" type="pres">
      <dgm:prSet presAssocID="{CDB517F5-FF92-4D73-8897-1EFA3B73213F}" presName="thickLine" presStyleLbl="alignNode1" presStyleIdx="5" presStyleCnt="7"/>
      <dgm:spPr/>
    </dgm:pt>
    <dgm:pt modelId="{D7A072AC-0982-5340-9B15-E057AD4109C8}" type="pres">
      <dgm:prSet presAssocID="{CDB517F5-FF92-4D73-8897-1EFA3B73213F}" presName="horz1" presStyleCnt="0"/>
      <dgm:spPr/>
    </dgm:pt>
    <dgm:pt modelId="{5FD451CA-87DA-2F44-9685-872D70CC7BE1}" type="pres">
      <dgm:prSet presAssocID="{CDB517F5-FF92-4D73-8897-1EFA3B73213F}" presName="tx1" presStyleLbl="revTx" presStyleIdx="5" presStyleCnt="7"/>
      <dgm:spPr/>
    </dgm:pt>
    <dgm:pt modelId="{C2EECD7F-424C-4347-8C96-4AD84AF2E21B}" type="pres">
      <dgm:prSet presAssocID="{CDB517F5-FF92-4D73-8897-1EFA3B73213F}" presName="vert1" presStyleCnt="0"/>
      <dgm:spPr/>
    </dgm:pt>
    <dgm:pt modelId="{BA489D9A-7278-834D-88AE-01A750758586}" type="pres">
      <dgm:prSet presAssocID="{79330F4C-3B73-4561-AF28-288FC731D6F8}" presName="thickLine" presStyleLbl="alignNode1" presStyleIdx="6" presStyleCnt="7"/>
      <dgm:spPr/>
    </dgm:pt>
    <dgm:pt modelId="{2F752900-2D34-BF48-8CB3-704118723F15}" type="pres">
      <dgm:prSet presAssocID="{79330F4C-3B73-4561-AF28-288FC731D6F8}" presName="horz1" presStyleCnt="0"/>
      <dgm:spPr/>
    </dgm:pt>
    <dgm:pt modelId="{FA64974A-5889-AE4B-A3A1-50C2C59B2FFC}" type="pres">
      <dgm:prSet presAssocID="{79330F4C-3B73-4561-AF28-288FC731D6F8}" presName="tx1" presStyleLbl="revTx" presStyleIdx="6" presStyleCnt="7"/>
      <dgm:spPr/>
    </dgm:pt>
    <dgm:pt modelId="{04A16604-372F-8A4F-826E-90688FB2C758}" type="pres">
      <dgm:prSet presAssocID="{79330F4C-3B73-4561-AF28-288FC731D6F8}" presName="vert1" presStyleCnt="0"/>
      <dgm:spPr/>
    </dgm:pt>
  </dgm:ptLst>
  <dgm:cxnLst>
    <dgm:cxn modelId="{35D2DA1D-C72B-4486-967B-443C9DCD4790}" srcId="{638E6E9D-774E-4116-AAB8-311F37F3938F}" destId="{3095FF76-81E7-4F6C-9FB2-6BD99610D551}" srcOrd="0" destOrd="0" parTransId="{11693B2C-1034-436D-8F37-8B65643DB74E}" sibTransId="{0757B5AB-5EF4-4D2A-B52C-A34CCB3E9CD3}"/>
    <dgm:cxn modelId="{A4F1CE2A-9469-B44D-B870-D259959540F3}" type="presOf" srcId="{CDB517F5-FF92-4D73-8897-1EFA3B73213F}" destId="{5FD451CA-87DA-2F44-9685-872D70CC7BE1}" srcOrd="0" destOrd="0" presId="urn:microsoft.com/office/officeart/2008/layout/LinedList"/>
    <dgm:cxn modelId="{2BB73235-3818-4173-B992-F58D16D4158D}" srcId="{638E6E9D-774E-4116-AAB8-311F37F3938F}" destId="{CDB517F5-FF92-4D73-8897-1EFA3B73213F}" srcOrd="5" destOrd="0" parTransId="{7C0655F4-1C93-49E7-8F22-1E6B48B286E5}" sibTransId="{E2546B3D-0CA3-4C67-B93F-36ACE034D7F7}"/>
    <dgm:cxn modelId="{0A3A603C-F3B1-4BED-8187-AD43472236EC}" srcId="{638E6E9D-774E-4116-AAB8-311F37F3938F}" destId="{347D49D7-EF42-4CA5-9CE8-85368FA36CDA}" srcOrd="4" destOrd="0" parTransId="{923B7175-BDCB-4724-ABDB-64B9DDA44FEF}" sibTransId="{6F590900-B45B-451F-AA6B-91F922596EA6}"/>
    <dgm:cxn modelId="{01741954-BE83-8547-9EF5-36CB3D6D3D51}" type="presOf" srcId="{79330F4C-3B73-4561-AF28-288FC731D6F8}" destId="{FA64974A-5889-AE4B-A3A1-50C2C59B2FFC}" srcOrd="0" destOrd="0" presId="urn:microsoft.com/office/officeart/2008/layout/LinedList"/>
    <dgm:cxn modelId="{90068855-5E61-4E7D-AE2C-480B514DD239}" srcId="{638E6E9D-774E-4116-AAB8-311F37F3938F}" destId="{79330F4C-3B73-4561-AF28-288FC731D6F8}" srcOrd="6" destOrd="0" parTransId="{792FA5E0-2823-41E8-8AA2-44364D6C5050}" sibTransId="{9ECD6B00-3215-446B-A684-C828369576DA}"/>
    <dgm:cxn modelId="{2842D881-8D9D-D14F-A503-E2FC808F7717}" type="presOf" srcId="{7A67F993-8A64-429B-9B05-BD013F6C905C}" destId="{E3B3AF95-7925-A241-9478-D9AE066957C5}" srcOrd="0" destOrd="0" presId="urn:microsoft.com/office/officeart/2008/layout/LinedList"/>
    <dgm:cxn modelId="{E2F3EAC3-5AA5-4291-B15B-CB60EF270C32}" srcId="{638E6E9D-774E-4116-AAB8-311F37F3938F}" destId="{7A67F993-8A64-429B-9B05-BD013F6C905C}" srcOrd="3" destOrd="0" parTransId="{451BD53C-A630-482F-A969-6757AD79931C}" sibTransId="{9149CAA1-A11B-446E-8010-5A9C0325048B}"/>
    <dgm:cxn modelId="{1D92AFC4-5454-7A4C-A0BE-311728AFBBC6}" type="presOf" srcId="{847D2A7D-1494-47D0-8CC9-7E212FA3C2F8}" destId="{5D313D29-E947-4248-9250-99DD1FCA86D8}" srcOrd="0" destOrd="0" presId="urn:microsoft.com/office/officeart/2008/layout/LinedList"/>
    <dgm:cxn modelId="{6963B2C9-F685-1342-B659-C923F00C99C5}" type="presOf" srcId="{347D49D7-EF42-4CA5-9CE8-85368FA36CDA}" destId="{E40B34C1-554A-B445-8085-92AAC69C7277}" srcOrd="0" destOrd="0" presId="urn:microsoft.com/office/officeart/2008/layout/LinedList"/>
    <dgm:cxn modelId="{A5579FD3-5BC5-4DFA-9108-56CBCD0A8E38}" srcId="{638E6E9D-774E-4116-AAB8-311F37F3938F}" destId="{38031713-FEC4-4132-A711-63278F68AB9B}" srcOrd="1" destOrd="0" parTransId="{2580B47A-AF04-453F-81C6-21DB5428A60E}" sibTransId="{DE7A8C17-5383-4F43-9968-C26257B96CDD}"/>
    <dgm:cxn modelId="{65377CDC-5F1B-2D49-8F49-6870F33EC01A}" type="presOf" srcId="{38031713-FEC4-4132-A711-63278F68AB9B}" destId="{D6A53B25-0AE7-D845-89C8-82A6DAD431D3}" srcOrd="0" destOrd="0" presId="urn:microsoft.com/office/officeart/2008/layout/LinedList"/>
    <dgm:cxn modelId="{5A51B4E2-205A-C04D-B478-768DBE1B01E6}" type="presOf" srcId="{3095FF76-81E7-4F6C-9FB2-6BD99610D551}" destId="{66FD63BB-10E9-7147-BFFF-2A536FC0E11F}" srcOrd="0" destOrd="0" presId="urn:microsoft.com/office/officeart/2008/layout/LinedList"/>
    <dgm:cxn modelId="{C861D5E3-C9F7-40C6-924B-8A3A0A4E22C3}" srcId="{638E6E9D-774E-4116-AAB8-311F37F3938F}" destId="{847D2A7D-1494-47D0-8CC9-7E212FA3C2F8}" srcOrd="2" destOrd="0" parTransId="{C4A389AC-814C-48CA-857A-33430E3CEB4B}" sibTransId="{1F3CED76-D54B-47A7-8EE2-BBB167AD9C60}"/>
    <dgm:cxn modelId="{2C341DF9-B0BE-0048-BCAE-84AA0DBC559B}" type="presOf" srcId="{638E6E9D-774E-4116-AAB8-311F37F3938F}" destId="{93D3A0F2-5EF7-D54F-BFA6-B03074903148}" srcOrd="0" destOrd="0" presId="urn:microsoft.com/office/officeart/2008/layout/LinedList"/>
    <dgm:cxn modelId="{7486B401-E351-974B-94F3-7EE215EB180F}" type="presParOf" srcId="{93D3A0F2-5EF7-D54F-BFA6-B03074903148}" destId="{67F4DCD9-A5B5-7941-B56E-005AEF6E02CC}" srcOrd="0" destOrd="0" presId="urn:microsoft.com/office/officeart/2008/layout/LinedList"/>
    <dgm:cxn modelId="{9B2AEECD-A918-B442-948C-FAA1F0F451A9}" type="presParOf" srcId="{93D3A0F2-5EF7-D54F-BFA6-B03074903148}" destId="{92D80CBE-8DC7-D047-936B-1EF2ECB791CE}" srcOrd="1" destOrd="0" presId="urn:microsoft.com/office/officeart/2008/layout/LinedList"/>
    <dgm:cxn modelId="{A0FA3684-22B2-9347-BCFB-C0295D50697E}" type="presParOf" srcId="{92D80CBE-8DC7-D047-936B-1EF2ECB791CE}" destId="{66FD63BB-10E9-7147-BFFF-2A536FC0E11F}" srcOrd="0" destOrd="0" presId="urn:microsoft.com/office/officeart/2008/layout/LinedList"/>
    <dgm:cxn modelId="{29BA7AFC-5801-FC4D-A350-2D66FA22ABD2}" type="presParOf" srcId="{92D80CBE-8DC7-D047-936B-1EF2ECB791CE}" destId="{8F265C7F-0DDD-3F42-9FBA-FFCF32CB1A20}" srcOrd="1" destOrd="0" presId="urn:microsoft.com/office/officeart/2008/layout/LinedList"/>
    <dgm:cxn modelId="{6C716B13-1EB9-394E-9749-8073269CF190}" type="presParOf" srcId="{93D3A0F2-5EF7-D54F-BFA6-B03074903148}" destId="{3C104F1A-3D71-A14B-BA3E-6CB42B4F3CB9}" srcOrd="2" destOrd="0" presId="urn:microsoft.com/office/officeart/2008/layout/LinedList"/>
    <dgm:cxn modelId="{CF07E459-0530-7A44-B7ED-A9F50F5D5600}" type="presParOf" srcId="{93D3A0F2-5EF7-D54F-BFA6-B03074903148}" destId="{959260BF-72C3-A142-A883-6E9D882F7257}" srcOrd="3" destOrd="0" presId="urn:microsoft.com/office/officeart/2008/layout/LinedList"/>
    <dgm:cxn modelId="{FD7DD843-3DCF-F945-876C-14BC489A232E}" type="presParOf" srcId="{959260BF-72C3-A142-A883-6E9D882F7257}" destId="{D6A53B25-0AE7-D845-89C8-82A6DAD431D3}" srcOrd="0" destOrd="0" presId="urn:microsoft.com/office/officeart/2008/layout/LinedList"/>
    <dgm:cxn modelId="{E7835D40-BCBA-9F47-8A5A-0342825D3BFD}" type="presParOf" srcId="{959260BF-72C3-A142-A883-6E9D882F7257}" destId="{55798C9E-D3E4-E242-A019-2353978C7703}" srcOrd="1" destOrd="0" presId="urn:microsoft.com/office/officeart/2008/layout/LinedList"/>
    <dgm:cxn modelId="{E5C00E77-BD68-134A-9BB8-9C220A238FA5}" type="presParOf" srcId="{93D3A0F2-5EF7-D54F-BFA6-B03074903148}" destId="{8F4D8668-AD2E-CE48-8492-789FB537C0D5}" srcOrd="4" destOrd="0" presId="urn:microsoft.com/office/officeart/2008/layout/LinedList"/>
    <dgm:cxn modelId="{6CC332DD-34A0-CA49-9381-2CDB4B5EE246}" type="presParOf" srcId="{93D3A0F2-5EF7-D54F-BFA6-B03074903148}" destId="{03A9F72E-C454-3D4F-AF6F-0EDD28FAFD35}" srcOrd="5" destOrd="0" presId="urn:microsoft.com/office/officeart/2008/layout/LinedList"/>
    <dgm:cxn modelId="{17FED8D1-F740-314C-99FA-F07B6E1F62F2}" type="presParOf" srcId="{03A9F72E-C454-3D4F-AF6F-0EDD28FAFD35}" destId="{5D313D29-E947-4248-9250-99DD1FCA86D8}" srcOrd="0" destOrd="0" presId="urn:microsoft.com/office/officeart/2008/layout/LinedList"/>
    <dgm:cxn modelId="{BB979CB0-A627-4A42-AFDE-D0795E29C35D}" type="presParOf" srcId="{03A9F72E-C454-3D4F-AF6F-0EDD28FAFD35}" destId="{528D8343-7D63-B143-9B89-117C834D4EA7}" srcOrd="1" destOrd="0" presId="urn:microsoft.com/office/officeart/2008/layout/LinedList"/>
    <dgm:cxn modelId="{5317954B-384B-CB4D-BFCC-19C7F930A9D9}" type="presParOf" srcId="{93D3A0F2-5EF7-D54F-BFA6-B03074903148}" destId="{F2070CC7-FDA1-034C-AAF6-9AB82C4FD4BD}" srcOrd="6" destOrd="0" presId="urn:microsoft.com/office/officeart/2008/layout/LinedList"/>
    <dgm:cxn modelId="{32B0989B-FDF7-1040-8779-1930AAFD75E5}" type="presParOf" srcId="{93D3A0F2-5EF7-D54F-BFA6-B03074903148}" destId="{1A637A2B-958E-1F4A-8BD8-7E5DA63EFD91}" srcOrd="7" destOrd="0" presId="urn:microsoft.com/office/officeart/2008/layout/LinedList"/>
    <dgm:cxn modelId="{E077FE01-8EF5-544F-BC9E-FB6C03D029A1}" type="presParOf" srcId="{1A637A2B-958E-1F4A-8BD8-7E5DA63EFD91}" destId="{E3B3AF95-7925-A241-9478-D9AE066957C5}" srcOrd="0" destOrd="0" presId="urn:microsoft.com/office/officeart/2008/layout/LinedList"/>
    <dgm:cxn modelId="{AE226DEC-73F9-A94D-85D6-CEF00EBAF99A}" type="presParOf" srcId="{1A637A2B-958E-1F4A-8BD8-7E5DA63EFD91}" destId="{46650AD6-B676-E342-AC68-646F44E7C7ED}" srcOrd="1" destOrd="0" presId="urn:microsoft.com/office/officeart/2008/layout/LinedList"/>
    <dgm:cxn modelId="{EC48DA37-3CCB-B14F-AF88-3FC13E805E48}" type="presParOf" srcId="{93D3A0F2-5EF7-D54F-BFA6-B03074903148}" destId="{B4FD69CF-9A4E-3B4E-984E-84F86315D388}" srcOrd="8" destOrd="0" presId="urn:microsoft.com/office/officeart/2008/layout/LinedList"/>
    <dgm:cxn modelId="{12CBA770-04CB-9F48-A86F-ECC68E384B84}" type="presParOf" srcId="{93D3A0F2-5EF7-D54F-BFA6-B03074903148}" destId="{50A531E6-4AB2-4F40-BF96-F06C015B53A1}" srcOrd="9" destOrd="0" presId="urn:microsoft.com/office/officeart/2008/layout/LinedList"/>
    <dgm:cxn modelId="{B301D7D4-E286-9941-B93F-178E9670D6DF}" type="presParOf" srcId="{50A531E6-4AB2-4F40-BF96-F06C015B53A1}" destId="{E40B34C1-554A-B445-8085-92AAC69C7277}" srcOrd="0" destOrd="0" presId="urn:microsoft.com/office/officeart/2008/layout/LinedList"/>
    <dgm:cxn modelId="{CAF060C8-EC41-DA43-866C-A13A8094DEEE}" type="presParOf" srcId="{50A531E6-4AB2-4F40-BF96-F06C015B53A1}" destId="{86FF91E0-B61F-BB48-ABDC-57C246B0866D}" srcOrd="1" destOrd="0" presId="urn:microsoft.com/office/officeart/2008/layout/LinedList"/>
    <dgm:cxn modelId="{85A038BA-9C38-6144-8E14-F09051962E27}" type="presParOf" srcId="{93D3A0F2-5EF7-D54F-BFA6-B03074903148}" destId="{63B75AFB-3350-5443-AE23-09E3DD523F04}" srcOrd="10" destOrd="0" presId="urn:microsoft.com/office/officeart/2008/layout/LinedList"/>
    <dgm:cxn modelId="{67C615F9-276F-4644-8271-7E62FBFCA533}" type="presParOf" srcId="{93D3A0F2-5EF7-D54F-BFA6-B03074903148}" destId="{D7A072AC-0982-5340-9B15-E057AD4109C8}" srcOrd="11" destOrd="0" presId="urn:microsoft.com/office/officeart/2008/layout/LinedList"/>
    <dgm:cxn modelId="{E4131933-25D9-A149-AE01-67D4A51B86A5}" type="presParOf" srcId="{D7A072AC-0982-5340-9B15-E057AD4109C8}" destId="{5FD451CA-87DA-2F44-9685-872D70CC7BE1}" srcOrd="0" destOrd="0" presId="urn:microsoft.com/office/officeart/2008/layout/LinedList"/>
    <dgm:cxn modelId="{2BF31F55-B20C-6145-A4C6-4AF10DCF5D60}" type="presParOf" srcId="{D7A072AC-0982-5340-9B15-E057AD4109C8}" destId="{C2EECD7F-424C-4347-8C96-4AD84AF2E21B}" srcOrd="1" destOrd="0" presId="urn:microsoft.com/office/officeart/2008/layout/LinedList"/>
    <dgm:cxn modelId="{CC8A8FBD-5749-6441-86CB-72025D3E3770}" type="presParOf" srcId="{93D3A0F2-5EF7-D54F-BFA6-B03074903148}" destId="{BA489D9A-7278-834D-88AE-01A750758586}" srcOrd="12" destOrd="0" presId="urn:microsoft.com/office/officeart/2008/layout/LinedList"/>
    <dgm:cxn modelId="{E30E4266-0142-3C46-92AF-4B5615A4FA7F}" type="presParOf" srcId="{93D3A0F2-5EF7-D54F-BFA6-B03074903148}" destId="{2F752900-2D34-BF48-8CB3-704118723F15}" srcOrd="13" destOrd="0" presId="urn:microsoft.com/office/officeart/2008/layout/LinedList"/>
    <dgm:cxn modelId="{4D7E8DCE-54DF-5540-BCE3-212B4C40DE36}" type="presParOf" srcId="{2F752900-2D34-BF48-8CB3-704118723F15}" destId="{FA64974A-5889-AE4B-A3A1-50C2C59B2FFC}" srcOrd="0" destOrd="0" presId="urn:microsoft.com/office/officeart/2008/layout/LinedList"/>
    <dgm:cxn modelId="{66B429E8-62EB-234E-AAC0-ABD545FAD753}" type="presParOf" srcId="{2F752900-2D34-BF48-8CB3-704118723F15}" destId="{04A16604-372F-8A4F-826E-90688FB2C7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4DCD9-A5B5-7941-B56E-005AEF6E02CC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D63BB-10E9-7147-BFFF-2A536FC0E11F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7 - Application</a:t>
          </a:r>
          <a:endParaRPr lang="en-US" sz="2800" kern="1200"/>
        </a:p>
      </dsp:txBody>
      <dsp:txXfrm>
        <a:off x="0" y="531"/>
        <a:ext cx="10515600" cy="621467"/>
      </dsp:txXfrm>
    </dsp:sp>
    <dsp:sp modelId="{3C104F1A-3D71-A14B-BA3E-6CB42B4F3CB9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53B25-0AE7-D845-89C8-82A6DAD431D3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6 -Presentation</a:t>
          </a:r>
          <a:endParaRPr lang="en-US" sz="2800" kern="1200" dirty="0"/>
        </a:p>
      </dsp:txBody>
      <dsp:txXfrm>
        <a:off x="0" y="621999"/>
        <a:ext cx="10515600" cy="621467"/>
      </dsp:txXfrm>
    </dsp:sp>
    <dsp:sp modelId="{8F4D8668-AD2E-CE48-8492-789FB537C0D5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13D29-E947-4248-9250-99DD1FCA86D8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5 - Session</a:t>
          </a:r>
          <a:endParaRPr lang="en-US" sz="2800" kern="1200" dirty="0"/>
        </a:p>
      </dsp:txBody>
      <dsp:txXfrm>
        <a:off x="0" y="1243467"/>
        <a:ext cx="10515600" cy="621467"/>
      </dsp:txXfrm>
    </dsp:sp>
    <dsp:sp modelId="{F2070CC7-FDA1-034C-AAF6-9AB82C4FD4BD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3AF95-7925-A241-9478-D9AE066957C5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4 -Transport</a:t>
          </a:r>
          <a:endParaRPr lang="en-US" sz="2800" kern="1200" dirty="0"/>
        </a:p>
      </dsp:txBody>
      <dsp:txXfrm>
        <a:off x="0" y="1864935"/>
        <a:ext cx="10515600" cy="621467"/>
      </dsp:txXfrm>
    </dsp:sp>
    <dsp:sp modelId="{B4FD69CF-9A4E-3B4E-984E-84F86315D388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B34C1-554A-B445-8085-92AAC69C7277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3 - Network</a:t>
          </a:r>
          <a:endParaRPr lang="en-US" sz="2800" kern="1200"/>
        </a:p>
      </dsp:txBody>
      <dsp:txXfrm>
        <a:off x="0" y="2486402"/>
        <a:ext cx="10515600" cy="621467"/>
      </dsp:txXfrm>
    </dsp:sp>
    <dsp:sp modelId="{63B75AFB-3350-5443-AE23-09E3DD523F04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451CA-87DA-2F44-9685-872D70CC7BE1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2 - Data Link</a:t>
          </a:r>
          <a:endParaRPr lang="en-US" sz="2800" kern="1200" dirty="0"/>
        </a:p>
      </dsp:txBody>
      <dsp:txXfrm>
        <a:off x="0" y="3107870"/>
        <a:ext cx="10515600" cy="621467"/>
      </dsp:txXfrm>
    </dsp:sp>
    <dsp:sp modelId="{BA489D9A-7278-834D-88AE-01A750758586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4974A-5889-AE4B-A3A1-50C2C59B2FFC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1 - Physical</a:t>
          </a:r>
          <a:endParaRPr lang="en-US" sz="2800" kern="1200"/>
        </a:p>
      </dsp:txBody>
      <dsp:txXfrm>
        <a:off x="0" y="3729338"/>
        <a:ext cx="10515600" cy="62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6E20-7937-D34F-A70C-E157D481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B4077-0DAA-314A-9330-0299169F7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55D-67C5-0546-AE60-E27A4B9B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C127-A449-3542-8BED-FFD728FCD12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B530F-92AC-204B-94A9-C4FBFC43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07C3F-6118-0D43-96F9-07F2731B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0F14-D64F-594B-B9F1-45BB7FE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4A79-C2AE-F242-AA92-EF4B9A73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61441-CBD4-9F4E-BA55-76CA2764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D874-CF3A-744C-9CD4-16747725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C127-A449-3542-8BED-FFD728FCD12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14EDE-9AC2-DC49-A8BF-CE32E245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87922-7121-B044-A8F8-465AAF82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0F14-D64F-594B-B9F1-45BB7FE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5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6F9D2-A4FD-BF4D-900F-E8D84CCF0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B6D11-334D-C64C-9408-5E0D78073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A8D4-428E-B941-B8EF-35E64DBF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C127-A449-3542-8BED-FFD728FCD12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83F76-8F58-DC4C-81F0-D88B2613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4E63E-E7B0-B44E-95A7-A68D34E6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0F14-D64F-594B-B9F1-45BB7FE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D8FE-CC1C-764B-AD91-A11BA36E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5C43-C0A9-FC43-9AAC-38175693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DB8C3-9AAB-FE4C-8682-51AE554B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C127-A449-3542-8BED-FFD728FCD12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1C41B-52CB-4643-9687-5677A1E8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9FE53-6C42-844A-BBE8-FA4F14E1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0F14-D64F-594B-B9F1-45BB7FE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6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FF09-B6A6-BF40-9A56-DE53DFB1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F8DCD-8FFB-C64C-BB06-3C4B2D936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05348-6DB7-264D-B822-CCB3BFA7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C127-A449-3542-8BED-FFD728FCD12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DD20-BA41-E24B-BBF9-2F33E6D0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8AD1-3DED-7143-8B09-4BFFD402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0F14-D64F-594B-B9F1-45BB7FE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34D3-075F-9C43-9C33-EBF9B4F2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CF0E-D0D0-0149-B769-8E7187E45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16FB3-B657-BB45-9227-04139624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033AB-5A2A-B240-A519-81CB36BE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C127-A449-3542-8BED-FFD728FCD12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7B67-C327-B941-B319-5ED60EB8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FBA7C-9907-DD4D-BFAE-943474F0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0F14-D64F-594B-B9F1-45BB7FE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A67B-0182-5D4C-8DE6-DAA64E15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D2C1F-BE0D-8344-BDCA-E68AD71D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D3ADD-D6FD-024E-815E-F92B526AD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10D37-EAF1-784B-8099-31580FE46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C4EB0-DA2A-3745-98B1-BD8BC1A51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35691-6D36-5C4B-AB5D-A033AB2F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C127-A449-3542-8BED-FFD728FCD12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365A6-9484-E346-88BF-3C4B1DFB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CAA47-0739-9E4B-8D43-18D0B6EB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0F14-D64F-594B-B9F1-45BB7FE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1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B846-5EAA-B348-A360-25682744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A8D36-AE3F-2843-BA43-EF4A84A2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C127-A449-3542-8BED-FFD728FCD12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EC635-E343-A444-B2A2-401BE0C6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32E3E-DCF2-DD48-B1D7-25050A96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0F14-D64F-594B-B9F1-45BB7FE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4A87E-B6E2-8142-8A57-9E723957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C127-A449-3542-8BED-FFD728FCD12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D7278-B538-EF47-A6B6-3E2E6EE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8FCEA-5858-2C43-8773-61509320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0F14-D64F-594B-B9F1-45BB7FE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8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183C-3140-6748-A591-D1DF8E70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FF051-8F9E-3A4B-A443-0641E5FC4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DE7FF-DCA3-D04D-B570-FB04E5ED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330E1-F0F3-B443-8B13-A771F751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C127-A449-3542-8BED-FFD728FCD12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E6E7E-5AE7-E649-ADCB-0CD6330A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9A115-53E4-494B-97EF-9B991B9F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0F14-D64F-594B-B9F1-45BB7FE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3618-71AC-E641-87F8-42A15DE3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9B834-5503-AE42-9A41-26C1D1A81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C9E79-322B-7946-9ABF-52129AC06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33F6E-206B-E147-9C7A-9E958F3C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C127-A449-3542-8BED-FFD728FCD12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19A7E-D6E3-2D47-BB53-010EE934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2C24E-E786-3548-B519-11BF2B0F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0F14-D64F-594B-B9F1-45BB7FE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411E9-D34D-8C4E-B8AB-6F20CAEC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1C4BF-C051-3843-9066-038B86D1A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8DF6-E4CE-4F40-95AB-DD82C9BBD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9C127-A449-3542-8BED-FFD728FCD123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F6301-362D-6B4F-8D3D-194930675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52A63-75B9-F545-8EF5-13297CC45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0F14-D64F-594B-B9F1-45BB7FE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6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f-synchronizing_code" TargetMode="External"/><Relationship Id="rId2" Type="http://schemas.openxmlformats.org/officeDocument/2006/relationships/hyperlink" Target="https://en.wikipedia.org/wiki/Bit_ra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SI_mod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FTP" TargetMode="External"/><Relationship Id="rId2" Type="http://schemas.openxmlformats.org/officeDocument/2006/relationships/hyperlink" Target="https://ru.wikipedia.org/wiki/HTT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WebSocket" TargetMode="External"/><Relationship Id="rId4" Type="http://schemas.openxmlformats.org/officeDocument/2006/relationships/hyperlink" Target="https://ru.wikipedia.org/wiki/POP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racter_encoding#Character_encoding_translation" TargetMode="External"/><Relationship Id="rId7" Type="http://schemas.openxmlformats.org/officeDocument/2006/relationships/hyperlink" Target="https://ru.wikipedia.org/wiki/EBCDIC" TargetMode="External"/><Relationship Id="rId2" Type="http://schemas.openxmlformats.org/officeDocument/2006/relationships/hyperlink" Target="https://en.wikipedia.org/wiki/Data_conver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ASCII" TargetMode="External"/><Relationship Id="rId5" Type="http://schemas.openxmlformats.org/officeDocument/2006/relationships/hyperlink" Target="https://en.wikipedia.org/wiki/Encryption" TargetMode="External"/><Relationship Id="rId4" Type="http://schemas.openxmlformats.org/officeDocument/2006/relationships/hyperlink" Target="https://en.wikipedia.org/wiki/Data_compress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Transmission_Control_Protocol" TargetMode="External"/><Relationship Id="rId2" Type="http://schemas.openxmlformats.org/officeDocument/2006/relationships/hyperlink" Target="https://en.wikipedia.org/wiki/Transport_lay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CTP" TargetMode="External"/><Relationship Id="rId4" Type="http://schemas.openxmlformats.org/officeDocument/2006/relationships/hyperlink" Target="https://ru.wikipedia.org/wiki/User_Datagram_Protoco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Pv4" TargetMode="External"/><Relationship Id="rId2" Type="http://schemas.openxmlformats.org/officeDocument/2006/relationships/hyperlink" Target="https://en.wikipedia.org/wiki/Network_traffic_contr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AppleTalk" TargetMode="External"/><Relationship Id="rId5" Type="http://schemas.openxmlformats.org/officeDocument/2006/relationships/hyperlink" Target="https://ru.wikipedia.org/wiki/IPsec" TargetMode="External"/><Relationship Id="rId4" Type="http://schemas.openxmlformats.org/officeDocument/2006/relationships/hyperlink" Target="https://ru.wikipedia.org/wiki/IPv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Point-to-Point_Protocol" TargetMode="External"/><Relationship Id="rId7" Type="http://schemas.openxmlformats.org/officeDocument/2006/relationships/hyperlink" Target="https://ru.wikipedia.org/wiki/ARP" TargetMode="External"/><Relationship Id="rId2" Type="http://schemas.openxmlformats.org/officeDocument/2006/relationships/hyperlink" Target="https://en.wikipedia.org/wiki/Frame_(telecommunications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XDSL" TargetMode="External"/><Relationship Id="rId5" Type="http://schemas.openxmlformats.org/officeDocument/2006/relationships/hyperlink" Target="https://ru.wikipedia.org/wiki/Ethernet" TargetMode="External"/><Relationship Id="rId4" Type="http://schemas.openxmlformats.org/officeDocument/2006/relationships/hyperlink" Target="https://ru.wikipedia.org/wiki/IEEE_802.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3C9F2-3FA3-D044-BFC5-18788C43E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OSI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96D47-4281-6040-BBF8-C81B66666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2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B2438-5CEA-9E44-800E-6F7E0670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1 - Physical</a:t>
            </a:r>
            <a:endParaRPr lang="en-US" b="1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02543-7E5E-384B-8523-0E4B84D0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Physical structure</a:t>
            </a:r>
          </a:p>
          <a:p>
            <a:pPr marL="0" indent="0">
              <a:buNone/>
            </a:pPr>
            <a:r>
              <a:rPr lang="en-US" sz="2400" dirty="0"/>
              <a:t>concerned with data communication in the form of electrical, optic, or electromagnetic signals physically transmitting information between networking devices and infrastructure. </a:t>
            </a:r>
          </a:p>
          <a:p>
            <a:pPr marL="0" indent="0">
              <a:buNone/>
            </a:pPr>
            <a:r>
              <a:rPr lang="en-US" sz="2400" b="1" dirty="0"/>
              <a:t>Functions:</a:t>
            </a:r>
          </a:p>
          <a:p>
            <a:pPr marL="0" indent="0">
              <a:buNone/>
            </a:pPr>
            <a:r>
              <a:rPr lang="en-US" sz="2400" dirty="0"/>
              <a:t>data Transmission Performance e.g. </a:t>
            </a:r>
            <a:r>
              <a:rPr lang="en-US" sz="2400" dirty="0">
                <a:hlinkClick r:id="rId2"/>
              </a:rPr>
              <a:t>Bit Rate</a:t>
            </a:r>
            <a:r>
              <a:rPr lang="en-US" sz="2400" dirty="0"/>
              <a:t> and </a:t>
            </a:r>
            <a:r>
              <a:rPr lang="en-US" sz="2400" dirty="0">
                <a:hlinkClick r:id="rId3"/>
              </a:rPr>
              <a:t>Bit Synchronization</a:t>
            </a:r>
            <a:r>
              <a:rPr lang="en-US" sz="2400" dirty="0"/>
              <a:t>; as well as modulation, switching, and interfacing with the physical transmission medium as described</a:t>
            </a:r>
          </a:p>
          <a:p>
            <a:pPr marL="0" indent="0">
              <a:buNone/>
            </a:pPr>
            <a:r>
              <a:rPr lang="en-US" sz="2400" b="1" dirty="0"/>
              <a:t>Examples: </a:t>
            </a:r>
            <a:r>
              <a:rPr lang="en-US" sz="2400" dirty="0"/>
              <a:t>USB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12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1E0EF8-DD82-FA46-AEC0-D1EC5E5C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A891-C40D-3C43-9095-B3245F09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The Open Systems Interconnection (OSI) Reference Model is a </a:t>
            </a:r>
            <a:r>
              <a:rPr lang="en-US" sz="2000">
                <a:hlinkClick r:id="rId2"/>
              </a:rPr>
              <a:t>conceptual framework</a:t>
            </a:r>
            <a:r>
              <a:rPr lang="en-US" sz="2000"/>
              <a:t> that describes functions of the networking or telecommunication system independently from the underlying technology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1271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39C6-BB3E-C845-AD69-BB4627BC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Seven layers</a:t>
            </a:r>
            <a:br>
              <a:rPr lang="en-US" b="1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AA3241-7936-4938-A6D4-84B5E4B6F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307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17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D2657-8161-1B40-9E88-65E9C842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7 - Application 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91FE4-75A3-EC40-88C1-D8975B1F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End User Layer</a:t>
            </a:r>
          </a:p>
          <a:p>
            <a:pPr marL="0" indent="0">
              <a:buNone/>
            </a:pPr>
            <a:r>
              <a:rPr lang="en-US" sz="2400" dirty="0"/>
              <a:t>concerns the networking processes at the application level. This layer interacts directly with end-users to provide support for email, network data sharing, file transfers, and directory services, among other distributed information services.</a:t>
            </a:r>
          </a:p>
          <a:p>
            <a:pPr marL="0" indent="0">
              <a:buNone/>
            </a:pPr>
            <a:r>
              <a:rPr lang="en-US" sz="2400" b="1" dirty="0"/>
              <a:t>Functions:</a:t>
            </a:r>
          </a:p>
          <a:p>
            <a:pPr marL="0" indent="0">
              <a:buNone/>
            </a:pPr>
            <a:r>
              <a:rPr lang="en-US" sz="2400" dirty="0"/>
              <a:t>Access to network services</a:t>
            </a:r>
          </a:p>
          <a:p>
            <a:pPr marL="0" indent="0">
              <a:buNone/>
            </a:pPr>
            <a:r>
              <a:rPr lang="en-US" sz="2400" b="1" dirty="0"/>
              <a:t>Examples: </a:t>
            </a:r>
            <a:r>
              <a:rPr lang="en-US" sz="2400" u="sng" dirty="0">
                <a:hlinkClick r:id="rId2"/>
              </a:rPr>
              <a:t>HTTP,</a:t>
            </a:r>
            <a:r>
              <a:rPr lang="en-US" sz="2400" dirty="0"/>
              <a:t> </a:t>
            </a:r>
            <a:r>
              <a:rPr lang="en-US" sz="2400" dirty="0">
                <a:hlinkClick r:id="rId3" tooltip="FTP"/>
              </a:rPr>
              <a:t>FTP,</a:t>
            </a:r>
            <a:r>
              <a:rPr lang="en-US" sz="2400" dirty="0"/>
              <a:t> </a:t>
            </a:r>
            <a:r>
              <a:rPr lang="en-US" sz="2400" dirty="0">
                <a:hlinkClick r:id="rId4" tooltip="POP3"/>
              </a:rPr>
              <a:t>POP3,</a:t>
            </a:r>
            <a:r>
              <a:rPr lang="en-US" sz="2400" dirty="0">
                <a:hlinkClick r:id="rId5" tooltip="WebSocket"/>
              </a:rPr>
              <a:t>WebSocket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184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31317-CFAD-2F47-817E-BF75BCD3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chemeClr val="accent1"/>
                </a:solidFill>
              </a:rPr>
              <a:t>6 - Presentation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73E1A-599E-B743-B6C4-E37A450AC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 Layer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converts data formats between applications and the networks.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Functions: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data conversion</a:t>
            </a:r>
            <a:r>
              <a:rPr lang="en-US" sz="2400" dirty="0"/>
              <a:t>, </a:t>
            </a:r>
            <a:r>
              <a:rPr lang="en-US" sz="2400" dirty="0">
                <a:hlinkClick r:id="rId3"/>
              </a:rPr>
              <a:t>character code translation</a:t>
            </a:r>
            <a:r>
              <a:rPr lang="en-US" sz="2400" dirty="0"/>
              <a:t>, </a:t>
            </a:r>
            <a:r>
              <a:rPr lang="en-US" sz="2400" dirty="0">
                <a:hlinkClick r:id="rId4"/>
              </a:rPr>
              <a:t>data compression</a:t>
            </a:r>
            <a:r>
              <a:rPr lang="en-US" sz="2400" dirty="0"/>
              <a:t>, </a:t>
            </a:r>
            <a:r>
              <a:rPr lang="en-US" sz="2400" dirty="0">
                <a:hlinkClick r:id="rId5"/>
              </a:rPr>
              <a:t>encryption and decryption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Examples: </a:t>
            </a:r>
            <a:r>
              <a:rPr lang="en-US" sz="2400" dirty="0">
                <a:hlinkClick r:id="rId6" tooltip="ASCII"/>
              </a:rPr>
              <a:t>ASCII</a:t>
            </a:r>
            <a:r>
              <a:rPr lang="en-US" sz="2400" dirty="0"/>
              <a:t>, </a:t>
            </a:r>
            <a:r>
              <a:rPr lang="en-US" sz="2400" dirty="0">
                <a:hlinkClick r:id="rId7" tooltip="EBCDIC"/>
              </a:rPr>
              <a:t>EBCDIC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18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D0267-03BE-6F44-B90F-AE4A8B10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5 - Session</a:t>
            </a:r>
            <a:endParaRPr lang="en-US" b="1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F503-F7B8-4642-A636-450CE5D5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Synch &amp; send to port</a:t>
            </a:r>
          </a:p>
          <a:p>
            <a:pPr marL="0" indent="0">
              <a:buNone/>
            </a:pPr>
            <a:r>
              <a:rPr lang="en-US" sz="2000"/>
              <a:t>manages sessions between servers to coordinate the communication – as the first of the top three OSI model layers that deal with the software level. Session refers to any interactive data exchange between two entities within a network.</a:t>
            </a:r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Functions:</a:t>
            </a:r>
          </a:p>
          <a:p>
            <a:pPr marL="0" indent="0">
              <a:buNone/>
            </a:pPr>
            <a:r>
              <a:rPr lang="en-US" sz="2000"/>
              <a:t>opening, closing, and re-establishing session activities, authentication and authorization of communication between specific apps and servers, identifying full-duplex or half-duplex operations, and synchronizing data streams. </a:t>
            </a:r>
          </a:p>
          <a:p>
            <a:pPr marL="0" indent="0">
              <a:buNone/>
            </a:pPr>
            <a:r>
              <a:rPr lang="en-US" sz="2000" b="1"/>
              <a:t>Examples:</a:t>
            </a:r>
          </a:p>
          <a:p>
            <a:pPr marL="0" indent="0">
              <a:buNone/>
            </a:pPr>
            <a:r>
              <a:rPr lang="en-US" sz="2000"/>
              <a:t>API’s, Sockets, WinSock</a:t>
            </a:r>
          </a:p>
        </p:txBody>
      </p:sp>
    </p:spTree>
    <p:extLst>
      <p:ext uri="{BB962C8B-B14F-4D97-AF65-F5344CB8AC3E}">
        <p14:creationId xmlns:p14="http://schemas.microsoft.com/office/powerpoint/2010/main" val="65248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94FC5-4463-0C48-9885-7EBCD0FE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4 - Transport</a:t>
            </a:r>
            <a:endParaRPr lang="en-US" b="1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7E42-3949-4344-8E6B-97FB6B96F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End-to-End Connections</a:t>
            </a:r>
          </a:p>
          <a:p>
            <a:pPr marL="0" indent="0">
              <a:buNone/>
            </a:pPr>
            <a:r>
              <a:rPr lang="en-US" sz="2400" dirty="0"/>
              <a:t>ensures complete and reliable delivery of data packets. The </a:t>
            </a:r>
            <a:r>
              <a:rPr lang="en-US" sz="2400" dirty="0">
                <a:hlinkClick r:id="rId2"/>
              </a:rPr>
              <a:t>Transport Layer</a:t>
            </a:r>
            <a:r>
              <a:rPr lang="en-US" sz="2400" dirty="0"/>
              <a:t> provides mechanisms such as error control, flow control, and congestion control to keep track of the data packets, check for errors and duplication, and resend the information that fails delivery.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Functions:</a:t>
            </a:r>
          </a:p>
          <a:p>
            <a:pPr marL="0" indent="0">
              <a:buNone/>
            </a:pPr>
            <a:r>
              <a:rPr lang="en-US" sz="2400" dirty="0"/>
              <a:t>Direct communication between end points and reliability</a:t>
            </a:r>
          </a:p>
          <a:p>
            <a:pPr marL="0" indent="0">
              <a:buNone/>
            </a:pPr>
            <a:r>
              <a:rPr lang="en-US" sz="2400" b="1" dirty="0"/>
              <a:t>Examples: </a:t>
            </a:r>
            <a:r>
              <a:rPr lang="en-US" sz="2400" dirty="0">
                <a:hlinkClick r:id="rId3" tooltip="Transmission Control Protocol"/>
              </a:rPr>
              <a:t>TCP</a:t>
            </a:r>
            <a:r>
              <a:rPr lang="en-US" sz="2400" dirty="0"/>
              <a:t>, </a:t>
            </a:r>
            <a:r>
              <a:rPr lang="en-US" sz="2400" dirty="0">
                <a:hlinkClick r:id="rId4" tooltip="User Datagram Protocol"/>
              </a:rPr>
              <a:t>UDP</a:t>
            </a:r>
            <a:r>
              <a:rPr lang="en-US" sz="2400" dirty="0"/>
              <a:t>, </a:t>
            </a:r>
            <a:r>
              <a:rPr lang="en-US" sz="2400" dirty="0">
                <a:hlinkClick r:id="rId5" tooltip="SCTP"/>
              </a:rPr>
              <a:t>SCTP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904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DD080-057D-124D-8485-BE4EEF15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3 - Network</a:t>
            </a:r>
            <a:endParaRPr lang="en-US" b="1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07D15-1286-C542-A964-1C382DAA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Packets</a:t>
            </a:r>
          </a:p>
          <a:p>
            <a:pPr marL="0" indent="0">
              <a:buNone/>
            </a:pPr>
            <a:r>
              <a:rPr lang="en-US" sz="2400" dirty="0"/>
              <a:t>organizes and transmits data between multiple networks. This layer is responsible for routing the data via the best physical path based on a range of factors including network characteristics, best available path, </a:t>
            </a:r>
            <a:r>
              <a:rPr lang="en-US" sz="2400" dirty="0">
                <a:hlinkClick r:id="rId2"/>
              </a:rPr>
              <a:t>traffic controls</a:t>
            </a:r>
            <a:r>
              <a:rPr lang="en-US" sz="2400" dirty="0"/>
              <a:t>, congestion of data packets, and priority of service, among others.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Functions:</a:t>
            </a:r>
          </a:p>
          <a:p>
            <a:pPr marL="0" indent="0">
              <a:buNone/>
            </a:pPr>
            <a:r>
              <a:rPr lang="en-US" sz="2400" dirty="0"/>
              <a:t>implements logical addressing for data packets</a:t>
            </a:r>
          </a:p>
          <a:p>
            <a:pPr marL="0" indent="0">
              <a:buNone/>
            </a:pPr>
            <a:r>
              <a:rPr lang="en-US" sz="2400" b="1" dirty="0"/>
              <a:t>Examples: </a:t>
            </a:r>
            <a:r>
              <a:rPr lang="en-US" sz="2400" dirty="0">
                <a:hlinkClick r:id="rId3" tooltip="IPv4"/>
              </a:rPr>
              <a:t>IPv4</a:t>
            </a:r>
            <a:r>
              <a:rPr lang="en-US" sz="2400" dirty="0"/>
              <a:t>, </a:t>
            </a:r>
            <a:r>
              <a:rPr lang="en-US" sz="2400" dirty="0">
                <a:hlinkClick r:id="rId4" tooltip="IPv6"/>
              </a:rPr>
              <a:t>IPv6</a:t>
            </a:r>
            <a:r>
              <a:rPr lang="en-US" sz="2400" dirty="0"/>
              <a:t>, </a:t>
            </a:r>
            <a:r>
              <a:rPr lang="en-US" sz="2400" dirty="0">
                <a:hlinkClick r:id="rId5" tooltip="IPsec"/>
              </a:rPr>
              <a:t>IPsec</a:t>
            </a:r>
            <a:r>
              <a:rPr lang="en-US" sz="2400" dirty="0"/>
              <a:t>, </a:t>
            </a:r>
            <a:r>
              <a:rPr lang="en-US" sz="2400" dirty="0">
                <a:hlinkClick r:id="rId6" tooltip="AppleTalk"/>
              </a:rPr>
              <a:t>AppleTalk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45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3039F-38E1-9745-8C99-3ED34A74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2 - Data link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A7DF-7EC6-8D4C-91CD-A32AFC8C4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Frames</a:t>
            </a:r>
          </a:p>
          <a:p>
            <a:pPr marL="0" indent="0">
              <a:buNone/>
            </a:pPr>
            <a:r>
              <a:rPr lang="en-US" sz="2400" dirty="0"/>
              <a:t>concerns data transmission between the nodes within a network and manages the connections between physically connected devices such as switches.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Functions:</a:t>
            </a:r>
          </a:p>
          <a:p>
            <a:pPr marL="0" indent="0">
              <a:buNone/>
            </a:pPr>
            <a:r>
              <a:rPr lang="en-US" sz="2400" dirty="0"/>
              <a:t>The raw data received from the physical layer is synchronized and packaged into data </a:t>
            </a:r>
            <a:r>
              <a:rPr lang="en-US" sz="2400" dirty="0">
                <a:hlinkClick r:id="rId2"/>
              </a:rPr>
              <a:t>frames</a:t>
            </a:r>
            <a:r>
              <a:rPr lang="en-US" sz="2400" dirty="0"/>
              <a:t> that contain the necessary protocols to route information between appropriate nodes.</a:t>
            </a:r>
          </a:p>
          <a:p>
            <a:pPr marL="0" indent="0">
              <a:buNone/>
            </a:pPr>
            <a:r>
              <a:rPr lang="en-US" sz="2400" b="1" dirty="0"/>
              <a:t>Examples: </a:t>
            </a:r>
            <a:r>
              <a:rPr lang="en-US" sz="2400" dirty="0">
                <a:hlinkClick r:id="rId3" tooltip="Point-to-Point Protocol"/>
              </a:rPr>
              <a:t>PPP</a:t>
            </a:r>
            <a:r>
              <a:rPr lang="en-US" sz="2400" dirty="0"/>
              <a:t>, </a:t>
            </a:r>
            <a:r>
              <a:rPr lang="en-US" sz="2400" dirty="0">
                <a:hlinkClick r:id="rId4" tooltip="IEEE 802.22"/>
              </a:rPr>
              <a:t>IEEE 802.22</a:t>
            </a:r>
            <a:r>
              <a:rPr lang="en-US" sz="2400" dirty="0"/>
              <a:t>, </a:t>
            </a:r>
            <a:r>
              <a:rPr lang="en-US" sz="2400" dirty="0">
                <a:hlinkClick r:id="rId5" tooltip="Ethernet"/>
              </a:rPr>
              <a:t>Ethernet</a:t>
            </a:r>
            <a:r>
              <a:rPr lang="en-US" sz="2400" dirty="0"/>
              <a:t>, </a:t>
            </a:r>
            <a:r>
              <a:rPr lang="en-US" sz="2400" dirty="0">
                <a:hlinkClick r:id="rId6" tooltip="XDSL"/>
              </a:rPr>
              <a:t>DSL</a:t>
            </a:r>
            <a:r>
              <a:rPr lang="en-US" sz="2400" dirty="0"/>
              <a:t>, </a:t>
            </a:r>
            <a:r>
              <a:rPr lang="en-US" sz="2400" dirty="0">
                <a:hlinkClick r:id="rId7" tooltip="ARP"/>
              </a:rPr>
              <a:t>ARP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425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OSI Model</vt:lpstr>
      <vt:lpstr>OSI Model</vt:lpstr>
      <vt:lpstr>Seven layers </vt:lpstr>
      <vt:lpstr>7 - Application </vt:lpstr>
      <vt:lpstr>6 - Presentation</vt:lpstr>
      <vt:lpstr>5 - Session</vt:lpstr>
      <vt:lpstr>4 - Transport</vt:lpstr>
      <vt:lpstr>3 - Network</vt:lpstr>
      <vt:lpstr>2 - Data link</vt:lpstr>
      <vt:lpstr>1 - Physical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Model</dc:title>
  <dc:creator>Aleksandr Sedysjev</dc:creator>
  <cp:lastModifiedBy>Aleksandr Sedysjev</cp:lastModifiedBy>
  <cp:revision>2</cp:revision>
  <dcterms:created xsi:type="dcterms:W3CDTF">2019-05-27T10:38:39Z</dcterms:created>
  <dcterms:modified xsi:type="dcterms:W3CDTF">2019-05-27T10:39:26Z</dcterms:modified>
</cp:coreProperties>
</file>