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Extrabold"/>
      <p:bold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ProximaNovaExtrabold-bold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regular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cc5140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cc5140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cc5140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cc5140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1d6cf0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1d6cf0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1d6cf0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1d6cf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a1d6cf0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a1d6cf0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1d6cf0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a1d6cf0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1d6cf0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1d6cf0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1d6cf08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a1d6cf08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1d6cf08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a1d6cf08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1d6cf08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a1d6cf08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 1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8WJyabUoJd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youtu.be/8WJyabUoJd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ing-dojo-data-science/making-your-own-python-modules-and-pack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ing-dojo-data-science/making-your-own-python-modules-and-package/blob/main/1_Creating%20Your%20Own%20Python%20Modules%20%26%20Package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ding-dojo-data-science/making-your-own-python-modules-and-package/blob/main/2_Publishing%20a%20Package%20on%20PyPi%20(pip)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oding-dojo-data-science/making-your-own-python-modules-and-package/blob/main/2_Publishing%20a%20Package%20on%20PyPi%20(pip).ipynb" TargetMode="External"/><Relationship Id="rId4" Type="http://schemas.openxmlformats.org/officeDocument/2006/relationships/hyperlink" Target="https://cookiecutter-pypackage.readthedocs.io/en/latest/tutorial.html#step-1-install-cookiecu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Lecture!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Own Python Module/Package</a:t>
            </a:r>
            <a:endParaRPr/>
          </a:p>
        </p:txBody>
      </p:sp>
      <p:sp>
        <p:nvSpPr>
          <p:cNvPr id="82" name="Google Shape;82;p24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05/13/22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LECTURE RECORDING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3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(Added 01.01.24)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: https://docs.google.com/presentation/d/1JwsZKvLsPh0JJ1XrtC9k7C_NP6hl8H4gj9lNmRMGyrk/edit?usp=sharing&#10;&#10;Repository:&#10;https://github.com/coding-dojo-data-science/making-your-own-python-modules-and-package" id="141" name="Google Shape;141;p34" title="Bonus:   Making Your Own Python Modules &amp; Packag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250" y="341363"/>
            <a:ext cx="7075500" cy="39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2676900" y="4401938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https://youtu.be/8WJyabUoJdw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1: Reviewing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2: Moving Your Functions to a Module (.py file)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3: Making Your Own Local Package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4: Publishing a Package on PyPi (pip)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for Today</a:t>
            </a:r>
            <a:endParaRPr/>
          </a:p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https://github.com/coding-dojo-data-science/making-your-own-python-modules-and-package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2 notebooks covering different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1_Creating Your Own Python Modules &amp; Package.ipynb: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1: Reviewing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2: Moving Your Functions to a Module (.py file)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3: Making Your Own Local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2_Publishing a Package on PyPi (pip).ipynb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4: Publishing a Package on PyPi (pip)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1-3: Functions, Modules, &amp; Local Packages</a:t>
            </a:r>
            <a:endParaRPr/>
          </a:p>
        </p:txBody>
      </p: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1422600" y="3283200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1_Creating Your Own Python Modules &amp; Package.ipynb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Part 1: Reviewing Functions</a:t>
            </a:r>
            <a:endParaRPr/>
          </a:p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Concepts to review: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Function Arguments/Parameters: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Positional Arguments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Keyword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Part 2: Moving Functions to an External File (Module)</a:t>
            </a:r>
            <a:endParaRPr/>
          </a:p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VS Code to work with your repo contents.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 .py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Moving functions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Considerations/Gotchas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autoreload inside your jupyter notebook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docstring-generation extension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24625" y="133350"/>
            <a:ext cx="88947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Part 3: Creating a Local  Python Package</a:t>
            </a:r>
            <a:endParaRPr/>
          </a:p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new folder (name is the package name)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__init__.py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Move your module (.py) from earlier into the new folder.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 the modules inside of your __init__.py.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that we have been able to import our package from inside the same repo, we want to import it anywhere on our local machine.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add the the folder name that contains to package to our terminal’s settings file, we can use it anywhere on our local machine.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Publishing a PyPi Package</a:t>
            </a:r>
            <a:endParaRPr/>
          </a:p>
        </p:txBody>
      </p:sp>
      <p:sp>
        <p:nvSpPr>
          <p:cNvPr id="124" name="Google Shape;124;p31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2_Publishing a Package on PyPi (pip).ipynb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197300" y="133350"/>
            <a:ext cx="87492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Python Package with CookieCutter</a:t>
            </a:r>
            <a:endParaRPr/>
          </a:p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See: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2_Publishing a Package on PyPi (pip).ipynb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instructions in the notebook above IN CONJUNCTION with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official cookiecutter tutorial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GOTCHAS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cannot publish a package using the same version number twice.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use bump2version before building the new package version.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accidentally created a new package without changing the version: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Delete the contents of the “dist/” folder in your project repo.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Re-run the build commands and try uploading again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carefully about requirements you add to your setup.py file.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version #’s to your requirements whenever possible.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