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74" r:id="rId7"/>
    <p:sldId id="275" r:id="rId8"/>
    <p:sldId id="276" r:id="rId9"/>
    <p:sldId id="273" r:id="rId10"/>
    <p:sldId id="265" r:id="rId11"/>
    <p:sldId id="267" r:id="rId12"/>
    <p:sldId id="268" r:id="rId13"/>
    <p:sldId id="269" r:id="rId14"/>
    <p:sldId id="270" r:id="rId15"/>
    <p:sldId id="262" r:id="rId16"/>
    <p:sldId id="277" r:id="rId17"/>
    <p:sldId id="271" r:id="rId18"/>
    <p:sldId id="264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850"/>
    <a:srgbClr val="93C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692B-5668-D055-F539-09C0236F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93379-6920-A5A8-AC37-4F60740EF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99EF6-61F8-214A-0FEC-1E2E9A04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6693-2CC3-497E-A2D0-7B2896EB7DC8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EECF2-2CCF-B467-1298-B847996E7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CF7C0-7FC1-1800-9D6F-CC344FB6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5828-E134-454C-B4C9-9AFC0B72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3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7B6A-3749-3BC2-0BB8-AAB95805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23278-1AB9-1CE9-E0DB-F4C5F124B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B58E8-070A-E121-6B43-13E4CD4BA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6693-2CC3-497E-A2D0-7B2896EB7DC8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5B147-130F-2741-E8D9-329F7E77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AD40E-BB66-849D-CD2E-625EF52E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5828-E134-454C-B4C9-9AFC0B72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3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C566B6-075B-5C6F-9FB6-7BE8FD06E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56D7C-077C-3484-A404-D12F5FF76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D2C5E-8F87-45E3-BD1F-7D0FB0783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6693-2CC3-497E-A2D0-7B2896EB7DC8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2B2CB-6A42-12CC-E175-51A8E2D1E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5A80C-5782-8BE4-AB61-B0111FB7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5828-E134-454C-B4C9-9AFC0B72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6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7FDA0-1443-3174-3328-235C9F940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FA842-DF06-26EB-9476-049AF4266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71737-6572-B0FD-2830-CD3F0F5F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6693-2CC3-497E-A2D0-7B2896EB7DC8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508E8-47CA-DCFB-EB86-46070EFA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0FD75-C3C4-8687-18D5-1A825257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5828-E134-454C-B4C9-9AFC0B72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7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F3EF-1539-431A-4C7E-A44684621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CA41A-6DDF-D59C-590D-0E5CCB6C3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F0177-276A-1BDB-99D7-0C5CED0F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6693-2CC3-497E-A2D0-7B2896EB7DC8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1B254-E9F1-D59A-251A-C2A624F2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98786-FF33-B406-E35D-617F106D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5828-E134-454C-B4C9-9AFC0B72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9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2584-FDFE-E902-22B5-9B7BF1DE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A8C26-269B-2A1C-0DC6-613BF19A5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335A6-19A2-497E-5B63-D576F57F3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64FAD-2FD9-51F0-7766-82851E7AD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6693-2CC3-497E-A2D0-7B2896EB7DC8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5331F-1240-66E9-0B08-09F4B4D69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E53B9-2B6C-CE13-7E7C-41544BC7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5828-E134-454C-B4C9-9AFC0B72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3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65FB-4389-2CB9-5F98-E94791B3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0495A-1F6E-B487-B089-1C613827F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86F62-B9FC-36DE-B48B-647278189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76CFC3-D61D-FBF9-AAD3-20A005ED4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B668A-C4E3-CDC8-CCE0-CC30E955E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CE3C1F-8502-28C0-104E-79F5E8A2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6693-2CC3-497E-A2D0-7B2896EB7DC8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B454DB-BA63-9240-B4C0-7FBC31A91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FECCD5-F6FC-03BD-E813-1BD90C41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5828-E134-454C-B4C9-9AFC0B72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0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33E5-2F41-527B-7818-55997F1D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7440E-423B-96C8-1C57-A06EAECA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6693-2CC3-497E-A2D0-7B2896EB7DC8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A598E-4274-C4D8-631A-7B7C99DE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D1854-9F57-A36C-693F-4AADACA9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5828-E134-454C-B4C9-9AFC0B72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0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3BB15-0030-4F1F-D9E5-7D666DA8D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6693-2CC3-497E-A2D0-7B2896EB7DC8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0C5C89-E01C-A9A9-64F9-12CEED8E3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99040-0F24-5D30-BF51-4866E567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5828-E134-454C-B4C9-9AFC0B72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6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5CF9A-9911-181A-63A7-85500779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6FD69-859E-20F9-8307-80C20580B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8C706-028C-D8D4-C0DE-F4EAA29E3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5D784-1368-D9AF-89BF-3D78943D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6693-2CC3-497E-A2D0-7B2896EB7DC8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4BCB5-EEF3-9509-A9D5-AC035FC2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45E70-45B4-584A-75F7-48811AAB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5828-E134-454C-B4C9-9AFC0B72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4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5823-AEE4-A615-9BA4-AAF53FF27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E46F13-3FB2-A808-520F-47F29F4D9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6C99B-A0A0-BE7C-E6F9-9EB6647CF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3BAC1-F828-D894-596F-83D248DA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6693-2CC3-497E-A2D0-7B2896EB7DC8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F731A-7FEA-9BE2-38B1-77971F91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A9E4A-0042-619E-672B-695A4351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5828-E134-454C-B4C9-9AFC0B72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87591-5E66-A294-945C-5204C4391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E1EFD-AD5C-C06B-3F52-010574FF3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2B374-8902-43D1-D3D6-EF680BBEF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96693-2CC3-497E-A2D0-7B2896EB7DC8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C863A-D311-09EE-7085-BC0033C6A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0FFD4-2562-792D-B164-6E0C9ABE5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65828-E134-454C-B4C9-9AFC0B729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8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3C323C-5BD7-A84D-50A0-71F1E796F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LCS</a:t>
            </a:r>
            <a:r>
              <a:rPr lang="zh-CN" altLang="en-US" sz="5200" dirty="0">
                <a:solidFill>
                  <a:schemeClr val="tx2"/>
                </a:solidFill>
              </a:rPr>
              <a:t>实时通讯软件</a:t>
            </a:r>
            <a:endParaRPr lang="en-US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19254-6E51-A42E-097D-69BF5C822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答辩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277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811EA892-C52D-24C3-2B0B-DD8433F13495}"/>
              </a:ext>
            </a:extLst>
          </p:cNvPr>
          <p:cNvSpPr txBox="1">
            <a:spLocks/>
          </p:cNvSpPr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产品展示</a:t>
            </a:r>
            <a:endParaRPr lang="en-US" sz="48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FC6503-DA59-ADBC-AD95-813F8E575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64" y="2342004"/>
            <a:ext cx="5092700" cy="4102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C7F5A3-E082-BA77-F761-BF0CA1C3F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033" y="2596000"/>
            <a:ext cx="2578100" cy="939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75B69B-B991-36AC-4FCA-748CE3EA6655}"/>
              </a:ext>
            </a:extLst>
          </p:cNvPr>
          <p:cNvSpPr txBox="1"/>
          <p:nvPr/>
        </p:nvSpPr>
        <p:spPr>
          <a:xfrm>
            <a:off x="957384" y="181366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服务器</a:t>
            </a:r>
            <a:endParaRPr lang="en-MY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3C0D52-E35B-D25C-D3A7-45F68FEA0B31}"/>
              </a:ext>
            </a:extLst>
          </p:cNvPr>
          <p:cNvSpPr txBox="1"/>
          <p:nvPr/>
        </p:nvSpPr>
        <p:spPr>
          <a:xfrm>
            <a:off x="7501876" y="182603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连接服务器</a:t>
            </a:r>
            <a:endParaRPr lang="en-MY" sz="2800" b="1" dirty="0"/>
          </a:p>
        </p:txBody>
      </p:sp>
    </p:spTree>
    <p:extLst>
      <p:ext uri="{BB962C8B-B14F-4D97-AF65-F5344CB8AC3E}">
        <p14:creationId xmlns:p14="http://schemas.microsoft.com/office/powerpoint/2010/main" val="321724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811EA892-C52D-24C3-2B0B-DD8433F13495}"/>
              </a:ext>
            </a:extLst>
          </p:cNvPr>
          <p:cNvSpPr txBox="1">
            <a:spLocks/>
          </p:cNvSpPr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产品展示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5B69B-B991-36AC-4FCA-748CE3EA6655}"/>
              </a:ext>
            </a:extLst>
          </p:cNvPr>
          <p:cNvSpPr txBox="1"/>
          <p:nvPr/>
        </p:nvSpPr>
        <p:spPr>
          <a:xfrm>
            <a:off x="4008973" y="16049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登录界面</a:t>
            </a:r>
            <a:endParaRPr lang="en-MY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B9029-BD66-5D56-4F7A-9DB8C14848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"/>
          <a:stretch/>
        </p:blipFill>
        <p:spPr>
          <a:xfrm>
            <a:off x="4008973" y="2153224"/>
            <a:ext cx="3829050" cy="410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58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811EA892-C52D-24C3-2B0B-DD8433F13495}"/>
              </a:ext>
            </a:extLst>
          </p:cNvPr>
          <p:cNvSpPr txBox="1">
            <a:spLocks/>
          </p:cNvSpPr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产品展示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5B69B-B991-36AC-4FCA-748CE3EA6655}"/>
              </a:ext>
            </a:extLst>
          </p:cNvPr>
          <p:cNvSpPr txBox="1"/>
          <p:nvPr/>
        </p:nvSpPr>
        <p:spPr>
          <a:xfrm>
            <a:off x="4008973" y="16049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注册界面</a:t>
            </a:r>
            <a:endParaRPr lang="en-MY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1C593-6BC4-B113-8C8D-98A94C7A1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498" y="2271430"/>
            <a:ext cx="3810000" cy="282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10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811EA892-C52D-24C3-2B0B-DD8433F13495}"/>
              </a:ext>
            </a:extLst>
          </p:cNvPr>
          <p:cNvSpPr txBox="1">
            <a:spLocks/>
          </p:cNvSpPr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产品展示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5B69B-B991-36AC-4FCA-748CE3EA6655}"/>
              </a:ext>
            </a:extLst>
          </p:cNvPr>
          <p:cNvSpPr txBox="1"/>
          <p:nvPr/>
        </p:nvSpPr>
        <p:spPr>
          <a:xfrm>
            <a:off x="2421793" y="342842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主界面</a:t>
            </a:r>
            <a:endParaRPr lang="en-MY"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6EAFCC-F54A-7B51-2D7E-A267FFD55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845" y="962029"/>
            <a:ext cx="2552700" cy="5359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08A39D-A520-C2F5-B714-A5B82070B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64" y="962029"/>
            <a:ext cx="2540000" cy="53784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7B97A17-6FAE-0E34-2248-0EDE7FB692A3}"/>
              </a:ext>
            </a:extLst>
          </p:cNvPr>
          <p:cNvSpPr txBox="1"/>
          <p:nvPr/>
        </p:nvSpPr>
        <p:spPr>
          <a:xfrm>
            <a:off x="6057287" y="40296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深色主题</a:t>
            </a:r>
            <a:endParaRPr lang="en-MY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6D9BE8-18B8-9AC7-2AD9-DAF0EAB9B824}"/>
              </a:ext>
            </a:extLst>
          </p:cNvPr>
          <p:cNvSpPr txBox="1"/>
          <p:nvPr/>
        </p:nvSpPr>
        <p:spPr>
          <a:xfrm>
            <a:off x="9246845" y="40289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浅色主题</a:t>
            </a:r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2707618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811EA892-C52D-24C3-2B0B-DD8433F13495}"/>
              </a:ext>
            </a:extLst>
          </p:cNvPr>
          <p:cNvSpPr txBox="1">
            <a:spLocks/>
          </p:cNvSpPr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产品展示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5B69B-B991-36AC-4FCA-748CE3EA6655}"/>
              </a:ext>
            </a:extLst>
          </p:cNvPr>
          <p:cNvSpPr txBox="1"/>
          <p:nvPr/>
        </p:nvSpPr>
        <p:spPr>
          <a:xfrm>
            <a:off x="5310796" y="330837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聊天界面</a:t>
            </a:r>
            <a:endParaRPr lang="en-MY" sz="2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B97A17-6FAE-0E34-2248-0EDE7FB692A3}"/>
              </a:ext>
            </a:extLst>
          </p:cNvPr>
          <p:cNvSpPr txBox="1"/>
          <p:nvPr/>
        </p:nvSpPr>
        <p:spPr>
          <a:xfrm>
            <a:off x="5566438" y="32049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深色主题</a:t>
            </a:r>
            <a:endParaRPr lang="en-MY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6D9BE8-18B8-9AC7-2AD9-DAF0EAB9B824}"/>
              </a:ext>
            </a:extLst>
          </p:cNvPr>
          <p:cNvSpPr txBox="1"/>
          <p:nvPr/>
        </p:nvSpPr>
        <p:spPr>
          <a:xfrm>
            <a:off x="4832579" y="610038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浅色主题</a:t>
            </a:r>
            <a:endParaRPr lang="en-MY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58E1B4-FC11-E623-D123-B40E3E705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768" y="246642"/>
            <a:ext cx="4559300" cy="3619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EE4209-288B-2A2D-F12C-40EC45D67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83" y="3079242"/>
            <a:ext cx="45783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13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EB6E95-9C89-4CFF-A598-F278D0DFB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4CD0F4-EA2A-4E5D-AE73-1112C1CA2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EDC8FC-C3D1-4FE4-8E66-29767478D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1638344-E7F0-4958-8208-ADCB82256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1970FB-4D97-4834-84EC-E48B27CC1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EA7D5D6-1774-4826-A365-56CA591C9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CE5CDD-EDFB-416F-889C-A7DB46AA9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C136B2-4D8D-4561-95D5-56167F41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114799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C3B060E-7597-4B31-9EBE-16DBC974C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37A35E4-8449-4A65-9CFF-F87916203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5774B36-1747-45AE-82C4-C5BA90C5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022F94E-D4FB-4369-A3EE-7D82330BA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F417FA2A-A7AA-5636-5A70-39F97D442914}"/>
              </a:ext>
            </a:extLst>
          </p:cNvPr>
          <p:cNvSpPr txBox="1">
            <a:spLocks/>
          </p:cNvSpPr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技术亮点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DA4435-C07F-0FDA-5E05-DB9619654D95}"/>
              </a:ext>
            </a:extLst>
          </p:cNvPr>
          <p:cNvSpPr txBox="1"/>
          <p:nvPr/>
        </p:nvSpPr>
        <p:spPr>
          <a:xfrm>
            <a:off x="912775" y="2002971"/>
            <a:ext cx="10234196" cy="368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MY" altLang="zh-CN" sz="2400" kern="100" dirty="0">
                <a:latin typeface="+mn-ea"/>
              </a:rPr>
              <a:t>TCP/IP</a:t>
            </a:r>
            <a:r>
              <a:rPr lang="zh-CN" altLang="en-US" sz="2400" kern="100" dirty="0">
                <a:latin typeface="+mn-ea"/>
              </a:rPr>
              <a:t>协议通讯</a:t>
            </a:r>
            <a:endParaRPr lang="en-MY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n-ea"/>
              </a:rPr>
              <a:t>数据库</a:t>
            </a:r>
            <a:r>
              <a:rPr lang="en-MY" altLang="zh-CN" sz="2400" kern="100" dirty="0">
                <a:latin typeface="+mn-ea"/>
              </a:rPr>
              <a:t>S</a:t>
            </a:r>
            <a:r>
              <a:rPr lang="en-US" altLang="zh-CN" sz="2400" kern="100" dirty="0" err="1">
                <a:latin typeface="+mn-ea"/>
              </a:rPr>
              <a:t>qlite</a:t>
            </a:r>
            <a:endParaRPr lang="en-US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latin typeface="+mn-ea"/>
              </a:rPr>
              <a:t>QT</a:t>
            </a:r>
            <a:r>
              <a:rPr lang="zh-CN" altLang="en-US" sz="2400" kern="100" dirty="0">
                <a:latin typeface="+mn-ea"/>
              </a:rPr>
              <a:t>图形开发工具</a:t>
            </a:r>
            <a:endParaRPr lang="en-MY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MY" altLang="zh-CN" sz="2400" kern="100" dirty="0">
                <a:latin typeface="+mn-ea"/>
              </a:rPr>
              <a:t>S</a:t>
            </a:r>
            <a:r>
              <a:rPr lang="en-US" altLang="zh-CN" sz="2400" kern="100" dirty="0" err="1">
                <a:latin typeface="+mn-ea"/>
              </a:rPr>
              <a:t>ocket</a:t>
            </a:r>
            <a:r>
              <a:rPr lang="zh-CN" altLang="en-US" sz="2400" kern="100" dirty="0">
                <a:latin typeface="+mn-ea"/>
              </a:rPr>
              <a:t>“套接字”</a:t>
            </a:r>
            <a:endParaRPr lang="en-MY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MY" altLang="zh-CN" sz="2400" kern="100" dirty="0">
                <a:latin typeface="+mn-ea"/>
              </a:rPr>
              <a:t>MD5</a:t>
            </a:r>
          </a:p>
        </p:txBody>
      </p:sp>
    </p:spTree>
    <p:extLst>
      <p:ext uri="{BB962C8B-B14F-4D97-AF65-F5344CB8AC3E}">
        <p14:creationId xmlns:p14="http://schemas.microsoft.com/office/powerpoint/2010/main" val="1980624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8E08AF64-6EC4-9955-50A7-EE0644362683}"/>
              </a:ext>
            </a:extLst>
          </p:cNvPr>
          <p:cNvSpPr txBox="1">
            <a:spLocks/>
          </p:cNvSpPr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开发过程</a:t>
            </a:r>
            <a:endParaRPr lang="en-US" sz="4800" dirty="0">
              <a:solidFill>
                <a:schemeClr val="tx2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F56DBB-CE84-7EEF-92D8-C5FC7AA4E8AB}"/>
              </a:ext>
            </a:extLst>
          </p:cNvPr>
          <p:cNvCxnSpPr>
            <a:cxnSpLocks/>
          </p:cNvCxnSpPr>
          <p:nvPr/>
        </p:nvCxnSpPr>
        <p:spPr>
          <a:xfrm>
            <a:off x="881741" y="3648892"/>
            <a:ext cx="1060752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C1F3D896-44A4-B710-C707-0A54D4FDBBC3}"/>
              </a:ext>
            </a:extLst>
          </p:cNvPr>
          <p:cNvSpPr/>
          <p:nvPr/>
        </p:nvSpPr>
        <p:spPr>
          <a:xfrm>
            <a:off x="851261" y="3614060"/>
            <a:ext cx="60960" cy="69663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7F88DD-6F88-6C1E-1FA9-62B2C965D64D}"/>
              </a:ext>
            </a:extLst>
          </p:cNvPr>
          <p:cNvSpPr/>
          <p:nvPr/>
        </p:nvSpPr>
        <p:spPr>
          <a:xfrm>
            <a:off x="2994755" y="3614057"/>
            <a:ext cx="60960" cy="69663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40862C-E788-C32A-FE12-E1C8C5BFD330}"/>
              </a:ext>
            </a:extLst>
          </p:cNvPr>
          <p:cNvSpPr/>
          <p:nvPr/>
        </p:nvSpPr>
        <p:spPr>
          <a:xfrm>
            <a:off x="7201260" y="3614057"/>
            <a:ext cx="60960" cy="69663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2BAECBB-9C91-82B7-0050-D5AC9E6439A6}"/>
              </a:ext>
            </a:extLst>
          </p:cNvPr>
          <p:cNvSpPr/>
          <p:nvPr/>
        </p:nvSpPr>
        <p:spPr>
          <a:xfrm>
            <a:off x="5138250" y="3614058"/>
            <a:ext cx="60960" cy="69663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E816357-8669-C760-18E8-201B46E28A6B}"/>
              </a:ext>
            </a:extLst>
          </p:cNvPr>
          <p:cNvSpPr/>
          <p:nvPr/>
        </p:nvSpPr>
        <p:spPr>
          <a:xfrm>
            <a:off x="9419890" y="3614057"/>
            <a:ext cx="60960" cy="69663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6298F8-7CBE-28AD-86F4-BED5CCC63CAA}"/>
              </a:ext>
            </a:extLst>
          </p:cNvPr>
          <p:cNvSpPr txBox="1"/>
          <p:nvPr/>
        </p:nvSpPr>
        <p:spPr>
          <a:xfrm>
            <a:off x="352612" y="3735082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18.8.2022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4D1E71-B249-38D7-405F-551B2CD1068C}"/>
              </a:ext>
            </a:extLst>
          </p:cNvPr>
          <p:cNvSpPr txBox="1"/>
          <p:nvPr/>
        </p:nvSpPr>
        <p:spPr>
          <a:xfrm>
            <a:off x="150921" y="2844194"/>
            <a:ext cx="16340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kern="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确定项目标题、分配工作</a:t>
            </a:r>
            <a:endParaRPr lang="en-MY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6200B8-BAEA-F2E4-32BB-477D11A5CD75}"/>
              </a:ext>
            </a:extLst>
          </p:cNvPr>
          <p:cNvSpPr txBox="1"/>
          <p:nvPr/>
        </p:nvSpPr>
        <p:spPr>
          <a:xfrm>
            <a:off x="2465626" y="315928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solidFill>
                  <a:srgbClr val="7AB850"/>
                </a:solidFill>
              </a:rPr>
              <a:t>20.8.2022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E7018A-4DB5-249D-F53D-8B5D25E14EA5}"/>
              </a:ext>
            </a:extLst>
          </p:cNvPr>
          <p:cNvSpPr txBox="1"/>
          <p:nvPr/>
        </p:nvSpPr>
        <p:spPr>
          <a:xfrm>
            <a:off x="2238681" y="3842087"/>
            <a:ext cx="16340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kern="100" dirty="0">
                <a:solidFill>
                  <a:srgbClr val="7AB850"/>
                </a:solidFill>
                <a:latin typeface="+mn-ea"/>
              </a:rPr>
              <a:t>基本</a:t>
            </a:r>
            <a:r>
              <a:rPr lang="en-MY" altLang="zh-CN" sz="1800" kern="100" dirty="0">
                <a:solidFill>
                  <a:srgbClr val="7AB850"/>
                </a:solidFill>
                <a:latin typeface="+mn-ea"/>
              </a:rPr>
              <a:t>UI</a:t>
            </a:r>
            <a:r>
              <a:rPr lang="zh-CN" altLang="en-US" sz="1800" kern="100" dirty="0">
                <a:solidFill>
                  <a:srgbClr val="7AB850"/>
                </a:solidFill>
                <a:latin typeface="+mn-ea"/>
              </a:rPr>
              <a:t>界面实现</a:t>
            </a:r>
            <a:endParaRPr lang="en-MY" dirty="0">
              <a:solidFill>
                <a:srgbClr val="7AB85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4374C9-8C3B-2B9B-ACB5-021EA3DE4428}"/>
              </a:ext>
            </a:extLst>
          </p:cNvPr>
          <p:cNvSpPr txBox="1"/>
          <p:nvPr/>
        </p:nvSpPr>
        <p:spPr>
          <a:xfrm>
            <a:off x="4609121" y="380400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21.8.2022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06EBE7-45C9-9B21-0A8F-001AECEF2F46}"/>
              </a:ext>
            </a:extLst>
          </p:cNvPr>
          <p:cNvSpPr txBox="1"/>
          <p:nvPr/>
        </p:nvSpPr>
        <p:spPr>
          <a:xfrm>
            <a:off x="4171973" y="2217637"/>
            <a:ext cx="20437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kern="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登录界面、注册界面、主界面、聊天界面功能实现、整体初步测试</a:t>
            </a:r>
            <a:endParaRPr lang="en-MY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8BD9B9-E2E8-A4B3-A5B0-551C951F7D70}"/>
              </a:ext>
            </a:extLst>
          </p:cNvPr>
          <p:cNvSpPr txBox="1"/>
          <p:nvPr/>
        </p:nvSpPr>
        <p:spPr>
          <a:xfrm>
            <a:off x="6641651" y="306985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solidFill>
                  <a:srgbClr val="7AB850"/>
                </a:solidFill>
              </a:rPr>
              <a:t>22.8.2022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D975C6-5206-40D2-FDFF-3D28E96D0A28}"/>
              </a:ext>
            </a:extLst>
          </p:cNvPr>
          <p:cNvSpPr txBox="1"/>
          <p:nvPr/>
        </p:nvSpPr>
        <p:spPr>
          <a:xfrm>
            <a:off x="8865630" y="3842087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23.8.2022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13B0F74-8028-0E38-F907-E532D133DA91}"/>
              </a:ext>
            </a:extLst>
          </p:cNvPr>
          <p:cNvSpPr/>
          <p:nvPr/>
        </p:nvSpPr>
        <p:spPr>
          <a:xfrm>
            <a:off x="11437714" y="3614057"/>
            <a:ext cx="60960" cy="69663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FCCDBD-27F3-C8C8-E7C2-16ED72AF129A}"/>
              </a:ext>
            </a:extLst>
          </p:cNvPr>
          <p:cNvSpPr txBox="1"/>
          <p:nvPr/>
        </p:nvSpPr>
        <p:spPr>
          <a:xfrm>
            <a:off x="10921862" y="3129262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solidFill>
                  <a:srgbClr val="7AB850"/>
                </a:solidFill>
              </a:rPr>
              <a:t>24.8.2022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C7F28C-5501-EC52-B19B-FED94192BFDA}"/>
              </a:ext>
            </a:extLst>
          </p:cNvPr>
          <p:cNvSpPr txBox="1"/>
          <p:nvPr/>
        </p:nvSpPr>
        <p:spPr>
          <a:xfrm>
            <a:off x="6240349" y="3842087"/>
            <a:ext cx="20437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kern="100" dirty="0">
                <a:solidFill>
                  <a:srgbClr val="7AB850"/>
                </a:solidFill>
                <a:latin typeface="+mn-ea"/>
              </a:rPr>
              <a:t>服务器功能开发与实现、修改并合并整体代码</a:t>
            </a:r>
            <a:endParaRPr lang="en-MY" dirty="0">
              <a:solidFill>
                <a:srgbClr val="7AB8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583D72-DC52-A511-E97D-1C8BDE83B6A3}"/>
              </a:ext>
            </a:extLst>
          </p:cNvPr>
          <p:cNvSpPr txBox="1"/>
          <p:nvPr/>
        </p:nvSpPr>
        <p:spPr>
          <a:xfrm>
            <a:off x="8559018" y="2796242"/>
            <a:ext cx="1792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kern="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编写项目文档、</a:t>
            </a:r>
            <a:r>
              <a:rPr lang="en-MY" altLang="zh-CN" sz="1800" kern="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CSS</a:t>
            </a:r>
            <a:r>
              <a:rPr lang="zh-CN" altLang="en-US" sz="1800" kern="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界面美化</a:t>
            </a:r>
            <a:endParaRPr lang="en-MY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70CDD99-68D5-1C1B-B666-7E8674D1B90E}"/>
              </a:ext>
            </a:extLst>
          </p:cNvPr>
          <p:cNvSpPr txBox="1"/>
          <p:nvPr/>
        </p:nvSpPr>
        <p:spPr>
          <a:xfrm>
            <a:off x="10716524" y="3825328"/>
            <a:ext cx="13795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100" dirty="0">
                <a:solidFill>
                  <a:srgbClr val="7AB850"/>
                </a:solidFill>
                <a:latin typeface="+mn-ea"/>
              </a:rPr>
              <a:t>继续修改和调试代码</a:t>
            </a:r>
            <a:endParaRPr lang="en-MY" dirty="0">
              <a:solidFill>
                <a:srgbClr val="7AB8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808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8E08AF64-6EC4-9955-50A7-EE0644362683}"/>
              </a:ext>
            </a:extLst>
          </p:cNvPr>
          <p:cNvSpPr txBox="1">
            <a:spLocks/>
          </p:cNvSpPr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开发过程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02C9E6-35F4-5CF9-B139-91C4B36DE378}"/>
              </a:ext>
            </a:extLst>
          </p:cNvPr>
          <p:cNvSpPr txBox="1"/>
          <p:nvPr/>
        </p:nvSpPr>
        <p:spPr>
          <a:xfrm>
            <a:off x="912775" y="2002971"/>
            <a:ext cx="10234196" cy="220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n-ea"/>
              </a:rPr>
              <a:t>利用</a:t>
            </a:r>
            <a:r>
              <a:rPr lang="en-MY" altLang="zh-CN" sz="2400" kern="100" dirty="0">
                <a:latin typeface="+mn-ea"/>
              </a:rPr>
              <a:t>G</a:t>
            </a:r>
            <a:r>
              <a:rPr lang="en-US" altLang="zh-CN" sz="2400" kern="100" dirty="0" err="1">
                <a:latin typeface="+mn-ea"/>
              </a:rPr>
              <a:t>itHub</a:t>
            </a:r>
            <a:r>
              <a:rPr lang="zh-CN" altLang="en-US" sz="2400" kern="100" dirty="0">
                <a:latin typeface="+mn-ea"/>
              </a:rPr>
              <a:t>来同步代码</a:t>
            </a:r>
            <a:endParaRPr lang="en-MY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n-ea"/>
              </a:rPr>
              <a:t>原本计划不编写服务器代码来实现局域网实时通讯，最后经过讨论，由组长负责编写服务器相关代码</a:t>
            </a:r>
            <a:endParaRPr lang="en-MY" altLang="zh-CN" sz="2400" kern="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6895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EB6E95-9C89-4CFF-A598-F278D0DFB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4CD0F4-EA2A-4E5D-AE73-1112C1CA2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EDC8FC-C3D1-4FE4-8E66-29767478D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1638344-E7F0-4958-8208-ADCB82256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1970FB-4D97-4834-84EC-E48B27CC1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EA7D5D6-1774-4826-A365-56CA591C9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CE5CDD-EDFB-416F-889C-A7DB46AA9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C136B2-4D8D-4561-95D5-56167F41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114799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C3B060E-7597-4B31-9EBE-16DBC974C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37A35E4-8449-4A65-9CFF-F87916203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5774B36-1747-45AE-82C4-C5BA90C5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022F94E-D4FB-4369-A3EE-7D82330BA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7D6B25EB-344C-4C87-23E9-194C32F95D0A}"/>
              </a:ext>
            </a:extLst>
          </p:cNvPr>
          <p:cNvSpPr txBox="1">
            <a:spLocks/>
          </p:cNvSpPr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项目总结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A0F034-686C-E6D6-CDE7-43A2B861AE17}"/>
              </a:ext>
            </a:extLst>
          </p:cNvPr>
          <p:cNvSpPr txBox="1"/>
          <p:nvPr/>
        </p:nvSpPr>
        <p:spPr>
          <a:xfrm>
            <a:off x="912775" y="2002971"/>
            <a:ext cx="10234196" cy="1467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n-ea"/>
              </a:rPr>
              <a:t>项目开发时间太短</a:t>
            </a:r>
            <a:endParaRPr lang="en-MY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n-ea"/>
              </a:rPr>
              <a:t>功能可以再更加完善，更多样化</a:t>
            </a:r>
            <a:endParaRPr lang="en-MY" altLang="zh-CN" sz="2400" kern="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182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3C323C-5BD7-A84D-50A0-71F1E796F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zh-CN" altLang="en-US" sz="5200" dirty="0">
                <a:solidFill>
                  <a:schemeClr val="tx2"/>
                </a:solidFill>
              </a:rPr>
              <a:t>感谢大家</a:t>
            </a:r>
            <a:endParaRPr lang="en-US" sz="5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75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85C80-492D-6E9C-62C8-65B48F89F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2"/>
            <a:ext cx="5754696" cy="757328"/>
          </a:xfrm>
        </p:spPr>
        <p:txBody>
          <a:bodyPr anchor="b">
            <a:normAutofit/>
          </a:bodyPr>
          <a:lstStyle/>
          <a:p>
            <a:pPr algn="ctr"/>
            <a:r>
              <a:rPr lang="zh-CN" altLang="en-US" dirty="0">
                <a:solidFill>
                  <a:schemeClr val="tx2"/>
                </a:solidFill>
              </a:rPr>
              <a:t>内容简介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66FB0-6754-7C55-FBB0-1E83A20D6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438400"/>
            <a:ext cx="5709721" cy="2971800"/>
          </a:xfrm>
        </p:spPr>
        <p:txBody>
          <a:bodyPr anchor="t">
            <a:normAutofit lnSpcReduction="10000"/>
          </a:bodyPr>
          <a:lstStyle/>
          <a:p>
            <a:pPr algn="ctr"/>
            <a:r>
              <a:rPr lang="zh-CN" altLang="en-US" dirty="0">
                <a:solidFill>
                  <a:schemeClr val="tx2"/>
                </a:solidFill>
              </a:rPr>
              <a:t>项目简介</a:t>
            </a:r>
            <a:endParaRPr lang="en-US" altLang="zh-CN" dirty="0">
              <a:solidFill>
                <a:schemeClr val="tx2"/>
              </a:solidFill>
            </a:endParaRPr>
          </a:p>
          <a:p>
            <a:pPr algn="ctr"/>
            <a:r>
              <a:rPr lang="zh-CN" altLang="en-US" dirty="0">
                <a:solidFill>
                  <a:schemeClr val="tx2"/>
                </a:solidFill>
              </a:rPr>
              <a:t>团队简介</a:t>
            </a:r>
            <a:endParaRPr lang="en-US" altLang="zh-CN" dirty="0">
              <a:solidFill>
                <a:schemeClr val="tx2"/>
              </a:solidFill>
            </a:endParaRPr>
          </a:p>
          <a:p>
            <a:pPr algn="ctr"/>
            <a:r>
              <a:rPr lang="zh-CN" altLang="en-US" dirty="0">
                <a:solidFill>
                  <a:schemeClr val="tx2"/>
                </a:solidFill>
              </a:rPr>
              <a:t>产品展示</a:t>
            </a:r>
            <a:endParaRPr lang="en-US" altLang="zh-CN" dirty="0">
              <a:solidFill>
                <a:schemeClr val="tx2"/>
              </a:solidFill>
            </a:endParaRPr>
          </a:p>
          <a:p>
            <a:pPr algn="ctr"/>
            <a:r>
              <a:rPr lang="zh-CN" altLang="en-US" dirty="0">
                <a:solidFill>
                  <a:schemeClr val="tx2"/>
                </a:solidFill>
              </a:rPr>
              <a:t>技术亮点</a:t>
            </a:r>
            <a:endParaRPr lang="en-US" altLang="zh-CN" dirty="0">
              <a:solidFill>
                <a:schemeClr val="tx2"/>
              </a:solidFill>
            </a:endParaRPr>
          </a:p>
          <a:p>
            <a:pPr algn="ctr"/>
            <a:r>
              <a:rPr lang="zh-CN" altLang="en-US" dirty="0">
                <a:solidFill>
                  <a:schemeClr val="tx2"/>
                </a:solidFill>
              </a:rPr>
              <a:t>开发过程</a:t>
            </a:r>
            <a:endParaRPr lang="en-US" altLang="zh-CN" dirty="0">
              <a:solidFill>
                <a:schemeClr val="tx2"/>
              </a:solidFill>
            </a:endParaRPr>
          </a:p>
          <a:p>
            <a:pPr algn="ctr"/>
            <a:r>
              <a:rPr lang="zh-CN" altLang="en-US" dirty="0">
                <a:solidFill>
                  <a:schemeClr val="tx2"/>
                </a:solidFill>
              </a:rPr>
              <a:t>项目总结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63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6EAD33-C5DD-4FAE-B20B-2707A6A92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F7C8AC-27FC-4265-A113-E7CDA1AAD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B81B9-4317-913B-F794-6F96102F6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775" y="408084"/>
            <a:ext cx="10021446" cy="11547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项目简介</a:t>
            </a:r>
            <a:endParaRPr lang="en-US" sz="48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74C829-AF08-4CA3-A132-7BA044897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-40193"/>
            <a:ext cx="3860800" cy="2357750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6657EC0-FDE0-46ED-B690-5D6F39E7C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469DA12-6B55-4610-981D-8D39001A3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17A0838-B219-4FA5-9F2E-41DFEF168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40A62EB-A3D1-42CD-900F-B95A32AD4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3FC9CC-6461-481B-BB4C-19D576432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76747" y="4683666"/>
            <a:ext cx="2514948" cy="2174333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DC5B0F2-69AA-43F6-913D-55EE92A3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7B71A70-289A-4951-A90D-BB2EBEAE5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6B120A3-330F-4099-9B8D-9196387AF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80CC992-5DC7-4E9B-9A16-9FC4C1BE2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347AC77-D3D8-930A-4D4D-89B049A3E6AA}"/>
              </a:ext>
            </a:extLst>
          </p:cNvPr>
          <p:cNvSpPr txBox="1"/>
          <p:nvPr/>
        </p:nvSpPr>
        <p:spPr>
          <a:xfrm>
            <a:off x="912775" y="2002971"/>
            <a:ext cx="10234196" cy="220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MY" altLang="zh-CN" sz="2400" kern="100" dirty="0">
                <a:effectLst/>
                <a:latin typeface="+mn-ea"/>
              </a:rPr>
              <a:t>LCS</a:t>
            </a:r>
            <a:r>
              <a:rPr lang="zh-CN" altLang="en-US" sz="2400" kern="100" dirty="0">
                <a:effectLst/>
                <a:latin typeface="+mn-ea"/>
              </a:rPr>
              <a:t>实时通讯软件是一款建立于</a:t>
            </a:r>
            <a:r>
              <a:rPr lang="en-MY" altLang="zh-CN" sz="2400" kern="100" dirty="0">
                <a:effectLst/>
                <a:latin typeface="+mn-ea"/>
              </a:rPr>
              <a:t>QT</a:t>
            </a:r>
            <a:r>
              <a:rPr lang="zh-CN" altLang="en-US" sz="2400" kern="100" dirty="0">
                <a:effectLst/>
                <a:latin typeface="+mn-ea"/>
              </a:rPr>
              <a:t>软件，在</a:t>
            </a:r>
            <a:r>
              <a:rPr lang="en-MY" altLang="zh-CN" sz="2400" kern="100" dirty="0">
                <a:effectLst/>
                <a:latin typeface="+mn-ea"/>
              </a:rPr>
              <a:t>L</a:t>
            </a:r>
            <a:r>
              <a:rPr lang="en-US" altLang="zh-CN" sz="2400" kern="100" dirty="0" err="1">
                <a:effectLst/>
                <a:latin typeface="+mn-ea"/>
              </a:rPr>
              <a:t>inux</a:t>
            </a:r>
            <a:r>
              <a:rPr lang="zh-CN" altLang="en-US" sz="2400" kern="100" dirty="0">
                <a:effectLst/>
                <a:latin typeface="+mn-ea"/>
              </a:rPr>
              <a:t>系统下制作的一个局域网聊天软件</a:t>
            </a:r>
            <a:endParaRPr lang="en-MY" altLang="zh-CN" sz="2400" kern="100" dirty="0">
              <a:effectLst/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n-ea"/>
              </a:rPr>
              <a:t>此项目的名字</a:t>
            </a:r>
            <a:r>
              <a:rPr lang="en-MY" altLang="zh-CN" sz="2400" kern="100" dirty="0">
                <a:latin typeface="+mn-ea"/>
              </a:rPr>
              <a:t>LCS</a:t>
            </a:r>
            <a:r>
              <a:rPr lang="zh-CN" altLang="en-US" sz="2400" kern="100" dirty="0">
                <a:latin typeface="+mn-ea"/>
              </a:rPr>
              <a:t>是由</a:t>
            </a:r>
            <a:r>
              <a:rPr lang="en-MY" altLang="zh-CN" sz="2400" kern="100" dirty="0">
                <a:latin typeface="+mn-ea"/>
              </a:rPr>
              <a:t>L</a:t>
            </a:r>
            <a:r>
              <a:rPr lang="en-US" altLang="zh-CN" sz="2400" kern="100" dirty="0" err="1">
                <a:latin typeface="+mn-ea"/>
              </a:rPr>
              <a:t>anChatSoftware</a:t>
            </a:r>
            <a:r>
              <a:rPr lang="zh-CN" altLang="en-US" sz="2400" kern="100" dirty="0">
                <a:latin typeface="+mn-ea"/>
              </a:rPr>
              <a:t>（局域网聊天软件）的缩写组成</a:t>
            </a:r>
            <a:endParaRPr lang="en-MY" altLang="zh-CN" sz="2400" kern="10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5575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EFBDB3F3-2C5E-9241-CE9D-DB9D8DA50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组长：</a:t>
            </a:r>
            <a:endParaRPr lang="en-MY" altLang="zh-CN" dirty="0"/>
          </a:p>
          <a:p>
            <a:pPr marL="0" indent="0" algn="ctr">
              <a:buNone/>
            </a:pPr>
            <a:r>
              <a:rPr lang="zh-CN" altLang="en-US" dirty="0"/>
              <a:t>李思净</a:t>
            </a:r>
            <a:endParaRPr lang="en-MY" altLang="zh-CN" dirty="0"/>
          </a:p>
          <a:p>
            <a:pPr marL="0" indent="0" algn="ctr">
              <a:buNone/>
            </a:pPr>
            <a:endParaRPr lang="en-MY" altLang="zh-CN" dirty="0"/>
          </a:p>
          <a:p>
            <a:pPr marL="0" indent="0" algn="ctr">
              <a:buNone/>
            </a:pPr>
            <a:r>
              <a:rPr lang="zh-CN" altLang="en-US" dirty="0"/>
              <a:t>组员：</a:t>
            </a:r>
            <a:endParaRPr lang="en-MY" altLang="zh-CN" dirty="0"/>
          </a:p>
          <a:p>
            <a:pPr marL="0" indent="0" algn="ctr">
              <a:buNone/>
            </a:pPr>
            <a:r>
              <a:rPr lang="zh-CN" altLang="en-US" dirty="0"/>
              <a:t>陈誉航、刘宇捷、刘乐也、李沄澺</a:t>
            </a:r>
            <a:endParaRPr lang="en-MY" altLang="zh-CN" dirty="0"/>
          </a:p>
          <a:p>
            <a:endParaRPr lang="en-US" altLang="zh-C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46BF6AD-F608-FEFA-997A-B52642515591}"/>
              </a:ext>
            </a:extLst>
          </p:cNvPr>
          <p:cNvSpPr txBox="1">
            <a:spLocks/>
          </p:cNvSpPr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团队介绍</a:t>
            </a:r>
            <a:endParaRPr lang="en-US" sz="4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24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49015626-B82B-7D5F-404A-A24B8832F4AF}"/>
              </a:ext>
            </a:extLst>
          </p:cNvPr>
          <p:cNvSpPr txBox="1">
            <a:spLocks/>
          </p:cNvSpPr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团队分工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819DD-8EF5-0616-36E6-7398CB9D8B66}"/>
              </a:ext>
            </a:extLst>
          </p:cNvPr>
          <p:cNvSpPr txBox="1"/>
          <p:nvPr/>
        </p:nvSpPr>
        <p:spPr>
          <a:xfrm>
            <a:off x="912775" y="2002971"/>
            <a:ext cx="10234196" cy="368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400" kern="100" dirty="0">
                <a:latin typeface="+mn-ea"/>
              </a:rPr>
              <a:t>李思净（组长）</a:t>
            </a:r>
            <a:endParaRPr lang="en-MY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effectLst/>
                <a:latin typeface="+mn-ea"/>
              </a:rPr>
              <a:t>服务器</a:t>
            </a:r>
            <a:r>
              <a:rPr lang="zh-CN" altLang="en-US" sz="2400" kern="100" dirty="0">
                <a:latin typeface="+mn-ea"/>
              </a:rPr>
              <a:t>界面</a:t>
            </a:r>
            <a:r>
              <a:rPr lang="zh-CN" altLang="en-US" sz="2400" kern="100" dirty="0">
                <a:effectLst/>
                <a:latin typeface="+mn-ea"/>
              </a:rPr>
              <a:t>设计与功能开发</a:t>
            </a:r>
            <a:endParaRPr lang="en-MY" altLang="zh-CN" sz="2400" kern="100" dirty="0">
              <a:effectLst/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n-ea"/>
              </a:rPr>
              <a:t>服务器数据库设计与开发</a:t>
            </a:r>
            <a:endParaRPr lang="en-MY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effectLst/>
                <a:latin typeface="+mn-ea"/>
              </a:rPr>
              <a:t>局域网测试</a:t>
            </a:r>
            <a:endParaRPr lang="en-MY" altLang="zh-CN" sz="2400" kern="100" dirty="0">
              <a:effectLst/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effectLst/>
                <a:latin typeface="+mn-ea"/>
              </a:rPr>
              <a:t>调试整体程序</a:t>
            </a:r>
            <a:endParaRPr lang="en-MY" altLang="zh-CN" sz="2400" kern="10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645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49015626-B82B-7D5F-404A-A24B8832F4AF}"/>
              </a:ext>
            </a:extLst>
          </p:cNvPr>
          <p:cNvSpPr txBox="1">
            <a:spLocks/>
          </p:cNvSpPr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团队分工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3FF605-9AB6-1E77-E1B9-F355C62BB4EC}"/>
              </a:ext>
            </a:extLst>
          </p:cNvPr>
          <p:cNvSpPr txBox="1"/>
          <p:nvPr/>
        </p:nvSpPr>
        <p:spPr>
          <a:xfrm>
            <a:off x="912775" y="2002971"/>
            <a:ext cx="10234196" cy="294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400" kern="100" dirty="0">
                <a:latin typeface="+mn-ea"/>
              </a:rPr>
              <a:t>陈誉航</a:t>
            </a:r>
            <a:endParaRPr lang="en-MY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n-ea"/>
              </a:rPr>
              <a:t>主界面功能函数</a:t>
            </a:r>
            <a:endParaRPr lang="en-MY" altLang="zh-CN" sz="2400" kern="100" dirty="0">
              <a:effectLst/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n-ea"/>
              </a:rPr>
              <a:t>页面切换函数</a:t>
            </a:r>
            <a:endParaRPr lang="en-MY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effectLst/>
                <a:latin typeface="+mn-ea"/>
              </a:rPr>
              <a:t>建立数据库</a:t>
            </a:r>
            <a:r>
              <a:rPr lang="en-MY" altLang="zh-CN" sz="2400" kern="100" dirty="0">
                <a:effectLst/>
                <a:latin typeface="+mn-ea"/>
              </a:rPr>
              <a:t>S</a:t>
            </a:r>
            <a:r>
              <a:rPr lang="en-US" altLang="zh-CN" sz="2400" kern="100" dirty="0" err="1">
                <a:effectLst/>
                <a:latin typeface="+mn-ea"/>
              </a:rPr>
              <a:t>qlite</a:t>
            </a:r>
            <a:endParaRPr lang="en-MY" altLang="zh-CN" sz="2400" kern="10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614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49015626-B82B-7D5F-404A-A24B8832F4AF}"/>
              </a:ext>
            </a:extLst>
          </p:cNvPr>
          <p:cNvSpPr txBox="1">
            <a:spLocks/>
          </p:cNvSpPr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团队分工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768857-3F03-787C-42C6-048A2C7173F2}"/>
              </a:ext>
            </a:extLst>
          </p:cNvPr>
          <p:cNvSpPr txBox="1"/>
          <p:nvPr/>
        </p:nvSpPr>
        <p:spPr>
          <a:xfrm>
            <a:off x="912775" y="2002971"/>
            <a:ext cx="10234196" cy="294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400" kern="100" dirty="0">
                <a:latin typeface="+mn-ea"/>
              </a:rPr>
              <a:t>刘宇捷</a:t>
            </a:r>
            <a:endParaRPr lang="en-MY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effectLst/>
                <a:latin typeface="+mn-ea"/>
              </a:rPr>
              <a:t>聊天界面功能函数</a:t>
            </a:r>
            <a:endParaRPr lang="en-MY" altLang="zh-CN" sz="2400" kern="100" dirty="0">
              <a:effectLst/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n-ea"/>
              </a:rPr>
              <a:t>聊天界面</a:t>
            </a:r>
            <a:r>
              <a:rPr lang="en-MY" altLang="zh-CN" sz="2400" kern="100" dirty="0">
                <a:latin typeface="+mn-ea"/>
              </a:rPr>
              <a:t>UI</a:t>
            </a:r>
            <a:r>
              <a:rPr lang="zh-CN" altLang="en-US" sz="2400" kern="100" dirty="0">
                <a:latin typeface="+mn-ea"/>
              </a:rPr>
              <a:t>微调</a:t>
            </a:r>
            <a:endParaRPr lang="en-MY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effectLst/>
                <a:latin typeface="+mn-ea"/>
              </a:rPr>
              <a:t>演示视频录制</a:t>
            </a:r>
            <a:endParaRPr lang="en-MY" altLang="zh-CN" sz="2400" kern="10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147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49015626-B82B-7D5F-404A-A24B8832F4AF}"/>
              </a:ext>
            </a:extLst>
          </p:cNvPr>
          <p:cNvSpPr txBox="1">
            <a:spLocks/>
          </p:cNvSpPr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团队分工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768857-3F03-787C-42C6-048A2C7173F2}"/>
              </a:ext>
            </a:extLst>
          </p:cNvPr>
          <p:cNvSpPr txBox="1"/>
          <p:nvPr/>
        </p:nvSpPr>
        <p:spPr>
          <a:xfrm>
            <a:off x="912775" y="2002971"/>
            <a:ext cx="10234196" cy="294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400" kern="100" dirty="0">
                <a:latin typeface="+mn-ea"/>
              </a:rPr>
              <a:t>刘乐也</a:t>
            </a:r>
            <a:endParaRPr lang="en-MY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effectLst/>
                <a:latin typeface="+mn-ea"/>
              </a:rPr>
              <a:t>注册和登录界面的功能函数</a:t>
            </a:r>
            <a:endParaRPr lang="en-MY" altLang="zh-CN" sz="2400" kern="100" dirty="0">
              <a:effectLst/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n-ea"/>
              </a:rPr>
              <a:t>设计注册界面</a:t>
            </a:r>
            <a:r>
              <a:rPr lang="en-MY" altLang="zh-CN" sz="2400" kern="100" dirty="0">
                <a:latin typeface="+mn-ea"/>
              </a:rPr>
              <a:t>UI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effectLst/>
                <a:latin typeface="+mn-ea"/>
              </a:rPr>
              <a:t>编写项目文档</a:t>
            </a:r>
            <a:endParaRPr lang="en-MY" altLang="zh-CN" sz="2400" kern="10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1796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49015626-B82B-7D5F-404A-A24B8832F4AF}"/>
              </a:ext>
            </a:extLst>
          </p:cNvPr>
          <p:cNvSpPr txBox="1">
            <a:spLocks/>
          </p:cNvSpPr>
          <p:nvPr/>
        </p:nvSpPr>
        <p:spPr>
          <a:xfrm>
            <a:off x="912775" y="408084"/>
            <a:ext cx="10021446" cy="1154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</a:rPr>
              <a:t>团队分工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41EF7-F6E1-FFBD-5C91-466D0569CA69}"/>
              </a:ext>
            </a:extLst>
          </p:cNvPr>
          <p:cNvSpPr txBox="1"/>
          <p:nvPr/>
        </p:nvSpPr>
        <p:spPr>
          <a:xfrm>
            <a:off x="912775" y="2002971"/>
            <a:ext cx="10234196" cy="220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400" kern="100" dirty="0">
                <a:latin typeface="+mn-ea"/>
              </a:rPr>
              <a:t>李沄澺</a:t>
            </a:r>
            <a:endParaRPr lang="en-MY" altLang="zh-CN" sz="2400" kern="100" dirty="0"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effectLst/>
                <a:latin typeface="+mn-ea"/>
              </a:rPr>
              <a:t>登录界面、主窗口界面、聊天室界面的</a:t>
            </a:r>
            <a:r>
              <a:rPr lang="en-MY" altLang="zh-CN" sz="2400" kern="100" dirty="0">
                <a:effectLst/>
                <a:latin typeface="+mn-ea"/>
              </a:rPr>
              <a:t>UI</a:t>
            </a:r>
            <a:r>
              <a:rPr lang="zh-CN" altLang="en-US" sz="2400" kern="100" dirty="0">
                <a:effectLst/>
                <a:latin typeface="+mn-ea"/>
              </a:rPr>
              <a:t>设计</a:t>
            </a:r>
            <a:endParaRPr lang="en-MY" altLang="zh-CN" sz="2400" kern="100" dirty="0">
              <a:effectLst/>
              <a:latin typeface="+mn-ea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n-ea"/>
              </a:rPr>
              <a:t>答辩</a:t>
            </a:r>
            <a:r>
              <a:rPr lang="en-MY" altLang="zh-CN" sz="2400" kern="100" dirty="0">
                <a:latin typeface="+mn-ea"/>
              </a:rPr>
              <a:t>PPT</a:t>
            </a:r>
          </a:p>
        </p:txBody>
      </p:sp>
    </p:spTree>
    <p:extLst>
      <p:ext uri="{BB962C8B-B14F-4D97-AF65-F5344CB8AC3E}">
        <p14:creationId xmlns:p14="http://schemas.microsoft.com/office/powerpoint/2010/main" val="398192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323</Words>
  <Application>Microsoft Office PowerPoint</Application>
  <PresentationFormat>Widescreen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等线</vt:lpstr>
      <vt:lpstr>Arial</vt:lpstr>
      <vt:lpstr>Calibri</vt:lpstr>
      <vt:lpstr>Calibri Light</vt:lpstr>
      <vt:lpstr>Office Theme</vt:lpstr>
      <vt:lpstr>LCS实时通讯软件</vt:lpstr>
      <vt:lpstr>内容简介</vt:lpstr>
      <vt:lpstr>项目简介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感谢大家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LCS实时通讯软件</dc:title>
  <dc:creator>Vickneswaran, Hesha [HR/MY/PEN]</dc:creator>
  <cp:lastModifiedBy>Win Yi Lee</cp:lastModifiedBy>
  <cp:revision>9</cp:revision>
  <dcterms:created xsi:type="dcterms:W3CDTF">2022-08-23T07:30:46Z</dcterms:created>
  <dcterms:modified xsi:type="dcterms:W3CDTF">2022-08-24T12:05:55Z</dcterms:modified>
</cp:coreProperties>
</file>