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5" r:id="rId7"/>
    <p:sldId id="267" r:id="rId8"/>
    <p:sldId id="268" r:id="rId9"/>
    <p:sldId id="269" r:id="rId10"/>
    <p:sldId id="270" r:id="rId11"/>
    <p:sldId id="262" r:id="rId12"/>
    <p:sldId id="266" r:id="rId13"/>
    <p:sldId id="271" r:id="rId14"/>
    <p:sldId id="26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92B-5668-D055-F539-09C0236F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3379-6920-A5A8-AC37-4F60740EF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9EF6-61F8-214A-0FEC-1E2E9A04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ECF2-2CCF-B467-1298-B847996E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F7C0-7FC1-1800-9D6F-CC344FB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7B6A-3749-3BC2-0BB8-AAB95805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23278-1AB9-1CE9-E0DB-F4C5F124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58E8-070A-E121-6B43-13E4CD4B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B147-130F-2741-E8D9-329F7E7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D40E-BB66-849D-CD2E-625EF52E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566B6-075B-5C6F-9FB6-7BE8FD06E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56D7C-077C-3484-A404-D12F5FF76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2C5E-8F87-45E3-BD1F-7D0FB07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B2CB-6A42-12CC-E175-51A8E2D1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A80C-5782-8BE4-AB61-B0111FB7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FDA0-1443-3174-3328-235C9F94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A842-DF06-26EB-9476-049AF426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1737-6572-B0FD-2830-CD3F0F5F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08E8-47CA-DCFB-EB86-46070EFA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FD75-C3C4-8687-18D5-1A82525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F3EF-1539-431A-4C7E-A4468462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A41A-6DDF-D59C-590D-0E5CCB6C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0177-276A-1BDB-99D7-0C5CED0F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B254-E9F1-D59A-251A-C2A624F2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786-FF33-B406-E35D-617F106D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584-FDFE-E902-22B5-9B7BF1DE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8C26-269B-2A1C-0DC6-613BF19A5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35A6-19A2-497E-5B63-D576F57F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4FAD-2FD9-51F0-7766-82851E7A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331F-1240-66E9-0B08-09F4B4D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53B9-2B6C-CE13-7E7C-41544BC7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65FB-4389-2CB9-5F98-E94791B3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495A-1F6E-B487-B089-1C613827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6F62-B9FC-36DE-B48B-647278189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6CFC3-D61D-FBF9-AAD3-20A005ED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B668A-C4E3-CDC8-CCE0-CC30E955E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E3C1F-8502-28C0-104E-79F5E8A2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454DB-BA63-9240-B4C0-7FBC31A9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ECCD5-F6FC-03BD-E813-1BD90C41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33E5-2F41-527B-7818-55997F1D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7440E-423B-96C8-1C57-A06EAECA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598E-4274-C4D8-631A-7B7C99DE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D1854-9F57-A36C-693F-4AADACA9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3BB15-0030-4F1F-D9E5-7D666DA8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5C89-E01C-A9A9-64F9-12CEED8E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9040-0F24-5D30-BF51-4866E56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CF9A-9911-181A-63A7-85500779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FD69-859E-20F9-8307-80C20580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8C706-028C-D8D4-C0DE-F4EAA29E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5D784-1368-D9AF-89BF-3D78943D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BCB5-EEF3-9509-A9D5-AC035FC2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5E70-45B4-584A-75F7-48811AAB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5823-AEE4-A615-9BA4-AAF53FF2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46F13-3FB2-A808-520F-47F29F4D9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C99B-A0A0-BE7C-E6F9-9EB6647C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3BAC1-F828-D894-596F-83D248DA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731A-7FEA-9BE2-38B1-77971F91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9E4A-0042-619E-672B-695A435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87591-5E66-A294-945C-5204C439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1EFD-AD5C-C06B-3F52-010574FF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B374-8902-43D1-D3D6-EF680BBEF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6693-2CC3-497E-A2D0-7B2896EB7DC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863A-D311-09EE-7085-BC0033C6A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FFD4-2562-792D-B164-6E0C9ABE5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C323C-5BD7-A84D-50A0-71F1E796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LCS</a:t>
            </a:r>
            <a:r>
              <a:rPr lang="zh-CN" altLang="en-US" sz="5200" dirty="0">
                <a:solidFill>
                  <a:schemeClr val="tx2"/>
                </a:solidFill>
              </a:rPr>
              <a:t>实时通讯软件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19254-6E51-A42E-097D-69BF5C82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答辩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7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5310796" y="33083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聊天界面</a:t>
            </a:r>
            <a:endParaRPr lang="en-MY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97A17-6FAE-0E34-2248-0EDE7FB692A3}"/>
              </a:ext>
            </a:extLst>
          </p:cNvPr>
          <p:cNvSpPr txBox="1"/>
          <p:nvPr/>
        </p:nvSpPr>
        <p:spPr>
          <a:xfrm>
            <a:off x="5566438" y="3204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深色模式</a:t>
            </a:r>
            <a:endParaRPr lang="en-MY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D9BE8-18B8-9AC7-2AD9-DAF0EAB9B824}"/>
              </a:ext>
            </a:extLst>
          </p:cNvPr>
          <p:cNvSpPr txBox="1"/>
          <p:nvPr/>
        </p:nvSpPr>
        <p:spPr>
          <a:xfrm>
            <a:off x="4832579" y="61003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浅色模式</a:t>
            </a:r>
            <a:endParaRPr lang="en-MY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8E1B4-FC11-E623-D123-B40E3E70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68" y="246642"/>
            <a:ext cx="4559300" cy="361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E4209-288B-2A2D-F12C-40EC45D67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" y="3079242"/>
            <a:ext cx="4578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F417FA2A-A7AA-5636-5A70-39F97D442914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技术亮点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A4435-C07F-0FDA-5E05-DB9619654D95}"/>
              </a:ext>
            </a:extLst>
          </p:cNvPr>
          <p:cNvSpPr txBox="1"/>
          <p:nvPr/>
        </p:nvSpPr>
        <p:spPr>
          <a:xfrm>
            <a:off x="912775" y="2002971"/>
            <a:ext cx="1023419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TCP/IP</a:t>
            </a:r>
            <a:r>
              <a:rPr lang="zh-CN" altLang="en-US" sz="2400" kern="100" dirty="0">
                <a:latin typeface="+mn-ea"/>
              </a:rPr>
              <a:t>协议通讯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数据库</a:t>
            </a:r>
            <a:r>
              <a:rPr lang="en-MY" altLang="zh-CN" sz="2400" kern="100" dirty="0">
                <a:latin typeface="+mn-ea"/>
              </a:rPr>
              <a:t>S</a:t>
            </a:r>
            <a:r>
              <a:rPr lang="en-US" altLang="zh-CN" sz="2400" kern="100" dirty="0" err="1">
                <a:latin typeface="+mn-ea"/>
              </a:rPr>
              <a:t>qlite</a:t>
            </a:r>
            <a:endParaRPr lang="en-US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n-ea"/>
              </a:rPr>
              <a:t>QT</a:t>
            </a:r>
            <a:r>
              <a:rPr lang="zh-CN" altLang="en-US" sz="2400" kern="100" dirty="0">
                <a:latin typeface="+mn-ea"/>
              </a:rPr>
              <a:t>图形开发工具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S</a:t>
            </a:r>
            <a:r>
              <a:rPr lang="en-US" altLang="zh-CN" sz="2400" kern="100" dirty="0" err="1">
                <a:latin typeface="+mn-ea"/>
              </a:rPr>
              <a:t>ocket</a:t>
            </a:r>
            <a:r>
              <a:rPr lang="zh-CN" altLang="en-US" sz="2400" kern="100" dirty="0">
                <a:latin typeface="+mn-ea"/>
              </a:rPr>
              <a:t>“套接字”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198062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E08AF64-6EC4-9955-50A7-EE0644362683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开发过程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2C9E6-35F4-5CF9-B139-91C4B36DE378}"/>
              </a:ext>
            </a:extLst>
          </p:cNvPr>
          <p:cNvSpPr txBox="1"/>
          <p:nvPr/>
        </p:nvSpPr>
        <p:spPr>
          <a:xfrm>
            <a:off x="912775" y="2002971"/>
            <a:ext cx="1023419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18.8 – </a:t>
            </a:r>
            <a:r>
              <a:rPr lang="zh-CN" altLang="en-US" sz="2400" kern="100" dirty="0">
                <a:latin typeface="+mn-ea"/>
              </a:rPr>
              <a:t>确定项目标题、分配工作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20.8 – </a:t>
            </a:r>
            <a:r>
              <a:rPr lang="zh-CN" altLang="en-US" sz="2400" kern="100" dirty="0">
                <a:latin typeface="+mn-ea"/>
              </a:rPr>
              <a:t>基本</a:t>
            </a:r>
            <a:r>
              <a:rPr lang="en-MY" altLang="zh-CN" sz="2400" kern="100" dirty="0">
                <a:latin typeface="+mn-ea"/>
              </a:rPr>
              <a:t>UI</a:t>
            </a:r>
            <a:r>
              <a:rPr lang="zh-CN" altLang="en-US" sz="2400" kern="100" dirty="0">
                <a:latin typeface="+mn-ea"/>
              </a:rPr>
              <a:t>界面实现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21.8 – </a:t>
            </a:r>
            <a:r>
              <a:rPr lang="zh-CN" altLang="en-US" sz="2400" kern="100" dirty="0">
                <a:latin typeface="+mn-ea"/>
              </a:rPr>
              <a:t>登录界面、注册界面、主界面、聊天界面功能实现、整体初步测试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22.8 – </a:t>
            </a:r>
            <a:r>
              <a:rPr lang="zh-CN" altLang="en-US" sz="2400" kern="100" dirty="0">
                <a:latin typeface="+mn-ea"/>
              </a:rPr>
              <a:t>服务器功能开发与实现、修改并合并整体代码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23.8 – </a:t>
            </a:r>
            <a:r>
              <a:rPr lang="zh-CN" altLang="en-US" sz="2400" kern="100" dirty="0">
                <a:latin typeface="+mn-ea"/>
              </a:rPr>
              <a:t>编写项目文档、</a:t>
            </a:r>
            <a:r>
              <a:rPr lang="en-MY" altLang="zh-CN" sz="2400" kern="100" dirty="0">
                <a:latin typeface="+mn-ea"/>
              </a:rPr>
              <a:t>CSS</a:t>
            </a:r>
            <a:r>
              <a:rPr lang="zh-CN" altLang="en-US" sz="2400" kern="100" dirty="0">
                <a:latin typeface="+mn-ea"/>
              </a:rPr>
              <a:t>界面美化</a:t>
            </a:r>
            <a:endParaRPr lang="en-MY" altLang="zh-CN" sz="24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70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E08AF64-6EC4-9955-50A7-EE0644362683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开发过程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2C9E6-35F4-5CF9-B139-91C4B36DE378}"/>
              </a:ext>
            </a:extLst>
          </p:cNvPr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利用</a:t>
            </a:r>
            <a:r>
              <a:rPr lang="en-MY" altLang="zh-CN" sz="2400" kern="100" dirty="0">
                <a:latin typeface="+mn-ea"/>
              </a:rPr>
              <a:t>G</a:t>
            </a:r>
            <a:r>
              <a:rPr lang="en-US" altLang="zh-CN" sz="2400" kern="100" dirty="0" err="1">
                <a:latin typeface="+mn-ea"/>
              </a:rPr>
              <a:t>itHub</a:t>
            </a:r>
            <a:r>
              <a:rPr lang="zh-CN" altLang="en-US" sz="2400" kern="100" dirty="0">
                <a:latin typeface="+mn-ea"/>
              </a:rPr>
              <a:t>来同步代码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原本计划不编写服务器代码来实现局域网实时通讯，最后经过讨论，由组长负责编写服务器相关代码</a:t>
            </a:r>
            <a:endParaRPr lang="en-MY" altLang="zh-CN" sz="24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89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7D6B25EB-344C-4C87-23E9-194C32F95D0A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项目总结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0F034-686C-E6D6-CDE7-43A2B861AE17}"/>
              </a:ext>
            </a:extLst>
          </p:cNvPr>
          <p:cNvSpPr txBox="1"/>
          <p:nvPr/>
        </p:nvSpPr>
        <p:spPr>
          <a:xfrm>
            <a:off x="912775" y="2002971"/>
            <a:ext cx="10234196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项目开发时间太短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功能可以在更加完善，更多样化</a:t>
            </a:r>
            <a:endParaRPr lang="en-MY" altLang="zh-CN" sz="24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C323C-5BD7-A84D-50A0-71F1E796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chemeClr val="tx2"/>
                </a:solidFill>
              </a:rPr>
              <a:t>感谢大家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85C80-492D-6E9C-62C8-65B48F89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2"/>
            <a:ext cx="5754696" cy="757328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内容简介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6FB0-6754-7C55-FBB0-1E83A20D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438400"/>
            <a:ext cx="5709721" cy="2971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项目简介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团队简介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产品展示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技术亮点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>
                <a:solidFill>
                  <a:schemeClr val="tx2"/>
                </a:solidFill>
              </a:rPr>
              <a:t>开发过程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项目总结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81B9-4317-913B-F794-6F96102F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75" y="408084"/>
            <a:ext cx="10021446" cy="1154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项目简介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7AC77-D3D8-930A-4D4D-89B049A3E6AA}"/>
              </a:ext>
            </a:extLst>
          </p:cNvPr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effectLst/>
                <a:latin typeface="+mn-ea"/>
              </a:rPr>
              <a:t>LCS</a:t>
            </a:r>
            <a:r>
              <a:rPr lang="zh-CN" altLang="en-US" sz="2400" kern="100" dirty="0">
                <a:effectLst/>
                <a:latin typeface="+mn-ea"/>
              </a:rPr>
              <a:t>实时通讯软件是一款建立于</a:t>
            </a:r>
            <a:r>
              <a:rPr lang="en-MY" altLang="zh-CN" sz="2400" kern="100" dirty="0">
                <a:effectLst/>
                <a:latin typeface="+mn-ea"/>
              </a:rPr>
              <a:t>QT</a:t>
            </a:r>
            <a:r>
              <a:rPr lang="zh-CN" altLang="en-US" sz="2400" kern="100" dirty="0">
                <a:effectLst/>
                <a:latin typeface="+mn-ea"/>
              </a:rPr>
              <a:t>软件，在</a:t>
            </a:r>
            <a:r>
              <a:rPr lang="en-MY" altLang="zh-CN" sz="2400" kern="100" dirty="0">
                <a:effectLst/>
                <a:latin typeface="+mn-ea"/>
              </a:rPr>
              <a:t>L</a:t>
            </a:r>
            <a:r>
              <a:rPr lang="en-US" altLang="zh-CN" sz="2400" kern="100" dirty="0" err="1">
                <a:effectLst/>
                <a:latin typeface="+mn-ea"/>
              </a:rPr>
              <a:t>inux</a:t>
            </a:r>
            <a:r>
              <a:rPr lang="zh-CN" altLang="en-US" sz="2400" kern="100" dirty="0">
                <a:effectLst/>
                <a:latin typeface="+mn-ea"/>
              </a:rPr>
              <a:t>系统下制作的一个局域网聊天软件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此项目的名字</a:t>
            </a:r>
            <a:r>
              <a:rPr lang="en-MY" altLang="zh-CN" sz="2400" kern="100" dirty="0">
                <a:latin typeface="+mn-ea"/>
              </a:rPr>
              <a:t>LCS</a:t>
            </a:r>
            <a:r>
              <a:rPr lang="zh-CN" altLang="en-US" sz="2400" kern="100" dirty="0">
                <a:latin typeface="+mn-ea"/>
              </a:rPr>
              <a:t>是由</a:t>
            </a:r>
            <a:r>
              <a:rPr lang="en-MY" altLang="zh-CN" sz="2400" kern="100" dirty="0">
                <a:latin typeface="+mn-ea"/>
              </a:rPr>
              <a:t>L</a:t>
            </a:r>
            <a:r>
              <a:rPr lang="en-US" altLang="zh-CN" sz="2400" kern="100" dirty="0" err="1">
                <a:latin typeface="+mn-ea"/>
              </a:rPr>
              <a:t>anChatSoftware</a:t>
            </a:r>
            <a:r>
              <a:rPr lang="zh-CN" altLang="en-US" sz="2400" kern="100" dirty="0">
                <a:latin typeface="+mn-ea"/>
              </a:rPr>
              <a:t>（局域网聊天软件）的缩写组成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5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FBDB3F3-2C5E-9241-CE9D-DB9D8DA5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组长：</a:t>
            </a: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李思净</a:t>
            </a:r>
            <a:endParaRPr lang="en-MY" altLang="zh-CN" dirty="0"/>
          </a:p>
          <a:p>
            <a:pPr marL="0" indent="0" algn="ctr">
              <a:buNone/>
            </a:pP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组员：</a:t>
            </a: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陈誉航、刘宇捷、刘乐也、李沄澺</a:t>
            </a:r>
            <a:endParaRPr lang="en-MY" altLang="zh-CN" dirty="0"/>
          </a:p>
          <a:p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6BF6AD-F608-FEFA-997A-B52642515591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团队介绍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4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B3E66-C24C-B609-8B67-638DCA3C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62600" cy="4745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李思净</a:t>
            </a:r>
            <a:endParaRPr lang="en-MY" altLang="zh-CN" b="1" dirty="0"/>
          </a:p>
          <a:p>
            <a:r>
              <a:rPr lang="zh-CN" altLang="en-US" dirty="0"/>
              <a:t>服务器界面设计、功能开发</a:t>
            </a:r>
            <a:endParaRPr lang="en-MY" altLang="zh-CN" dirty="0"/>
          </a:p>
          <a:p>
            <a:r>
              <a:rPr lang="zh-CN" altLang="en-US" dirty="0"/>
              <a:t>数据库设计宇开发</a:t>
            </a:r>
            <a:endParaRPr lang="en-MY" altLang="zh-CN" dirty="0"/>
          </a:p>
          <a:p>
            <a:pPr marL="0" indent="0">
              <a:buNone/>
            </a:pPr>
            <a:endParaRPr lang="en-MY" altLang="zh-CN" dirty="0"/>
          </a:p>
          <a:p>
            <a:pPr marL="0" indent="0">
              <a:buNone/>
            </a:pPr>
            <a:r>
              <a:rPr lang="zh-CN" altLang="en-US" b="1" dirty="0"/>
              <a:t>陈誉航</a:t>
            </a:r>
            <a:endParaRPr lang="en-MY" altLang="zh-CN" b="1" dirty="0"/>
          </a:p>
          <a:p>
            <a:r>
              <a:rPr lang="zh-CN" altLang="en-US" dirty="0"/>
              <a:t>主界面的功能实现和页面切换功</a:t>
            </a:r>
            <a:endParaRPr lang="en-MY" altLang="zh-CN" dirty="0"/>
          </a:p>
          <a:p>
            <a:r>
              <a:rPr lang="zh-CN" altLang="en-US" dirty="0"/>
              <a:t>建立数据库</a:t>
            </a:r>
            <a:r>
              <a:rPr lang="en-MY" altLang="zh-CN" dirty="0"/>
              <a:t>S</a:t>
            </a:r>
            <a:r>
              <a:rPr lang="en-US" altLang="zh-CN" dirty="0" err="1"/>
              <a:t>qlite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刘宇捷</a:t>
            </a:r>
            <a:endParaRPr lang="en-MY" altLang="zh-CN" b="1" dirty="0"/>
          </a:p>
          <a:p>
            <a:r>
              <a:rPr lang="zh-CN" altLang="en-US" dirty="0"/>
              <a:t>聊天界面的功能实现</a:t>
            </a:r>
            <a:endParaRPr lang="en-MY" altLang="zh-CN" dirty="0"/>
          </a:p>
          <a:p>
            <a:r>
              <a:rPr lang="zh-CN" altLang="en-US" dirty="0"/>
              <a:t>聊天界面微调设计</a:t>
            </a:r>
            <a:endParaRPr lang="en-MY" altLang="zh-CN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0BC53AD3-402A-1290-96C8-4BC7348399D2}"/>
              </a:ext>
            </a:extLst>
          </p:cNvPr>
          <p:cNvSpPr txBox="1">
            <a:spLocks/>
          </p:cNvSpPr>
          <p:nvPr/>
        </p:nvSpPr>
        <p:spPr>
          <a:xfrm>
            <a:off x="6514947" y="1870030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MY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/>
              <a:t>刘乐也</a:t>
            </a:r>
            <a:endParaRPr lang="en-MY" altLang="zh-CN" b="1" dirty="0"/>
          </a:p>
          <a:p>
            <a:r>
              <a:rPr lang="zh-CN" altLang="en-US" dirty="0"/>
              <a:t>注册和登录界面的功能实</a:t>
            </a:r>
            <a:endParaRPr lang="en-MY" altLang="zh-CN" dirty="0"/>
          </a:p>
          <a:p>
            <a:r>
              <a:rPr lang="zh-CN" altLang="en-US" dirty="0"/>
              <a:t>注册界面的设计</a:t>
            </a:r>
            <a:endParaRPr lang="en-MY" altLang="zh-CN" dirty="0"/>
          </a:p>
          <a:p>
            <a:r>
              <a:rPr lang="zh-CN" altLang="en-US" dirty="0"/>
              <a:t>文档编写</a:t>
            </a:r>
            <a:endParaRPr lang="en-MY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/>
              <a:t>李沄澺</a:t>
            </a:r>
            <a:endParaRPr lang="en-MY" altLang="zh-CN" b="1" dirty="0"/>
          </a:p>
          <a:p>
            <a:r>
              <a:rPr lang="zh-CN" altLang="en-US" dirty="0"/>
              <a:t>聊天界面、登录界面和主界面的</a:t>
            </a:r>
            <a:r>
              <a:rPr lang="en-MY" altLang="zh-CN" dirty="0"/>
              <a:t>UI</a:t>
            </a:r>
            <a:r>
              <a:rPr lang="zh-CN" altLang="en-US" dirty="0"/>
              <a:t>设计</a:t>
            </a:r>
            <a:endParaRPr lang="en-MY" altLang="zh-CN" dirty="0"/>
          </a:p>
          <a:p>
            <a:r>
              <a:rPr lang="zh-CN" altLang="en-US" dirty="0"/>
              <a:t>答辩</a:t>
            </a:r>
            <a:r>
              <a:rPr lang="en-MY" altLang="zh-CN" dirty="0"/>
              <a:t>PPT</a:t>
            </a:r>
            <a:endParaRPr lang="en-MY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6503-DA59-ADBC-AD95-813F8E57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64" y="2342004"/>
            <a:ext cx="5092700" cy="410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7F5A3-E082-BA77-F761-BF0CA1C3F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33" y="2596000"/>
            <a:ext cx="2578100" cy="93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957384" y="18136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服务器</a:t>
            </a:r>
            <a:endParaRPr lang="en-MY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C0D52-E35B-D25C-D3A7-45F68FEA0B31}"/>
              </a:ext>
            </a:extLst>
          </p:cNvPr>
          <p:cNvSpPr txBox="1"/>
          <p:nvPr/>
        </p:nvSpPr>
        <p:spPr>
          <a:xfrm>
            <a:off x="7501876" y="18260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连接服务器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32172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4008973" y="16049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登录界面</a:t>
            </a:r>
            <a:endParaRPr lang="en-MY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B9029-BD66-5D56-4F7A-9DB8C1484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"/>
          <a:stretch/>
        </p:blipFill>
        <p:spPr>
          <a:xfrm>
            <a:off x="4008973" y="2153224"/>
            <a:ext cx="3829050" cy="41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4008973" y="16049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注册界面</a:t>
            </a:r>
            <a:endParaRPr lang="en-MY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1C593-6BC4-B113-8C8D-98A94C7A1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98" y="2271430"/>
            <a:ext cx="381000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2421793" y="34284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主界面</a:t>
            </a:r>
            <a:endParaRPr lang="en-MY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EAFCC-F54A-7B51-2D7E-A267FFD5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45" y="962029"/>
            <a:ext cx="2552700" cy="535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8A39D-A520-C2F5-B714-A5B82070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64" y="962029"/>
            <a:ext cx="2540000" cy="5378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B97A17-6FAE-0E34-2248-0EDE7FB692A3}"/>
              </a:ext>
            </a:extLst>
          </p:cNvPr>
          <p:cNvSpPr txBox="1"/>
          <p:nvPr/>
        </p:nvSpPr>
        <p:spPr>
          <a:xfrm>
            <a:off x="6057287" y="4029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深色模式</a:t>
            </a:r>
            <a:endParaRPr lang="en-MY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D9BE8-18B8-9AC7-2AD9-DAF0EAB9B824}"/>
              </a:ext>
            </a:extLst>
          </p:cNvPr>
          <p:cNvSpPr txBox="1"/>
          <p:nvPr/>
        </p:nvSpPr>
        <p:spPr>
          <a:xfrm>
            <a:off x="9246845" y="4028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浅色模式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70761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302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LCS实时通讯软件</vt:lpstr>
      <vt:lpstr>内容简介</vt:lpstr>
      <vt:lpstr>项目简介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感谢大家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LCS实时通讯软件</dc:title>
  <dc:creator>Vickneswaran, Hesha [HR/MY/PEN]</dc:creator>
  <cp:lastModifiedBy>Win Yi Lee</cp:lastModifiedBy>
  <cp:revision>6</cp:revision>
  <dcterms:created xsi:type="dcterms:W3CDTF">2022-08-23T07:30:46Z</dcterms:created>
  <dcterms:modified xsi:type="dcterms:W3CDTF">2022-08-23T14:51:48Z</dcterms:modified>
</cp:coreProperties>
</file>