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</p:sldMasterIdLst>
  <p:notesMasterIdLst>
    <p:notesMasterId r:id="rId7"/>
  </p:notesMasterIdLst>
  <p:handoutMasterIdLst>
    <p:handoutMasterId r:id="rId8"/>
  </p:handoutMasterIdLst>
  <p:sldIdLst>
    <p:sldId id="258" r:id="rId2"/>
    <p:sldId id="266" r:id="rId3"/>
    <p:sldId id="265" r:id="rId4"/>
    <p:sldId id="268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38"/>
  </p:normalViewPr>
  <p:slideViewPr>
    <p:cSldViewPr snapToGrid="0"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6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D8A0E-5210-0741-B508-195BA4697E56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EB3E-C1EB-6649-BF68-630EC06C9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20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FA7C5-5611-E04D-AE46-E31C4CD07A23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E95E7-22FE-3F4A-A4B2-B8B9A1DD6D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08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1978" y="1122363"/>
            <a:ext cx="10808044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978" y="3602038"/>
            <a:ext cx="108080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8AB461-4FA7-44C2-8DC6-D524C0151A0E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20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65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1805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8AB461-4FA7-44C2-8DC6-D524C0151A0E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92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5550243" cy="4916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60389"/>
            <a:ext cx="5550243" cy="4916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743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4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9557" y="274510"/>
            <a:ext cx="11252886" cy="87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9557" y="1309816"/>
            <a:ext cx="11252886" cy="486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74" y="6095346"/>
            <a:ext cx="1314099" cy="7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5" r:id="rId5"/>
    <p:sldLayoutId id="214748387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92" y="92637"/>
            <a:ext cx="11252886" cy="876458"/>
          </a:xfrm>
        </p:spPr>
        <p:txBody>
          <a:bodyPr/>
          <a:lstStyle/>
          <a:p>
            <a:r>
              <a:rPr lang="en-US" altLang="zh-CN" dirty="0" err="1"/>
              <a:t>EasyDAQ</a:t>
            </a:r>
            <a:r>
              <a:rPr lang="en-US" altLang="zh-CN" dirty="0"/>
              <a:t> - </a:t>
            </a:r>
            <a:r>
              <a:rPr lang="zh-CN" altLang="en-US" dirty="0"/>
              <a:t>简单易用、快速上手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681417" y="6422253"/>
            <a:ext cx="2743200" cy="365125"/>
          </a:xfrm>
        </p:spPr>
        <p:txBody>
          <a:bodyPr/>
          <a:lstStyle/>
          <a:p>
            <a:fld id="{E3299F3B-531E-2949-9576-C3A9A142D7A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82" y="969095"/>
            <a:ext cx="8092670" cy="5048970"/>
          </a:xfrm>
        </p:spPr>
      </p:pic>
      <p:sp>
        <p:nvSpPr>
          <p:cNvPr id="10" name="文本框 9"/>
          <p:cNvSpPr txBox="1"/>
          <p:nvPr/>
        </p:nvSpPr>
        <p:spPr>
          <a:xfrm>
            <a:off x="2798987" y="4215100"/>
            <a:ext cx="1031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1.</a:t>
            </a:r>
            <a:r>
              <a:rPr lang="zh-CN" altLang="en-US" sz="1100" dirty="0" smtClean="0">
                <a:solidFill>
                  <a:srgbClr val="FF0000"/>
                </a:solidFill>
              </a:rPr>
              <a:t>拖拽组件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42037" y="2271929"/>
            <a:ext cx="1031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</a:rPr>
              <a:t>.</a:t>
            </a:r>
            <a:r>
              <a:rPr lang="zh-CN" altLang="en-US" sz="1100" dirty="0" smtClean="0">
                <a:solidFill>
                  <a:srgbClr val="FF0000"/>
                </a:solidFill>
              </a:rPr>
              <a:t>属性配置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1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easyDAQ61902AI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8138984" cy="4916574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参考右图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ReadData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ReadData</a:t>
            </a:r>
            <a:r>
              <a:rPr lang="en-US" altLang="zh-CN" dirty="0" smtClean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channelIndex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（多通道读取，</a:t>
            </a:r>
            <a:r>
              <a:rPr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不需要输入实参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单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通道读取需要配置通道号）</a:t>
            </a:r>
            <a:endParaRPr lang="en-US" altLang="zh-CN" sz="2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100" dirty="0" smtClean="0"/>
              <a:t>Start()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（连续采集时调用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方法开始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DataReceived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事件）</a:t>
            </a:r>
            <a:endParaRPr lang="en-US" altLang="zh-CN" sz="2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100" dirty="0" smtClean="0"/>
              <a:t>Stop()</a:t>
            </a:r>
            <a:endParaRPr lang="en-US" altLang="zh-CN" dirty="0"/>
          </a:p>
          <a:p>
            <a:r>
              <a:rPr lang="zh-CN" altLang="en-US" dirty="0" smtClean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在属性窗口配置硬件及输出波形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有限点采集和连续</a:t>
            </a:r>
            <a:r>
              <a:rPr lang="zh-CN" altLang="en-US" dirty="0"/>
              <a:t>采集</a:t>
            </a:r>
            <a:r>
              <a:rPr lang="zh-CN" altLang="en-US" dirty="0" smtClean="0"/>
              <a:t>两种模式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easyDAQ61902AI1.ReadData</a:t>
            </a:r>
            <a:r>
              <a:rPr lang="en-US" altLang="zh-CN" dirty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连续</a:t>
            </a:r>
            <a:r>
              <a:rPr lang="zh-CN" altLang="en-US" dirty="0" smtClean="0"/>
              <a:t>采集时双击组件生成</a:t>
            </a:r>
            <a:r>
              <a:rPr lang="en-US" altLang="zh-CN" dirty="0" err="1" smtClean="0"/>
              <a:t>DataReceived</a:t>
            </a:r>
            <a:r>
              <a:rPr lang="zh-CN" altLang="en-US" dirty="0"/>
              <a:t>事件</a:t>
            </a:r>
            <a:r>
              <a:rPr lang="zh-CN" altLang="en-US" dirty="0" smtClean="0"/>
              <a:t>响应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19568" y="627213"/>
            <a:ext cx="3102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8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easyDAQ61902AO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8138984" cy="4916574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参考右图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WriteData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WriteData</a:t>
            </a:r>
            <a:r>
              <a:rPr lang="en-US" altLang="zh-CN" dirty="0" smtClean="0"/>
              <a:t>(double[]</a:t>
            </a:r>
            <a:r>
              <a:rPr lang="en-US" altLang="zh-CN" dirty="0" err="1" smtClean="0"/>
              <a:t>writeValue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（在属性窗口配置的波形，不需要输入实参，自定义波形需要输入实参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/>
          </a:p>
          <a:p>
            <a:r>
              <a:rPr lang="zh-CN" altLang="en-US" dirty="0" smtClean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在属性窗口配置硬件及输出波形参数，可选择正弦波，方波，白噪声，或自定义波形输出</a:t>
            </a:r>
            <a:endParaRPr lang="en-US" altLang="zh-CN" dirty="0"/>
          </a:p>
          <a:p>
            <a:pPr lvl="1"/>
            <a:r>
              <a:rPr lang="zh-CN" altLang="en-US" dirty="0" smtClean="0"/>
              <a:t>有限点</a:t>
            </a:r>
            <a:r>
              <a:rPr lang="zh-CN" altLang="en-US" dirty="0"/>
              <a:t>输出和连续环绕输出两种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easyDAQ61902AO1.WriteData()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39742" y="1260475"/>
            <a:ext cx="3166253" cy="49164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747940" y="2475414"/>
            <a:ext cx="115805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支持三种波形选择，以及自定义波形输出</a:t>
            </a:r>
            <a:endParaRPr lang="zh-CN" altLang="en-US" sz="12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1252886" y="3121745"/>
            <a:ext cx="321276" cy="426917"/>
          </a:xfrm>
          <a:prstGeom prst="straightConnector1">
            <a:avLst/>
          </a:prstGeom>
          <a:ln w="50800" cmpd="sng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0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easyDAQ61902DI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8138984" cy="4916574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参考右图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ReadData</a:t>
            </a:r>
            <a:r>
              <a:rPr lang="en-US" altLang="zh-CN" dirty="0" smtClean="0"/>
              <a:t>() 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（不</a:t>
            </a:r>
            <a:r>
              <a:rPr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需要输入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实参）</a:t>
            </a:r>
            <a:endParaRPr lang="en-US" altLang="zh-CN" sz="2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100" dirty="0" smtClean="0"/>
              <a:t>Start()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（连续采集时调用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方法开始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DataReceived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事件）</a:t>
            </a:r>
            <a:endParaRPr lang="en-US" altLang="zh-CN" sz="2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100" dirty="0" smtClean="0"/>
              <a:t>Stop()</a:t>
            </a:r>
            <a:endParaRPr lang="en-US" altLang="zh-CN" dirty="0"/>
          </a:p>
          <a:p>
            <a:r>
              <a:rPr lang="zh-CN" altLang="en-US" dirty="0" smtClean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在属性窗口配置硬件及输出波形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easyDAQ61902DI1.ReadData</a:t>
            </a:r>
            <a:r>
              <a:rPr lang="en-US" altLang="zh-CN" dirty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连续</a:t>
            </a:r>
            <a:r>
              <a:rPr lang="zh-CN" altLang="en-US" dirty="0" smtClean="0"/>
              <a:t>采集时双击组件生成</a:t>
            </a:r>
            <a:r>
              <a:rPr lang="en-US" altLang="zh-CN" dirty="0" err="1" smtClean="0"/>
              <a:t>DataReceived</a:t>
            </a:r>
            <a:r>
              <a:rPr lang="zh-CN" altLang="en-US" dirty="0"/>
              <a:t>事件</a:t>
            </a:r>
            <a:r>
              <a:rPr lang="zh-CN" altLang="en-US" dirty="0" smtClean="0"/>
              <a:t>响应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76" y="712739"/>
            <a:ext cx="3323967" cy="2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easyDAQ61902DO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8138984" cy="4916574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参考右图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WriteData</a:t>
            </a:r>
            <a:r>
              <a:rPr lang="en-US" altLang="zh-CN" dirty="0" smtClean="0"/>
              <a:t>(bool[]</a:t>
            </a:r>
            <a:r>
              <a:rPr lang="en-US" altLang="zh-CN" dirty="0" err="1" smtClean="0"/>
              <a:t>writeValue</a:t>
            </a:r>
            <a:r>
              <a:rPr lang="en-US" altLang="zh-CN" dirty="0" smtClean="0"/>
              <a:t>) 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（需要</a:t>
            </a:r>
            <a:r>
              <a:rPr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输入实参</a:t>
            </a:r>
            <a:r>
              <a:rPr lang="zh-CN" alt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/>
          </a:p>
          <a:p>
            <a:r>
              <a:rPr lang="zh-CN" altLang="en-US" dirty="0" smtClean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在属性窗口配置</a:t>
            </a:r>
            <a:r>
              <a:rPr lang="zh-CN" altLang="en-US" dirty="0" smtClean="0"/>
              <a:t>硬件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easyDAQ61902AO1.WriteData()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2026" y="597351"/>
            <a:ext cx="3338170" cy="33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YTE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516E7D48-519A-452E-9042-DB3D21E1EF98}" vid="{6B744659-EFA1-489F-9651-09F5F591B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JYTEK Template v4 wide</Template>
  <TotalTime>2805</TotalTime>
  <Words>253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Palatino</vt:lpstr>
      <vt:lpstr>新細明體</vt:lpstr>
      <vt:lpstr>微软雅黑</vt:lpstr>
      <vt:lpstr>Arial</vt:lpstr>
      <vt:lpstr>Calibri</vt:lpstr>
      <vt:lpstr>Office 主题​​</vt:lpstr>
      <vt:lpstr>EasyDAQ - 简单易用、快速上手</vt:lpstr>
      <vt:lpstr>easyDAQ61902AI</vt:lpstr>
      <vt:lpstr>easyDAQ61902AO</vt:lpstr>
      <vt:lpstr>easyDAQ61902DI</vt:lpstr>
      <vt:lpstr>easyDAQ61902DO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Lin</dc:creator>
  <cp:lastModifiedBy>jytek-sales</cp:lastModifiedBy>
  <cp:revision>30</cp:revision>
  <dcterms:created xsi:type="dcterms:W3CDTF">2017-10-31T11:28:53Z</dcterms:created>
  <dcterms:modified xsi:type="dcterms:W3CDTF">2017-11-23T02:28:46Z</dcterms:modified>
</cp:coreProperties>
</file>