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9A08-87E7-47C9-B4E2-D38ED0DAE524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48AB-BF6C-4970-BC3F-A641FEDC3B5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332656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Move 3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Pfeil nach oben 2"/>
          <p:cNvSpPr/>
          <p:nvPr/>
        </p:nvSpPr>
        <p:spPr>
          <a:xfrm>
            <a:off x="755576" y="62068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oben 3"/>
          <p:cNvSpPr/>
          <p:nvPr/>
        </p:nvSpPr>
        <p:spPr>
          <a:xfrm>
            <a:off x="1115616" y="476672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oben 4"/>
          <p:cNvSpPr/>
          <p:nvPr/>
        </p:nvSpPr>
        <p:spPr>
          <a:xfrm>
            <a:off x="1475656" y="62068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55776" y="332656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Move 2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332656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Move 1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552" y="2780928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Left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55776" y="2780928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Right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88024" y="2780928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Turn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04248" y="332656"/>
            <a:ext cx="1512168" cy="1800200"/>
          </a:xfrm>
          <a:prstGeom prst="rect">
            <a:avLst/>
          </a:prstGeom>
          <a:ln w="12700"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Back</a:t>
            </a:r>
            <a:endParaRPr lang="de-DE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Pfeil nach oben 11"/>
          <p:cNvSpPr/>
          <p:nvPr/>
        </p:nvSpPr>
        <p:spPr>
          <a:xfrm>
            <a:off x="5292080" y="548680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oben 12"/>
          <p:cNvSpPr/>
          <p:nvPr/>
        </p:nvSpPr>
        <p:spPr>
          <a:xfrm>
            <a:off x="2869686" y="62068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oben 13"/>
          <p:cNvSpPr/>
          <p:nvPr/>
        </p:nvSpPr>
        <p:spPr>
          <a:xfrm>
            <a:off x="3373742" y="62068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 flipV="1">
            <a:off x="7380312" y="620688"/>
            <a:ext cx="360040" cy="936104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iger Pfeil 15"/>
          <p:cNvSpPr/>
          <p:nvPr/>
        </p:nvSpPr>
        <p:spPr>
          <a:xfrm flipH="1">
            <a:off x="899592" y="2996952"/>
            <a:ext cx="720080" cy="1008112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>
            <a:off x="2987824" y="2996952"/>
            <a:ext cx="720080" cy="1008112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180-Grad-Pfeil 17"/>
          <p:cNvSpPr/>
          <p:nvPr/>
        </p:nvSpPr>
        <p:spPr>
          <a:xfrm>
            <a:off x="5148064" y="3068960"/>
            <a:ext cx="864096" cy="936104"/>
          </a:xfrm>
          <a:prstGeom prst="utur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oben 4"/>
          <p:cNvSpPr/>
          <p:nvPr/>
        </p:nvSpPr>
        <p:spPr>
          <a:xfrm>
            <a:off x="1331640" y="350100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1691680" y="3356992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6"/>
          <p:cNvSpPr/>
          <p:nvPr/>
        </p:nvSpPr>
        <p:spPr>
          <a:xfrm>
            <a:off x="2051720" y="3501008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iger Pfeil 7"/>
          <p:cNvSpPr/>
          <p:nvPr/>
        </p:nvSpPr>
        <p:spPr>
          <a:xfrm>
            <a:off x="3851920" y="3573016"/>
            <a:ext cx="720080" cy="1008112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iger Pfeil 8"/>
          <p:cNvSpPr/>
          <p:nvPr/>
        </p:nvSpPr>
        <p:spPr>
          <a:xfrm flipH="1">
            <a:off x="5580112" y="3645024"/>
            <a:ext cx="720080" cy="1008112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180-Grad-Pfeil 9"/>
          <p:cNvSpPr/>
          <p:nvPr/>
        </p:nvSpPr>
        <p:spPr>
          <a:xfrm>
            <a:off x="7668344" y="3717032"/>
            <a:ext cx="864096" cy="936104"/>
          </a:xfrm>
          <a:prstGeom prst="utur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 nach oben 18"/>
          <p:cNvSpPr/>
          <p:nvPr/>
        </p:nvSpPr>
        <p:spPr>
          <a:xfrm>
            <a:off x="1691680" y="1196752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>
            <a:off x="3635896" y="1268760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>
            <a:off x="4139952" y="1268760"/>
            <a:ext cx="360040" cy="100811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flipV="1">
            <a:off x="6372200" y="1412776"/>
            <a:ext cx="360040" cy="936104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private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Sommer</dc:creator>
  <cp:lastModifiedBy>Martin Sommer</cp:lastModifiedBy>
  <cp:revision>6</cp:revision>
  <dcterms:created xsi:type="dcterms:W3CDTF">2017-12-09T18:52:56Z</dcterms:created>
  <dcterms:modified xsi:type="dcterms:W3CDTF">2017-12-09T19:36:53Z</dcterms:modified>
</cp:coreProperties>
</file>