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40" y="-17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33F6-2AE9-41D0-B694-5FB9DDB5201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0F9C-0C77-4682-A5A7-5FA748081D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48400" y="-3771900"/>
            <a:ext cx="13487400" cy="7543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KHURSHEED ALI</dc:creator>
  <cp:lastModifiedBy>KHURSHEED ALI</cp:lastModifiedBy>
  <cp:revision>3</cp:revision>
  <dcterms:created xsi:type="dcterms:W3CDTF">2012-01-10T15:24:31Z</dcterms:created>
  <dcterms:modified xsi:type="dcterms:W3CDTF">2012-01-10T15:45:00Z</dcterms:modified>
</cp:coreProperties>
</file>