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0DB085CC-2B09-459C-AEF8-D2907C0C273F}" name="시작">
          <p14:sldIdLst/>
        </p14:section>
        <p14:section id="{1A706F25-C822-4FDC-A604-4B1AE7368231}" name="1장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584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792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53112B8-E522-4C61-BE60-0A0E70058089}" type="datetime1">
              <a:rPr lang="ko-KR" altLang="en-US"/>
              <a:pPr lvl="0">
                <a:defRPr/>
              </a:pPr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820BE18-39CC-437B-AEB9-3FEA0E67E46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20BE18-39CC-437B-AEB9-3FEA0E67E46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4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3412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115FE-EB61-02DC-69A2-E3A4E11B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242AF-1291-1509-689A-AF7C84EB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7F022-2851-360A-97F1-22322FEE1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2514-E08E-430E-A431-E21847EBA660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1040-4971-7F7B-5F16-A845EE5A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65FDE-C640-D528-BFA2-C568D680E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6013-FA12-443A-8CE8-F5FB6A890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3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래픽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그래픽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124" y="0"/>
            <a:ext cx="937374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5337" y="1966085"/>
            <a:ext cx="3447191" cy="908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>
                <a:solidFill>
                  <a:srgbClr val="477489"/>
                </a:solidFill>
                <a:latin typeface="나눔고딕"/>
                <a:ea typeface="나눔고딕"/>
              </a:rPr>
              <a:t>화면설계서</a:t>
            </a:r>
            <a:endParaRPr lang="ko-KR" altLang="en-US" sz="5400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grpSp>
        <p:nvGrpSpPr>
          <p:cNvPr id="28" name="그룹 23"/>
          <p:cNvGrpSpPr/>
          <p:nvPr/>
        </p:nvGrpSpPr>
        <p:grpSpPr>
          <a:xfrm rot="0">
            <a:off x="4476564" y="6026619"/>
            <a:ext cx="3814103" cy="646331"/>
            <a:chOff x="4615522" y="5892464"/>
            <a:chExt cx="3814103" cy="646331"/>
          </a:xfrm>
        </p:grpSpPr>
        <p:sp>
          <p:nvSpPr>
            <p:cNvPr id="29" name="TextBox 21"/>
            <p:cNvSpPr txBox="1"/>
            <p:nvPr/>
          </p:nvSpPr>
          <p:spPr>
            <a:xfrm>
              <a:off x="5267327" y="5892464"/>
              <a:ext cx="3162298" cy="638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김군순</a:t>
              </a:r>
              <a:endParaRPr lang="ko-KR" altLang="en-US">
                <a:solidFill>
                  <a:schemeClr val="bg1"/>
                </a:solidFill>
                <a:latin typeface="나눔고딕"/>
                <a:ea typeface="나눔고딕"/>
                <a:cs typeface="KoPubWorld돋움체_Pro Medium"/>
              </a:endParaRPr>
            </a:p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김다희</a:t>
              </a:r>
              <a:r>
                <a:rPr lang="en-US" altLang="ko-KR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,</a:t>
              </a: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 김훈종</a:t>
              </a:r>
              <a:r>
                <a:rPr lang="en-US" altLang="ko-KR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,</a:t>
              </a: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 이대섭</a:t>
              </a:r>
              <a:r>
                <a:rPr lang="en-US" altLang="ko-KR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,</a:t>
              </a:r>
              <a:r>
                <a:rPr lang="ko-KR" altLang="en-US">
                  <a:solidFill>
                    <a:schemeClr val="bg1"/>
                  </a:solidFill>
                  <a:latin typeface="나눔고딕"/>
                  <a:ea typeface="나눔고딕"/>
                  <a:cs typeface="KoPubWorld돋움체_Pro Medium"/>
                </a:rPr>
                <a:t> 백지수</a:t>
              </a:r>
              <a:endParaRPr lang="ko-KR" altLang="en-US">
                <a:solidFill>
                  <a:schemeClr val="bg1"/>
                </a:solidFill>
                <a:latin typeface="나눔고딕"/>
                <a:ea typeface="나눔고딕"/>
                <a:cs typeface="KoPubWorld돋움체_Pro Medium"/>
              </a:endParaRPr>
            </a:p>
          </p:txBody>
        </p:sp>
        <p:sp>
          <p:nvSpPr>
            <p:cNvPr id="30" name="TextBox 22"/>
            <p:cNvSpPr txBox="1"/>
            <p:nvPr/>
          </p:nvSpPr>
          <p:spPr>
            <a:xfrm>
              <a:off x="4615522" y="5892464"/>
              <a:ext cx="8232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팀장 </a:t>
              </a:r>
              <a:r>
                <a:rPr lang="en-US" altLang="ko-KR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:</a:t>
              </a:r>
              <a:endParaRPr lang="en-US" altLang="ko-KR" b="1">
                <a:solidFill>
                  <a:schemeClr val="bg1"/>
                </a:solidFill>
                <a:latin typeface="나눔고딕"/>
                <a:ea typeface="나눔고딕"/>
                <a:cs typeface="KoPubWorld돋움체_Pro Bold"/>
              </a:endParaRPr>
            </a:p>
            <a:p>
              <a:pPr lvl="0"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팀원 </a:t>
              </a:r>
              <a:r>
                <a:rPr lang="en-US" altLang="ko-KR" b="1">
                  <a:solidFill>
                    <a:schemeClr val="bg1"/>
                  </a:solidFill>
                  <a:latin typeface="나눔고딕"/>
                  <a:ea typeface="나눔고딕"/>
                  <a:cs typeface="KoPubWorld돋움체_Pro Bold"/>
                </a:rPr>
                <a:t>:</a:t>
              </a:r>
              <a:endParaRPr lang="ko-KR" altLang="en-US" b="1">
                <a:solidFill>
                  <a:schemeClr val="bg1"/>
                </a:solidFill>
                <a:latin typeface="나눔고딕"/>
                <a:ea typeface="나눔고딕"/>
                <a:cs typeface="KoPubWorld돋움체_Pro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724" y="233511"/>
            <a:ext cx="1834316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변경 이력</a:t>
            </a:r>
            <a:endParaRPr lang="ko-KR" altLang="en-US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538774" y="1381337"/>
          <a:ext cx="11114453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1"/>
                <a:gridCol w="1272864"/>
                <a:gridCol w="5624846"/>
                <a:gridCol w="1587881"/>
                <a:gridCol w="1587881"/>
              </a:tblGrid>
              <a:tr h="39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버전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작성일자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수정사항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작성자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 kern="12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Pretendard SemiBold"/>
                        </a:rPr>
                        <a:t>검수자</a:t>
                      </a:r>
                      <a:endParaRPr lang="ko-KR" altLang="en-US" sz="1600" b="0" kern="1200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Pretendard SemiBold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489"/>
                    </a:solidFill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0.1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2023.11.22</a:t>
                      </a: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메인 화면 </a:t>
                      </a: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1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차 배포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Pretendard ExtraLight"/>
                        </a:rPr>
                        <a:t>이대섭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80975" indent="-180975" algn="l" defTabSz="914400" rtl="0" eaLnBrk="1" latinLnBrk="1" hangingPunct="1">
                        <a:buFontTx/>
                        <a:buChar char="-"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Pretendard ExtraLight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61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3"/>
          <p:cNvSpPr txBox="1"/>
          <p:nvPr/>
        </p:nvSpPr>
        <p:spPr>
          <a:xfrm>
            <a:off x="390724" y="233511"/>
            <a:ext cx="1834316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메뉴 구성</a:t>
            </a:r>
            <a:endParaRPr lang="ko-KR" altLang="en-US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33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7" name=""/>
          <p:cNvGrpSpPr/>
          <p:nvPr/>
        </p:nvGrpSpPr>
        <p:grpSpPr>
          <a:xfrm rot="0">
            <a:off x="1051753" y="1523840"/>
            <a:ext cx="10088492" cy="3848419"/>
            <a:chOff x="1051753" y="1523840"/>
            <a:chExt cx="10088492" cy="3848419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10060110" y="152384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프로젝트명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10060110" y="1963858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메인메뉴 이름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10060110" y="240387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서브메뉴 이름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10060110" y="2843893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서브메뉴 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메뉴 이름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4982261" y="1649111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수어랑말해랑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1051753" y="350152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마이페이지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" name="사각형: 둥근 모서리 17"/>
            <p:cNvSpPr/>
            <p:nvPr/>
          </p:nvSpPr>
          <p:spPr>
            <a:xfrm>
              <a:off x="1051753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메인화면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1051753" y="292196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23" name="사각형: 둥근 모서리 122"/>
            <p:cNvSpPr/>
            <p:nvPr/>
          </p:nvSpPr>
          <p:spPr>
            <a:xfrm>
              <a:off x="6484671" y="501221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댓글 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 추천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4" name="사각형: 둥근 모서리 17"/>
            <p:cNvSpPr/>
            <p:nvPr/>
          </p:nvSpPr>
          <p:spPr>
            <a:xfrm>
              <a:off x="2847210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수어번역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5" name="사각형: 둥근 모서리 17"/>
            <p:cNvSpPr/>
            <p:nvPr/>
          </p:nvSpPr>
          <p:spPr>
            <a:xfrm>
              <a:off x="4642668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6" name="사각형: 둥근 모서리 17"/>
            <p:cNvSpPr/>
            <p:nvPr/>
          </p:nvSpPr>
          <p:spPr>
            <a:xfrm>
              <a:off x="6438126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커뮤니티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38" name="사각형: 둥근 모서리 17"/>
            <p:cNvSpPr/>
            <p:nvPr/>
          </p:nvSpPr>
          <p:spPr>
            <a:xfrm>
              <a:off x="8233584" y="234239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공지사항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3" name="사각형: 둥근 모서리 26"/>
            <p:cNvSpPr/>
            <p:nvPr/>
          </p:nvSpPr>
          <p:spPr>
            <a:xfrm>
              <a:off x="7093881" y="332824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건의게시판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4" name="사각형: 둥근 모서리 25"/>
            <p:cNvSpPr/>
            <p:nvPr/>
          </p:nvSpPr>
          <p:spPr>
            <a:xfrm>
              <a:off x="5776501" y="3324943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자유게시판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7" name="사각형: 둥근 모서리 26"/>
            <p:cNvSpPr/>
            <p:nvPr/>
          </p:nvSpPr>
          <p:spPr>
            <a:xfrm>
              <a:off x="6482835" y="393967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작성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48" name="사각형: 둥근 모서리 26"/>
            <p:cNvSpPr/>
            <p:nvPr/>
          </p:nvSpPr>
          <p:spPr>
            <a:xfrm>
              <a:off x="6482835" y="449762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조회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150" name=""/>
            <p:cNvCxnSpPr/>
            <p:nvPr/>
          </p:nvCxnSpPr>
          <p:spPr>
            <a:xfrm rot="5400000" flipV="1">
              <a:off x="5181942" y="-1247726"/>
              <a:ext cx="1588" cy="7181831"/>
            </a:xfrm>
            <a:prstGeom prst="bentConnector3">
              <a:avLst>
                <a:gd name="adj1" fmla="val -8338803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"/>
            <p:cNvCxnSpPr/>
            <p:nvPr/>
          </p:nvCxnSpPr>
          <p:spPr>
            <a:xfrm rot="5400000" flipV="1">
              <a:off x="5181942" y="547732"/>
              <a:ext cx="1588" cy="3590915"/>
            </a:xfrm>
            <a:prstGeom prst="bentConnector3">
              <a:avLst>
                <a:gd name="adj1" fmla="val -8338803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"/>
            <p:cNvCxnSpPr/>
            <p:nvPr/>
          </p:nvCxnSpPr>
          <p:spPr>
            <a:xfrm rot="16200000" flipH="1">
              <a:off x="1482059" y="2812201"/>
              <a:ext cx="219521" cy="0"/>
            </a:xfrm>
            <a:prstGeom prst="line">
              <a:avLst/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"/>
            <p:cNvCxnSpPr/>
            <p:nvPr/>
          </p:nvCxnSpPr>
          <p:spPr>
            <a:xfrm rot="16200000" flipH="1">
              <a:off x="1482059" y="3391768"/>
              <a:ext cx="219522" cy="0"/>
            </a:xfrm>
            <a:prstGeom prst="line">
              <a:avLst/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"/>
            <p:cNvCxnSpPr/>
            <p:nvPr/>
          </p:nvCxnSpPr>
          <p:spPr>
            <a:xfrm rot="5400000">
              <a:off x="6336130" y="2682879"/>
              <a:ext cx="622503" cy="661625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"/>
            <p:cNvCxnSpPr/>
            <p:nvPr/>
          </p:nvCxnSpPr>
          <p:spPr>
            <a:xfrm rot="5400000" flipV="1">
              <a:off x="6993168" y="2687466"/>
              <a:ext cx="625806" cy="655755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"/>
            <p:cNvCxnSpPr/>
            <p:nvPr/>
          </p:nvCxnSpPr>
          <p:spPr>
            <a:xfrm rot="5400000" flipV="1">
              <a:off x="6537622" y="3454399"/>
              <a:ext cx="254690" cy="715870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"/>
            <p:cNvCxnSpPr/>
            <p:nvPr/>
          </p:nvCxnSpPr>
          <p:spPr>
            <a:xfrm rot="5400000">
              <a:off x="7202732" y="3508462"/>
              <a:ext cx="251386" cy="61104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"/>
            <p:cNvCxnSpPr/>
            <p:nvPr/>
          </p:nvCxnSpPr>
          <p:spPr>
            <a:xfrm rot="5400000">
              <a:off x="6923952" y="4398674"/>
              <a:ext cx="197900" cy="0"/>
            </a:xfrm>
            <a:prstGeom prst="line">
              <a:avLst/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사각형: 둥근 모서리 122"/>
            <p:cNvSpPr/>
            <p:nvPr/>
          </p:nvSpPr>
          <p:spPr>
            <a:xfrm>
              <a:off x="4180929" y="282706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카테고리 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63" name="사각형: 둥근 모서리 122"/>
            <p:cNvSpPr/>
            <p:nvPr/>
          </p:nvSpPr>
          <p:spPr>
            <a:xfrm>
              <a:off x="7744399" y="282706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477489"/>
              </a:solidFill>
              <a:prstDash val="dash"/>
            </a:ln>
            <a:effectLst>
              <a:outerShdw blurRad="63500" algn="ctr" rotWithShape="0">
                <a:srgbClr val="47748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게시판 카테고리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164" name=""/>
            <p:cNvCxnSpPr/>
            <p:nvPr/>
          </p:nvCxnSpPr>
          <p:spPr>
            <a:xfrm rot="5400000">
              <a:off x="5185912" y="2005979"/>
              <a:ext cx="333239" cy="339593"/>
            </a:xfrm>
            <a:prstGeom prst="bentConnector3">
              <a:avLst>
                <a:gd name="adj1" fmla="val 62287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메인화면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0" name=""/>
          <p:cNvGrpSpPr/>
          <p:nvPr/>
        </p:nvGrpSpPr>
        <p:grpSpPr>
          <a:xfrm rot="0">
            <a:off x="1244927" y="1126170"/>
            <a:ext cx="9438584" cy="5039848"/>
            <a:chOff x="1244927" y="1126170"/>
            <a:chExt cx="9438584" cy="5039848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835842" y="112617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메인화면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3" name="사각형: 둥근 모서리 17"/>
            <p:cNvSpPr/>
            <p:nvPr/>
          </p:nvSpPr>
          <p:spPr>
            <a:xfrm>
              <a:off x="1244927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수어번역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6" name="사각형: 둥근 모서리 17"/>
            <p:cNvSpPr/>
            <p:nvPr/>
          </p:nvSpPr>
          <p:spPr>
            <a:xfrm>
              <a:off x="3040385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7" name="사각형: 둥근 모서리 17"/>
            <p:cNvSpPr/>
            <p:nvPr/>
          </p:nvSpPr>
          <p:spPr>
            <a:xfrm>
              <a:off x="4835842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커뮤니티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6631300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공지사항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9" name="사각형: 둥근 모서리 17"/>
            <p:cNvSpPr/>
            <p:nvPr/>
          </p:nvSpPr>
          <p:spPr>
            <a:xfrm>
              <a:off x="8426758" y="254278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655820" y="1709831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메뉴선택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07" name="TextBox 1069"/>
            <p:cNvSpPr txBox="1"/>
            <p:nvPr/>
          </p:nvSpPr>
          <p:spPr>
            <a:xfrm>
              <a:off x="7783024" y="3429000"/>
              <a:ext cx="498963" cy="252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No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2" name="사각형: 둥근 모서리 17"/>
            <p:cNvSpPr/>
            <p:nvPr/>
          </p:nvSpPr>
          <p:spPr>
            <a:xfrm>
              <a:off x="7250141" y="387295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8250106" y="3100768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로그인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여부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15" name="사각형: 둥근 모서리 17"/>
            <p:cNvSpPr/>
            <p:nvPr/>
          </p:nvSpPr>
          <p:spPr>
            <a:xfrm>
              <a:off x="9603376" y="387295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마이페이지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7074422" y="4428292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회원가입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17" name="사각형: 둥근 모서리 17"/>
            <p:cNvSpPr/>
            <p:nvPr/>
          </p:nvSpPr>
          <p:spPr>
            <a:xfrm>
              <a:off x="6328271" y="516387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8" name="사각형: 둥근 모서리 17"/>
            <p:cNvSpPr/>
            <p:nvPr/>
          </p:nvSpPr>
          <p:spPr>
            <a:xfrm>
              <a:off x="8205256" y="516387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19" name="사각형: 둥근 모서리 17"/>
            <p:cNvSpPr/>
            <p:nvPr/>
          </p:nvSpPr>
          <p:spPr>
            <a:xfrm>
              <a:off x="6328271" y="567747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회원가입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20" name="사각형: 둥근 모서리 17"/>
            <p:cNvSpPr/>
            <p:nvPr/>
          </p:nvSpPr>
          <p:spPr>
            <a:xfrm>
              <a:off x="8205256" y="567747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로그인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37" name=""/>
            <p:cNvCxnSpPr/>
            <p:nvPr/>
          </p:nvCxnSpPr>
          <p:spPr>
            <a:xfrm rot="16200000" flipH="1">
              <a:off x="5264102" y="1598023"/>
              <a:ext cx="223616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"/>
            <p:cNvCxnSpPr/>
            <p:nvPr/>
          </p:nvCxnSpPr>
          <p:spPr>
            <a:xfrm rot="5400000">
              <a:off x="5211465" y="2378338"/>
              <a:ext cx="328890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"/>
            <p:cNvCxnSpPr/>
            <p:nvPr/>
          </p:nvCxnSpPr>
          <p:spPr>
            <a:xfrm rot="16200000" flipH="1">
              <a:off x="8869540" y="3000113"/>
              <a:ext cx="197939" cy="337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"/>
            <p:cNvCxnSpPr/>
            <p:nvPr/>
          </p:nvCxnSpPr>
          <p:spPr>
            <a:xfrm rot="16200000" flipH="1">
              <a:off x="7694716" y="4328496"/>
              <a:ext cx="195289" cy="4303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"/>
            <p:cNvCxnSpPr/>
            <p:nvPr/>
          </p:nvCxnSpPr>
          <p:spPr>
            <a:xfrm rot="16200000" flipH="1">
              <a:off x="6791559" y="5600700"/>
              <a:ext cx="153558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"/>
            <p:cNvCxnSpPr/>
            <p:nvPr/>
          </p:nvCxnSpPr>
          <p:spPr>
            <a:xfrm rot="16200000" flipH="1">
              <a:off x="8668545" y="5600700"/>
              <a:ext cx="153558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"/>
            <p:cNvCxnSpPr/>
            <p:nvPr/>
          </p:nvCxnSpPr>
          <p:spPr>
            <a:xfrm rot="5400000">
              <a:off x="4313736" y="1480610"/>
              <a:ext cx="328888" cy="179545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"/>
            <p:cNvCxnSpPr/>
            <p:nvPr/>
          </p:nvCxnSpPr>
          <p:spPr>
            <a:xfrm rot="5400000">
              <a:off x="3416008" y="582881"/>
              <a:ext cx="328889" cy="359091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"/>
            <p:cNvCxnSpPr/>
            <p:nvPr/>
          </p:nvCxnSpPr>
          <p:spPr>
            <a:xfrm rot="5400000" flipV="1">
              <a:off x="6109193" y="1480609"/>
              <a:ext cx="328891" cy="179545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"/>
            <p:cNvCxnSpPr/>
            <p:nvPr/>
          </p:nvCxnSpPr>
          <p:spPr>
            <a:xfrm rot="5400000" flipV="1">
              <a:off x="7006922" y="582880"/>
              <a:ext cx="328891" cy="3590916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"/>
            <p:cNvCxnSpPr/>
            <p:nvPr/>
          </p:nvCxnSpPr>
          <p:spPr>
            <a:xfrm rot="5400000">
              <a:off x="8246139" y="3148901"/>
              <a:ext cx="268126" cy="117998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"/>
            <p:cNvCxnSpPr/>
            <p:nvPr/>
          </p:nvCxnSpPr>
          <p:spPr>
            <a:xfrm rot="5400000" flipV="1">
              <a:off x="9422757" y="3152270"/>
              <a:ext cx="268126" cy="117324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"/>
            <p:cNvCxnSpPr/>
            <p:nvPr/>
          </p:nvCxnSpPr>
          <p:spPr>
            <a:xfrm rot="5400000">
              <a:off x="7215664" y="4585028"/>
              <a:ext cx="231521" cy="926173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"/>
            <p:cNvCxnSpPr/>
            <p:nvPr/>
          </p:nvCxnSpPr>
          <p:spPr>
            <a:xfrm rot="5400000" flipV="1">
              <a:off x="8154158" y="4572709"/>
              <a:ext cx="231521" cy="950812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"/>
            <p:cNvCxnSpPr/>
            <p:nvPr/>
          </p:nvCxnSpPr>
          <p:spPr>
            <a:xfrm rot="5400000" flipV="1">
              <a:off x="7806036" y="5099822"/>
              <a:ext cx="1588" cy="1876988"/>
            </a:xfrm>
            <a:prstGeom prst="bentConnector3">
              <a:avLst>
                <a:gd name="adj1" fmla="val 8438413"/>
              </a:avLst>
            </a:prstGeom>
            <a:ln w="15240">
              <a:solidFill>
                <a:srgbClr val="4774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1069"/>
            <p:cNvSpPr txBox="1"/>
            <p:nvPr/>
          </p:nvSpPr>
          <p:spPr>
            <a:xfrm>
              <a:off x="9631994" y="3429000"/>
              <a:ext cx="498963" cy="252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Yes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55" name=""/>
            <p:cNvCxnSpPr/>
            <p:nvPr/>
          </p:nvCxnSpPr>
          <p:spPr>
            <a:xfrm rot="5400000" flipH="1">
              <a:off x="4423174" y="2798996"/>
              <a:ext cx="4859825" cy="1874219"/>
            </a:xfrm>
            <a:prstGeom prst="bentConnector4">
              <a:avLst>
                <a:gd name="adj1" fmla="val -6065"/>
                <a:gd name="adj2" fmla="val -17938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1069"/>
            <p:cNvSpPr txBox="1"/>
            <p:nvPr/>
          </p:nvSpPr>
          <p:spPr>
            <a:xfrm>
              <a:off x="6858538" y="4745691"/>
              <a:ext cx="498963" cy="25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No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9" name="TextBox 1069"/>
            <p:cNvSpPr txBox="1"/>
            <p:nvPr/>
          </p:nvSpPr>
          <p:spPr>
            <a:xfrm>
              <a:off x="8249935" y="4745691"/>
              <a:ext cx="498963" cy="25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Yes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수어번역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1" name=""/>
          <p:cNvGrpSpPr/>
          <p:nvPr/>
        </p:nvGrpSpPr>
        <p:grpSpPr>
          <a:xfrm rot="0">
            <a:off x="2405384" y="2012386"/>
            <a:ext cx="7509952" cy="2464755"/>
            <a:chOff x="2405384" y="2012386"/>
            <a:chExt cx="7509952" cy="2464755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200842" y="201238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수어번역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6" name="사각형: 둥근 모서리 17"/>
            <p:cNvSpPr/>
            <p:nvPr/>
          </p:nvSpPr>
          <p:spPr>
            <a:xfrm>
              <a:off x="2405384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안 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7" name="사각형: 둥근 모서리 17"/>
            <p:cNvSpPr/>
            <p:nvPr/>
          </p:nvSpPr>
          <p:spPr>
            <a:xfrm>
              <a:off x="4200842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녹 화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5996300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번 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020819" y="2710347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버튼선택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237" name=""/>
            <p:cNvCxnSpPr/>
            <p:nvPr/>
          </p:nvCxnSpPr>
          <p:spPr>
            <a:xfrm rot="16200000" flipH="1">
              <a:off x="4571951" y="2541389"/>
              <a:ext cx="337916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"/>
            <p:cNvCxnSpPr/>
            <p:nvPr/>
          </p:nvCxnSpPr>
          <p:spPr>
            <a:xfrm rot="5400000">
              <a:off x="4576464" y="3378854"/>
              <a:ext cx="328890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"/>
            <p:cNvCxnSpPr/>
            <p:nvPr/>
          </p:nvCxnSpPr>
          <p:spPr>
            <a:xfrm rot="5400000">
              <a:off x="3678735" y="2481126"/>
              <a:ext cx="328888" cy="179545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"/>
            <p:cNvCxnSpPr/>
            <p:nvPr/>
          </p:nvCxnSpPr>
          <p:spPr>
            <a:xfrm rot="5400000" flipV="1">
              <a:off x="5474193" y="2481125"/>
              <a:ext cx="328891" cy="179545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사각형: 둥근 모서리 17"/>
            <p:cNvSpPr/>
            <p:nvPr/>
          </p:nvSpPr>
          <p:spPr>
            <a:xfrm>
              <a:off x="2405384" y="41170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안내 영상 출력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2" name="사각형: 둥근 모서리 17"/>
            <p:cNvSpPr/>
            <p:nvPr/>
          </p:nvSpPr>
          <p:spPr>
            <a:xfrm>
              <a:off x="4200842" y="41170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녹화시작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3" name="사각형: 둥근 모서리 17"/>
            <p:cNvSpPr/>
            <p:nvPr/>
          </p:nvSpPr>
          <p:spPr>
            <a:xfrm>
              <a:off x="5996300" y="41170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녹화 내용 번역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4" name="사각형: 둥근 모서리 17"/>
            <p:cNvSpPr/>
            <p:nvPr/>
          </p:nvSpPr>
          <p:spPr>
            <a:xfrm>
              <a:off x="8657510" y="35433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자주 찾는 질문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영상 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8475156" y="2710347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자주 찾는 질문 선택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266" name=""/>
            <p:cNvCxnSpPr/>
            <p:nvPr/>
          </p:nvCxnSpPr>
          <p:spPr>
            <a:xfrm rot="5400000" flipV="1">
              <a:off x="6799120" y="314220"/>
              <a:ext cx="337916" cy="4454336"/>
            </a:xfrm>
            <a:prstGeom prst="bentConnector3">
              <a:avLst>
                <a:gd name="adj1" fmla="val 33615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"/>
            <p:cNvCxnSpPr/>
            <p:nvPr/>
          </p:nvCxnSpPr>
          <p:spPr>
            <a:xfrm rot="16200000" flipH="1">
              <a:off x="9031967" y="3377689"/>
              <a:ext cx="328890" cy="2332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"/>
            <p:cNvCxnSpPr/>
            <p:nvPr/>
          </p:nvCxnSpPr>
          <p:spPr>
            <a:xfrm rot="5400000" flipV="1">
              <a:off x="2839370" y="4009426"/>
              <a:ext cx="213751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"/>
            <p:cNvCxnSpPr/>
            <p:nvPr/>
          </p:nvCxnSpPr>
          <p:spPr>
            <a:xfrm rot="16200000" flipH="1">
              <a:off x="4634033" y="4010220"/>
              <a:ext cx="213751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"/>
            <p:cNvCxnSpPr/>
            <p:nvPr/>
          </p:nvCxnSpPr>
          <p:spPr>
            <a:xfrm rot="5400000">
              <a:off x="6429492" y="4010220"/>
              <a:ext cx="213751" cy="1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수어사전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80" name=""/>
          <p:cNvGrpSpPr/>
          <p:nvPr/>
        </p:nvGrpSpPr>
        <p:grpSpPr>
          <a:xfrm rot="0">
            <a:off x="4788376" y="1244409"/>
            <a:ext cx="2615247" cy="4094782"/>
            <a:chOff x="4020818" y="1244409"/>
            <a:chExt cx="2615247" cy="4094782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200842" y="1244409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수어사전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4202074" y="4979147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수어사전 조회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020818" y="1818545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수어사전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전체목록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237" name=""/>
            <p:cNvCxnSpPr/>
            <p:nvPr/>
          </p:nvCxnSpPr>
          <p:spPr>
            <a:xfrm rot="5400000">
              <a:off x="4633863" y="1711499"/>
              <a:ext cx="214091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사각형: 둥근 모서리 17"/>
            <p:cNvSpPr/>
            <p:nvPr/>
          </p:nvSpPr>
          <p:spPr>
            <a:xfrm>
              <a:off x="5555931" y="400279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필터링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70" name=""/>
            <p:cNvCxnSpPr/>
            <p:nvPr/>
          </p:nvCxnSpPr>
          <p:spPr>
            <a:xfrm rot="5400000">
              <a:off x="5989124" y="3895920"/>
              <a:ext cx="213751" cy="1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"/>
            <p:cNvSpPr/>
            <p:nvPr/>
          </p:nvSpPr>
          <p:spPr>
            <a:xfrm>
              <a:off x="4020818" y="2546723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73" name="사각형: 둥근 모서리 17"/>
            <p:cNvSpPr/>
            <p:nvPr/>
          </p:nvSpPr>
          <p:spPr>
            <a:xfrm>
              <a:off x="5555931" y="34290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74" name=""/>
            <p:cNvCxnSpPr/>
            <p:nvPr/>
          </p:nvCxnSpPr>
          <p:spPr>
            <a:xfrm rot="5400000">
              <a:off x="4628852" y="2434665"/>
              <a:ext cx="224115" cy="1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"/>
            <p:cNvCxnSpPr/>
            <p:nvPr/>
          </p:nvCxnSpPr>
          <p:spPr>
            <a:xfrm rot="5400000" flipV="1">
              <a:off x="5229348" y="2562349"/>
              <a:ext cx="378214" cy="135508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"/>
            <p:cNvCxnSpPr/>
            <p:nvPr/>
          </p:nvCxnSpPr>
          <p:spPr>
            <a:xfrm rot="5400000">
              <a:off x="3417300" y="3835560"/>
              <a:ext cx="2108383" cy="538835"/>
            </a:xfrm>
            <a:prstGeom prst="bentConnector4">
              <a:avLst>
                <a:gd name="adj1" fmla="val 9039"/>
                <a:gd name="adj2" fmla="val 16468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"/>
            <p:cNvCxnSpPr/>
            <p:nvPr/>
          </p:nvCxnSpPr>
          <p:spPr>
            <a:xfrm rot="5400000">
              <a:off x="5290941" y="4354112"/>
              <a:ext cx="796325" cy="813789"/>
            </a:xfrm>
            <a:prstGeom prst="bentConnector2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"/>
            <p:cNvCxnSpPr/>
            <p:nvPr/>
          </p:nvCxnSpPr>
          <p:spPr>
            <a:xfrm rot="5400000" flipH="1" flipV="1">
              <a:off x="3831353" y="3709525"/>
              <a:ext cx="2540416" cy="718875"/>
            </a:xfrm>
            <a:prstGeom prst="bentConnector4">
              <a:avLst>
                <a:gd name="adj1" fmla="val -9905"/>
                <a:gd name="adj2" fmla="val 34387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커뮤니티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4" name=""/>
          <p:cNvGrpSpPr/>
          <p:nvPr/>
        </p:nvGrpSpPr>
        <p:grpSpPr>
          <a:xfrm rot="0">
            <a:off x="3031014" y="1524191"/>
            <a:ext cx="5898477" cy="4337598"/>
            <a:chOff x="3031014" y="1524191"/>
            <a:chExt cx="5898477" cy="4337598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455442" y="1524191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커뮤니티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88" name="사각형: 둥근 모서리 17"/>
            <p:cNvSpPr/>
            <p:nvPr/>
          </p:nvSpPr>
          <p:spPr>
            <a:xfrm>
              <a:off x="4445757" y="355638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자유 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268237" y="2730340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필터링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281" name="사각형: 둥근 모서리 17"/>
            <p:cNvSpPr/>
            <p:nvPr/>
          </p:nvSpPr>
          <p:spPr>
            <a:xfrm>
              <a:off x="5860499" y="355638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건의 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6" name="사각형: 둥근 모서리 17"/>
            <p:cNvSpPr/>
            <p:nvPr/>
          </p:nvSpPr>
          <p:spPr>
            <a:xfrm>
              <a:off x="3031014" y="355638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전체 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88" name=""/>
            <p:cNvCxnSpPr/>
            <p:nvPr/>
          </p:nvCxnSpPr>
          <p:spPr>
            <a:xfrm rot="5400000">
              <a:off x="4118715" y="2686770"/>
              <a:ext cx="321978" cy="1417245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"/>
            <p:cNvCxnSpPr/>
            <p:nvPr/>
          </p:nvCxnSpPr>
          <p:spPr>
            <a:xfrm rot="5400000" flipV="1">
              <a:off x="5533457" y="2689273"/>
              <a:ext cx="321978" cy="1412240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"/>
            <p:cNvCxnSpPr/>
            <p:nvPr/>
          </p:nvCxnSpPr>
          <p:spPr>
            <a:xfrm rot="5400000">
              <a:off x="4826086" y="3394142"/>
              <a:ext cx="321978" cy="2502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사각형: 둥근 모서리 17"/>
            <p:cNvSpPr/>
            <p:nvPr/>
          </p:nvSpPr>
          <p:spPr>
            <a:xfrm>
              <a:off x="4445757" y="444652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해당 게시글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페이지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292" name=""/>
            <p:cNvCxnSpPr/>
            <p:nvPr/>
          </p:nvCxnSpPr>
          <p:spPr>
            <a:xfrm rot="5400000" flipV="1">
              <a:off x="4013405" y="3474104"/>
              <a:ext cx="530095" cy="1414742"/>
            </a:xfrm>
            <a:prstGeom prst="bentConnector3">
              <a:avLst>
                <a:gd name="adj1" fmla="val 31567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"/>
            <p:cNvCxnSpPr/>
            <p:nvPr/>
          </p:nvCxnSpPr>
          <p:spPr>
            <a:xfrm rot="5400000">
              <a:off x="5428148" y="3474104"/>
              <a:ext cx="530095" cy="1414742"/>
            </a:xfrm>
            <a:prstGeom prst="bentConnector3">
              <a:avLst>
                <a:gd name="adj1" fmla="val 31567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"/>
            <p:cNvCxnSpPr/>
            <p:nvPr/>
          </p:nvCxnSpPr>
          <p:spPr>
            <a:xfrm rot="16200000" flipH="1">
              <a:off x="4720777" y="4181475"/>
              <a:ext cx="530095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"/>
            <p:cNvSpPr/>
            <p:nvPr/>
          </p:nvSpPr>
          <p:spPr>
            <a:xfrm>
              <a:off x="4268237" y="2058548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전체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게시판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296" name=""/>
            <p:cNvCxnSpPr/>
            <p:nvPr/>
          </p:nvCxnSpPr>
          <p:spPr>
            <a:xfrm rot="5400000">
              <a:off x="4904762" y="1967801"/>
              <a:ext cx="174311" cy="7182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"/>
            <p:cNvCxnSpPr/>
            <p:nvPr/>
          </p:nvCxnSpPr>
          <p:spPr>
            <a:xfrm rot="16200000" flipH="1">
              <a:off x="4904462" y="2646476"/>
              <a:ext cx="167729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사각형: 둥근 모서리 17"/>
            <p:cNvSpPr/>
            <p:nvPr/>
          </p:nvSpPr>
          <p:spPr>
            <a:xfrm>
              <a:off x="4445757" y="4978803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댓글 작성 및 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추천 </a:t>
              </a:r>
              <a:r>
                <a:rPr lang="en-US" altLang="ko-KR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UP</a:t>
              </a:r>
              <a:endParaRPr lang="en-US" altLang="ko-KR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99" name="사각형: 둥근 모서리 17"/>
            <p:cNvSpPr/>
            <p:nvPr/>
          </p:nvSpPr>
          <p:spPr>
            <a:xfrm>
              <a:off x="4445757" y="5501744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댓글 삭제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302" name=""/>
            <p:cNvCxnSpPr/>
            <p:nvPr/>
          </p:nvCxnSpPr>
          <p:spPr>
            <a:xfrm rot="5400000" flipH="1">
              <a:off x="4098169" y="4974134"/>
              <a:ext cx="1235242" cy="540068"/>
            </a:xfrm>
            <a:prstGeom prst="bentConnector4">
              <a:avLst>
                <a:gd name="adj1" fmla="val -11441"/>
                <a:gd name="adj2" fmla="val 125774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"/>
            <p:cNvCxnSpPr/>
            <p:nvPr/>
          </p:nvCxnSpPr>
          <p:spPr>
            <a:xfrm flipV="1">
              <a:off x="4445757" y="4626544"/>
              <a:ext cx="1588" cy="532280"/>
            </a:xfrm>
            <a:prstGeom prst="bentConnector3">
              <a:avLst>
                <a:gd name="adj1" fmla="val -8338803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"/>
            <p:cNvCxnSpPr/>
            <p:nvPr/>
          </p:nvCxnSpPr>
          <p:spPr>
            <a:xfrm rot="5400000" flipV="1">
              <a:off x="4900501" y="4891891"/>
              <a:ext cx="172235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"/>
            <p:cNvCxnSpPr/>
            <p:nvPr/>
          </p:nvCxnSpPr>
          <p:spPr>
            <a:xfrm rot="16200000" flipH="1">
              <a:off x="4904376" y="5420297"/>
              <a:ext cx="162896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사각형: 둥근 모서리 17"/>
            <p:cNvSpPr/>
            <p:nvPr/>
          </p:nvSpPr>
          <p:spPr>
            <a:xfrm>
              <a:off x="6033257" y="4446522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내 게시글 조회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9" name="사각형: 둥근 모서리 17"/>
            <p:cNvSpPr/>
            <p:nvPr/>
          </p:nvSpPr>
          <p:spPr>
            <a:xfrm>
              <a:off x="6033257" y="500681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내 게시글 삭제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0" name="TextBox 1069"/>
            <p:cNvSpPr txBox="1"/>
            <p:nvPr/>
          </p:nvSpPr>
          <p:spPr>
            <a:xfrm>
              <a:off x="3768786" y="5004735"/>
              <a:ext cx="583008" cy="251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50" b="1">
                  <a:latin typeface="나눔고딕"/>
                  <a:ea typeface="나눔고딕"/>
                  <a:cs typeface="Pretendard SemiBold"/>
                </a:rPr>
                <a:t>성공시</a:t>
              </a:r>
              <a:endParaRPr lang="ko-KR" altLang="en-US" sz="1050" b="1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1" name="사각형: 둥근 모서리 17"/>
            <p:cNvSpPr/>
            <p:nvPr/>
          </p:nvSpPr>
          <p:spPr>
            <a:xfrm>
              <a:off x="7849357" y="443343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등록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312" name=""/>
            <p:cNvCxnSpPr/>
            <p:nvPr/>
          </p:nvCxnSpPr>
          <p:spPr>
            <a:xfrm rot="16200000" flipH="1">
              <a:off x="6473199" y="4906692"/>
              <a:ext cx="200248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"/>
            <p:cNvCxnSpPr/>
            <p:nvPr/>
          </p:nvCxnSpPr>
          <p:spPr>
            <a:xfrm rot="5400000" flipH="1">
              <a:off x="4612730" y="3406266"/>
              <a:ext cx="3056281" cy="864907"/>
            </a:xfrm>
            <a:prstGeom prst="bentConnector4">
              <a:avLst>
                <a:gd name="adj1" fmla="val -4529"/>
                <a:gd name="adj2" fmla="val -312468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1069"/>
            <p:cNvSpPr txBox="1"/>
            <p:nvPr/>
          </p:nvSpPr>
          <p:spPr>
            <a:xfrm>
              <a:off x="8130303" y="5524499"/>
              <a:ext cx="583008" cy="251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50" b="1">
                  <a:latin typeface="나눔고딕"/>
                  <a:ea typeface="나눔고딕"/>
                  <a:cs typeface="Pretendard SemiBold"/>
                </a:rPr>
                <a:t>성공시</a:t>
              </a:r>
              <a:endParaRPr lang="ko-KR" altLang="en-US" sz="1050" b="1"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320" name=""/>
            <p:cNvCxnSpPr/>
            <p:nvPr/>
          </p:nvCxnSpPr>
          <p:spPr>
            <a:xfrm rot="5400000" flipV="1">
              <a:off x="5596798" y="3469997"/>
              <a:ext cx="366814" cy="1586237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"/>
            <p:cNvCxnSpPr/>
            <p:nvPr/>
          </p:nvCxnSpPr>
          <p:spPr>
            <a:xfrm>
              <a:off x="6562726" y="4267200"/>
              <a:ext cx="1826699" cy="166230"/>
            </a:xfrm>
            <a:prstGeom prst="bentConnector2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"/>
            <p:cNvCxnSpPr/>
            <p:nvPr/>
          </p:nvCxnSpPr>
          <p:spPr>
            <a:xfrm rot="5400000" flipH="1">
              <a:off x="5807471" y="2211525"/>
              <a:ext cx="2482895" cy="2681004"/>
            </a:xfrm>
            <a:prstGeom prst="bentConnector4">
              <a:avLst>
                <a:gd name="adj1" fmla="val -28593"/>
                <a:gd name="adj2" fmla="val -3269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3"/>
          <p:cNvSpPr txBox="1"/>
          <p:nvPr/>
        </p:nvSpPr>
        <p:spPr>
          <a:xfrm>
            <a:off x="390722" y="233511"/>
            <a:ext cx="4034592" cy="574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플로우 차트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(</a:t>
            </a:r>
            <a:r>
              <a:rPr lang="ko-KR" altLang="en-US" sz="3200" b="1">
                <a:solidFill>
                  <a:srgbClr val="477489"/>
                </a:solidFill>
                <a:latin typeface="나눔고딕"/>
                <a:ea typeface="나눔고딕"/>
              </a:rPr>
              <a:t>공지사항</a:t>
            </a:r>
            <a:r>
              <a:rPr lang="en-US" altLang="ko-KR" sz="3200" b="1">
                <a:solidFill>
                  <a:srgbClr val="477489"/>
                </a:solidFill>
                <a:latin typeface="나눔고딕"/>
                <a:ea typeface="나눔고딕"/>
              </a:rPr>
              <a:t>)</a:t>
            </a:r>
            <a:endParaRPr lang="en-US" altLang="ko-KR" sz="3200" b="1">
              <a:solidFill>
                <a:srgbClr val="477489"/>
              </a:solidFill>
              <a:latin typeface="나눔고딕"/>
              <a:ea typeface="나눔고딕"/>
            </a:endParaRPr>
          </a:p>
        </p:txBody>
      </p:sp>
      <p:pic>
        <p:nvPicPr>
          <p:cNvPr id="1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1290" y="212780"/>
            <a:ext cx="778290" cy="419926"/>
          </a:xfrm>
          <a:prstGeom prst="rect">
            <a:avLst/>
          </a:prstGeom>
        </p:spPr>
      </p:pic>
      <p:sp>
        <p:nvSpPr>
          <p:cNvPr id="175" name="직사각형 1"/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47" name=""/>
          <p:cNvGrpSpPr/>
          <p:nvPr/>
        </p:nvGrpSpPr>
        <p:grpSpPr>
          <a:xfrm rot="0">
            <a:off x="5347335" y="1533716"/>
            <a:ext cx="1440180" cy="4495608"/>
            <a:chOff x="4251308" y="1524191"/>
            <a:chExt cx="1440180" cy="4495608"/>
          </a:xfrm>
        </p:grpSpPr>
        <p:sp>
          <p:nvSpPr>
            <p:cNvPr id="181" name="사각형: 둥근 모서리 16"/>
            <p:cNvSpPr/>
            <p:nvPr/>
          </p:nvSpPr>
          <p:spPr>
            <a:xfrm>
              <a:off x="4431331" y="1524191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4774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공지사항</a:t>
              </a:r>
              <a:endParaRPr lang="ko-KR" altLang="en-US" sz="1000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4251308" y="2165446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공지사항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목록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311" name="사각형: 둥근 모서리 17"/>
            <p:cNvSpPr/>
            <p:nvPr/>
          </p:nvSpPr>
          <p:spPr>
            <a:xfrm>
              <a:off x="4431331" y="2950718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작성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5" name="TextBox 1069"/>
            <p:cNvSpPr txBox="1"/>
            <p:nvPr/>
          </p:nvSpPr>
          <p:spPr>
            <a:xfrm>
              <a:off x="4898969" y="4096702"/>
              <a:ext cx="583008" cy="251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b="1">
                  <a:latin typeface="나눔고딕"/>
                  <a:ea typeface="나눔고딕"/>
                  <a:cs typeface="Pretendard SemiBold"/>
                </a:rPr>
                <a:t>Yes</a:t>
              </a:r>
              <a:endParaRPr lang="en-US" altLang="ko-KR" sz="1050" b="1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4251308" y="3591973"/>
              <a:ext cx="1440180" cy="504063"/>
            </a:xfrm>
            <a:prstGeom prst="flowChartDecision">
              <a:avLst/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관리자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</a:rPr>
                <a:t>유무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326" name="사각형: 둥근 모서리 17"/>
            <p:cNvSpPr/>
            <p:nvPr/>
          </p:nvSpPr>
          <p:spPr>
            <a:xfrm>
              <a:off x="4431331" y="5018500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삭제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27" name="사각형: 둥근 모서리 17"/>
            <p:cNvSpPr/>
            <p:nvPr/>
          </p:nvSpPr>
          <p:spPr>
            <a:xfrm>
              <a:off x="4431331" y="5659755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삭제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28" name="사각형: 둥근 모서리 17"/>
            <p:cNvSpPr/>
            <p:nvPr/>
          </p:nvSpPr>
          <p:spPr>
            <a:xfrm>
              <a:off x="4431331" y="4377246"/>
              <a:ext cx="1080135" cy="360045"/>
            </a:xfrm>
            <a:prstGeom prst="roundRect">
              <a:avLst>
                <a:gd name="adj" fmla="val 16667"/>
              </a:avLst>
            </a:prstGeom>
            <a:solidFill>
              <a:srgbClr val="d4e2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나눔고딕"/>
                  <a:ea typeface="나눔고딕"/>
                  <a:cs typeface="Pretendard SemiBold"/>
                </a:rPr>
                <a:t>게시글 작성 성공</a:t>
              </a:r>
              <a:endPara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cxnSp>
          <p:nvCxnSpPr>
            <p:cNvPr id="338" name=""/>
            <p:cNvCxnSpPr/>
            <p:nvPr/>
          </p:nvCxnSpPr>
          <p:spPr>
            <a:xfrm rot="16200000" flipH="1">
              <a:off x="4830793" y="2810113"/>
              <a:ext cx="281209" cy="0"/>
            </a:xfrm>
            <a:prstGeom prst="straightConnector1">
              <a:avLst/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"/>
            <p:cNvCxnSpPr/>
            <p:nvPr/>
          </p:nvCxnSpPr>
          <p:spPr>
            <a:xfrm rot="5400000" flipV="1">
              <a:off x="4831588" y="3450574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"/>
            <p:cNvCxnSpPr/>
            <p:nvPr/>
          </p:nvCxnSpPr>
          <p:spPr>
            <a:xfrm rot="5400000" flipV="1">
              <a:off x="4831587" y="4235847"/>
              <a:ext cx="281210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"/>
            <p:cNvCxnSpPr/>
            <p:nvPr/>
          </p:nvCxnSpPr>
          <p:spPr>
            <a:xfrm rot="5400000" flipV="1">
              <a:off x="4831588" y="4877102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"/>
            <p:cNvCxnSpPr/>
            <p:nvPr/>
          </p:nvCxnSpPr>
          <p:spPr>
            <a:xfrm rot="5400000" flipV="1">
              <a:off x="4831588" y="5518356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"/>
            <p:cNvCxnSpPr/>
            <p:nvPr/>
          </p:nvCxnSpPr>
          <p:spPr>
            <a:xfrm rot="5400000" flipV="1">
              <a:off x="4831589" y="2024047"/>
              <a:ext cx="281209" cy="1588"/>
            </a:xfrm>
            <a:prstGeom prst="bentConnector3">
              <a:avLst>
                <a:gd name="adj1" fmla="val 50000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"/>
            <p:cNvCxnSpPr/>
            <p:nvPr/>
          </p:nvCxnSpPr>
          <p:spPr>
            <a:xfrm rot="5400000" flipH="1" flipV="1">
              <a:off x="3530281" y="3858589"/>
              <a:ext cx="3602318" cy="720095"/>
            </a:xfrm>
            <a:prstGeom prst="bentConnector4">
              <a:avLst>
                <a:gd name="adj1" fmla="val -3761"/>
                <a:gd name="adj2" fmla="val 188234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"/>
            <p:cNvCxnSpPr/>
            <p:nvPr/>
          </p:nvCxnSpPr>
          <p:spPr>
            <a:xfrm flipH="1" flipV="1">
              <a:off x="4251308" y="2417477"/>
              <a:ext cx="180022" cy="2139791"/>
            </a:xfrm>
            <a:prstGeom prst="bentConnector3">
              <a:avLst>
                <a:gd name="adj1" fmla="val 250694"/>
              </a:avLst>
            </a:prstGeom>
            <a:ln w="15240">
              <a:solidFill>
                <a:srgbClr val="47748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"/>
            <a:ext cx="2407961" cy="6857996"/>
          </a:xfrm>
          <a:prstGeom prst="rect">
            <a:avLst/>
          </a:prstGeom>
          <a:solidFill>
            <a:srgbClr val="47748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긱블말랑이"/>
              <a:ea typeface="긱블말랑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961" y="5498115"/>
            <a:ext cx="9784039" cy="1359885"/>
          </a:xfrm>
          <a:prstGeom prst="rect">
            <a:avLst/>
          </a:prstGeom>
          <a:solidFill>
            <a:srgbClr val="c2d6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2529291" y="295716"/>
            <a:ext cx="9521126" cy="5056511"/>
          </a:xfrm>
          <a:prstGeom prst="round2SameRect">
            <a:avLst>
              <a:gd name="adj1" fmla="val 2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  <a:cs typeface="Pretendard ExtraLight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529291" y="275448"/>
            <a:ext cx="9521126" cy="21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고딕"/>
                <a:ea typeface="나눔고딕"/>
                <a:cs typeface="Pretendard Medium"/>
              </a:rPr>
              <a:t>수어랑말해랑</a:t>
            </a:r>
            <a:endParaRPr lang="en-US" altLang="ko-KR" sz="1000">
              <a:solidFill>
                <a:schemeClr val="tx1"/>
              </a:solidFill>
              <a:latin typeface="나눔고딕"/>
              <a:ea typeface="나눔고딕"/>
              <a:cs typeface="Pretendard Mediu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387136" y="348588"/>
            <a:ext cx="511291" cy="99215"/>
            <a:chOff x="11225212" y="248920"/>
            <a:chExt cx="635793" cy="12337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1225212" y="310607"/>
              <a:ext cx="145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1759595" y="254518"/>
              <a:ext cx="101100" cy="112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11760410" y="253237"/>
              <a:ext cx="100595" cy="114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0">
              <a:off x="11494012" y="248920"/>
              <a:ext cx="129211" cy="123374"/>
              <a:chOff x="11494012" y="248920"/>
              <a:chExt cx="129211" cy="12337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494012" y="278906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529835" y="248920"/>
                <a:ext cx="93388" cy="9338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고딕"/>
                  <a:ea typeface="나눔고딕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 rot="0">
            <a:off x="238431" y="5930001"/>
            <a:ext cx="2171089" cy="599552"/>
            <a:chOff x="286056" y="325166"/>
            <a:chExt cx="2171089" cy="599552"/>
          </a:xfrm>
        </p:grpSpPr>
        <p:sp>
          <p:nvSpPr>
            <p:cNvPr id="6" name="TextBox 5"/>
            <p:cNvSpPr txBox="1"/>
            <p:nvPr/>
          </p:nvSpPr>
          <p:spPr>
            <a:xfrm>
              <a:off x="286056" y="325166"/>
              <a:ext cx="757884" cy="335544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작성자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056" y="616941"/>
              <a:ext cx="2171089" cy="30777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이대섭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38431" y="275578"/>
            <a:ext cx="2171089" cy="589292"/>
            <a:chOff x="286056" y="325166"/>
            <a:chExt cx="2171089" cy="589292"/>
          </a:xfrm>
        </p:grpSpPr>
        <p:sp>
          <p:nvSpPr>
            <p:cNvPr id="14" name="TextBox 13"/>
            <p:cNvSpPr txBox="1"/>
            <p:nvPr/>
          </p:nvSpPr>
          <p:spPr>
            <a:xfrm>
              <a:off x="286056" y="325166"/>
              <a:ext cx="872184" cy="332117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</a:t>
              </a:r>
              <a:r>
                <a:rPr lang="en-US" altLang="ko-KR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ID</a:t>
              </a:r>
              <a:r>
                <a:rPr lang="en-US" altLang="ko-KR" sz="14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 </a:t>
              </a:r>
              <a:endParaRPr lang="ko-KR" altLang="en-US" sz="14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056" y="616941"/>
              <a:ext cx="2171089" cy="29751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main</a:t>
              </a:r>
              <a:endParaRPr lang="en-US" altLang="ko-KR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238430" y="1142705"/>
            <a:ext cx="2171090" cy="588940"/>
            <a:chOff x="286055" y="325166"/>
            <a:chExt cx="2171090" cy="588940"/>
          </a:xfrm>
        </p:grpSpPr>
        <p:sp>
          <p:nvSpPr>
            <p:cNvPr id="18" name="TextBox 17"/>
            <p:cNvSpPr txBox="1"/>
            <p:nvPr/>
          </p:nvSpPr>
          <p:spPr>
            <a:xfrm>
              <a:off x="286055" y="325166"/>
              <a:ext cx="948385" cy="33176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화면이름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056" y="616941"/>
              <a:ext cx="2171089" cy="297165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메인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38431" y="2830337"/>
            <a:ext cx="2171089" cy="806308"/>
            <a:chOff x="286056" y="325166"/>
            <a:chExt cx="2171089" cy="806308"/>
          </a:xfrm>
        </p:grpSpPr>
        <p:sp>
          <p:nvSpPr>
            <p:cNvPr id="24" name="TextBox 23"/>
            <p:cNvSpPr txBox="1"/>
            <p:nvPr/>
          </p:nvSpPr>
          <p:spPr>
            <a:xfrm>
              <a:off x="286056" y="325166"/>
              <a:ext cx="1005534" cy="330058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화면 개요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056" y="616941"/>
              <a:ext cx="2171089" cy="514533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처음 </a:t>
              </a: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</a:rPr>
                <a:t>접속했을 때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</a:rPr>
                <a:t>보여지는 화면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38431" y="4203735"/>
            <a:ext cx="2171089" cy="585435"/>
            <a:chOff x="286056" y="325166"/>
            <a:chExt cx="2171089" cy="585435"/>
          </a:xfrm>
        </p:grpSpPr>
        <p:sp>
          <p:nvSpPr>
            <p:cNvPr id="27" name="TextBox 26"/>
            <p:cNvSpPr txBox="1"/>
            <p:nvPr/>
          </p:nvSpPr>
          <p:spPr>
            <a:xfrm>
              <a:off x="286056" y="325166"/>
              <a:ext cx="1005534" cy="337785"/>
            </a:xfrm>
            <a:prstGeom prst="rect">
              <a:avLst/>
            </a:prstGeom>
            <a:noFill/>
          </p:spPr>
          <p:txBody>
            <a:bodyPr wrap="non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bg1"/>
                  </a:solidFill>
                  <a:latin typeface="나눔고딕"/>
                  <a:ea typeface="나눔고딕"/>
                  <a:cs typeface="Pretendard SemiBold"/>
                </a:rPr>
                <a:t>메뉴 경로</a:t>
              </a:r>
              <a:endParaRPr lang="ko-KR" altLang="en-US" sz="1600" b="1">
                <a:solidFill>
                  <a:schemeClr val="bg1"/>
                </a:solidFill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056" y="616941"/>
              <a:ext cx="2171089" cy="293660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고딕"/>
                  <a:ea typeface="나눔고딕"/>
                  <a:cs typeface="Pretendard ExtraLight"/>
                </a:rPr>
                <a:t>메인 페이지</a:t>
              </a:r>
              <a:endParaRPr lang="ko-KR" altLang="en-US" sz="1400">
                <a:solidFill>
                  <a:schemeClr val="bg1"/>
                </a:solidFill>
                <a:latin typeface="나눔고딕"/>
                <a:ea typeface="나눔고딕"/>
                <a:cs typeface="Pretendard Extra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536919" y="5659243"/>
            <a:ext cx="9387898" cy="806327"/>
            <a:chOff x="285805" y="325164"/>
            <a:chExt cx="1141294" cy="806327"/>
          </a:xfrm>
        </p:grpSpPr>
        <p:sp>
          <p:nvSpPr>
            <p:cNvPr id="22" name="TextBox 21"/>
            <p:cNvSpPr txBox="1"/>
            <p:nvPr/>
          </p:nvSpPr>
          <p:spPr>
            <a:xfrm>
              <a:off x="286048" y="325164"/>
              <a:ext cx="786796" cy="291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"/>
                  <a:ea typeface="나눔고딕"/>
                  <a:cs typeface="Pretendard SemiBold"/>
                </a:rPr>
                <a:t>화면 설명</a:t>
              </a:r>
              <a:endParaRPr lang="ko-KR" altLang="en-US" sz="1400">
                <a:latin typeface="나눔고딕"/>
                <a:ea typeface="나눔고딕"/>
                <a:cs typeface="Pretendard Semi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805" y="616938"/>
              <a:ext cx="1141294" cy="514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사용자에게 어떤 서비스인지 소개하는 화면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  <a:p>
              <a:pPr marL="180975" indent="-180975">
                <a:buFontTx/>
                <a:buChar char="-"/>
                <a:defRPr/>
              </a:pPr>
              <a:r>
                <a:rPr lang="ko-KR" altLang="en-US" sz="1400">
                  <a:latin typeface="Pretendard ExtraLight"/>
                  <a:ea typeface="Pretendard ExtraLight"/>
                  <a:cs typeface="Pretendard ExtraLight"/>
                </a:rPr>
                <a:t>회원가입 및 로그인 기능</a:t>
              </a:r>
              <a:endParaRPr lang="ko-KR" altLang="en-US" sz="1400">
                <a:latin typeface="Pretendard ExtraLight"/>
                <a:ea typeface="Pretendard ExtraLight"/>
                <a:cs typeface="Pretendard ExtraLight"/>
              </a:endParaRPr>
            </a:p>
          </p:txBody>
        </p:sp>
      </p:grp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0662" y="492312"/>
            <a:ext cx="9511926" cy="4852275"/>
          </a:xfrm>
          <a:prstGeom prst="rect">
            <a:avLst/>
          </a:prstGeom>
        </p:spPr>
      </p:pic>
      <p:sp>
        <p:nvSpPr>
          <p:cNvPr id="40" name="TextBox 30"/>
          <p:cNvSpPr txBox="1"/>
          <p:nvPr/>
        </p:nvSpPr>
        <p:spPr>
          <a:xfrm>
            <a:off x="2536919" y="5951017"/>
            <a:ext cx="9387899" cy="51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사용자에게 어떤 서비스인지 소개하는 화면</a:t>
            </a:r>
            <a:endParaRPr lang="ko-KR" altLang="en-US" sz="1400">
              <a:latin typeface="Pretendard ExtraLight"/>
              <a:ea typeface="Pretendard ExtraLight"/>
              <a:cs typeface="Pretendard ExtraLight"/>
            </a:endParaRPr>
          </a:p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회원가입 및 로그인 기능</a:t>
            </a:r>
            <a:endParaRPr lang="ko-KR" altLang="en-US" sz="1400">
              <a:latin typeface="Pretendard ExtraLight"/>
              <a:ea typeface="Pretendard ExtraLight"/>
              <a:cs typeface="Pretendard ExtraLight"/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7013668" y="5931966"/>
            <a:ext cx="4511102" cy="514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로그인 시 사용자 본인 정보 관리할 수 있는 마이페이지</a:t>
            </a:r>
            <a:endParaRPr lang="ko-KR" altLang="en-US" sz="1400">
              <a:latin typeface="Pretendard ExtraLight"/>
              <a:ea typeface="Pretendard ExtraLight"/>
              <a:cs typeface="Pretendard ExtraLight"/>
            </a:endParaRPr>
          </a:p>
          <a:p>
            <a:pPr marL="180975" indent="-180975">
              <a:buFontTx/>
              <a:buChar char="-"/>
              <a:defRPr/>
            </a:pPr>
            <a:r>
              <a:rPr lang="ko-KR" altLang="en-US" sz="1400">
                <a:latin typeface="Pretendard ExtraLight"/>
                <a:ea typeface="Pretendard ExtraLight"/>
                <a:cs typeface="Pretendard ExtraLight"/>
              </a:rPr>
              <a:t>사용자가 원하는 메뉴를 선택해 이동</a:t>
            </a:r>
            <a:endParaRPr lang="ko-KR" altLang="en-US" sz="1400">
              <a:latin typeface="Pretendard ExtraLight"/>
              <a:ea typeface="Pretendard ExtraLight"/>
              <a:cs typeface="Pretendar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1384</ep:Words>
  <ep:PresentationFormat>와이드스크린</ep:PresentationFormat>
  <ep:Paragraphs>584</ep:Paragraphs>
  <ep:Slides>9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2023-08-30T09:30:06.000</dcterms:created>
  <dc:creator>김군순</dc:creator>
  <cp:lastModifiedBy>smhrd</cp:lastModifiedBy>
  <dcterms:modified xsi:type="dcterms:W3CDTF">2023-11-23T09:13:42.450</dcterms:modified>
  <cp:revision>177</cp:revision>
  <dc:title>PowerPoint 프레젠테이션</dc:title>
  <cp:version>1000.0000.01</cp:version>
</cp:coreProperties>
</file>