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C1E51-6C80-477B-B271-C0F7871AD7D1}">
          <p14:sldIdLst>
            <p14:sldId id="256"/>
            <p14:sldId id="257"/>
          </p14:sldIdLst>
        </p14:section>
        <p14:section name="본문" id="{8B2459D8-90B7-41F0-847C-1ADA4ED61B5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8E"/>
    <a:srgbClr val="F1897C"/>
    <a:srgbClr val="E6EEF2"/>
    <a:srgbClr val="6997B2"/>
    <a:srgbClr val="F9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74522-822C-450B-B714-4775363F9AE3}" v="151" dt="2023-11-14T10:19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3865052050624257"/>
          <c:w val="0.87310765255905509"/>
          <c:h val="0.63889642969387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48-46FC-9255-9E9BF58E031D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48-46FC-9255-9E9BF58E03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지체</c:v>
                </c:pt>
                <c:pt idx="1">
                  <c:v>시각</c:v>
                </c:pt>
                <c:pt idx="2">
                  <c:v>청각</c:v>
                </c:pt>
                <c:pt idx="3">
                  <c:v>언어</c:v>
                </c:pt>
                <c:pt idx="4">
                  <c:v>지적</c:v>
                </c:pt>
                <c:pt idx="5">
                  <c:v>뇌병변</c:v>
                </c:pt>
                <c:pt idx="6">
                  <c:v>자폐성</c:v>
                </c:pt>
                <c:pt idx="7">
                  <c:v>정신</c:v>
                </c:pt>
                <c:pt idx="8">
                  <c:v>신장</c:v>
                </c:pt>
                <c:pt idx="9">
                  <c:v>심장</c:v>
                </c:pt>
                <c:pt idx="10">
                  <c:v>호흡기</c:v>
                </c:pt>
                <c:pt idx="11">
                  <c:v>간</c:v>
                </c:pt>
                <c:pt idx="12">
                  <c:v>안면</c:v>
                </c:pt>
                <c:pt idx="13">
                  <c:v>장루ㆍ요루</c:v>
                </c:pt>
                <c:pt idx="14">
                  <c:v>뇌전증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1176291</c:v>
                </c:pt>
                <c:pt idx="1">
                  <c:v>250767</c:v>
                </c:pt>
                <c:pt idx="2">
                  <c:v>425224</c:v>
                </c:pt>
                <c:pt idx="3">
                  <c:v>23349</c:v>
                </c:pt>
                <c:pt idx="4">
                  <c:v>225708</c:v>
                </c:pt>
                <c:pt idx="5">
                  <c:v>245477</c:v>
                </c:pt>
                <c:pt idx="6">
                  <c:v>37603</c:v>
                </c:pt>
                <c:pt idx="7">
                  <c:v>104424</c:v>
                </c:pt>
                <c:pt idx="8">
                  <c:v>105842</c:v>
                </c:pt>
                <c:pt idx="9">
                  <c:v>5078</c:v>
                </c:pt>
                <c:pt idx="10">
                  <c:v>11451</c:v>
                </c:pt>
                <c:pt idx="11">
                  <c:v>15066</c:v>
                </c:pt>
                <c:pt idx="12">
                  <c:v>2725</c:v>
                </c:pt>
                <c:pt idx="13">
                  <c:v>16779</c:v>
                </c:pt>
                <c:pt idx="14">
                  <c:v>7076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8-46FC-9255-9E9BF58E0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9255676719015952"/>
          <c:w val="0.87310765255905509"/>
          <c:h val="0.6005055454418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상대가 농인일 경우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45DA-B20E-BE19D970BCA7}"/>
              </c:ext>
            </c:extLst>
          </c:dPt>
          <c:dPt>
            <c:idx val="2"/>
            <c:invertIfNegative val="0"/>
            <c:bubble3D val="0"/>
            <c:spPr>
              <a:solidFill>
                <a:srgbClr val="E6EE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0.57699999999999996</c:v>
                </c:pt>
                <c:pt idx="1">
                  <c:v>0.129</c:v>
                </c:pt>
                <c:pt idx="2">
                  <c:v>0.11899999999999999</c:v>
                </c:pt>
                <c:pt idx="3">
                  <c:v>0.02</c:v>
                </c:pt>
                <c:pt idx="4">
                  <c:v>5.0000000000000001E-3</c:v>
                </c:pt>
                <c:pt idx="5">
                  <c:v>0.104</c:v>
                </c:pt>
                <c:pt idx="6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D-45DA-B20E-BE19D970B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상대가 청인일 경우'</c:v>
                </c:pt>
              </c:strCache>
            </c:strRef>
          </c:tx>
          <c:spPr>
            <a:solidFill>
              <a:srgbClr val="F9D0C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97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0.39</c:v>
                </c:pt>
                <c:pt idx="1">
                  <c:v>0.36399999999999999</c:v>
                </c:pt>
                <c:pt idx="2">
                  <c:v>0.11600000000000001</c:v>
                </c:pt>
                <c:pt idx="3">
                  <c:v>3.3000000000000002E-2</c:v>
                </c:pt>
                <c:pt idx="4">
                  <c:v>8.0000000000000002E-3</c:v>
                </c:pt>
                <c:pt idx="5">
                  <c:v>8.5000000000000006E-2</c:v>
                </c:pt>
                <c:pt idx="6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D-45DA-B20E-BE19D970B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83317282344289"/>
          <c:y val="0.91302758593557198"/>
          <c:w val="0.31233365435311428"/>
          <c:h val="5.51768783150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baseline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강원도</cx:pt>
          <cx:pt idx="1">경기도</cx:pt>
          <cx:pt idx="2">경상남도</cx:pt>
          <cx:pt idx="3">경상북도</cx:pt>
          <cx:pt idx="4">광주광역시</cx:pt>
          <cx:pt idx="5">대구광역시</cx:pt>
          <cx:pt idx="6">대전광역시</cx:pt>
          <cx:pt idx="7">부산광역시</cx:pt>
          <cx:pt idx="8">서울특별시</cx:pt>
          <cx:pt idx="9">세종특별시</cx:pt>
          <cx:pt idx="10">울산광역시</cx:pt>
          <cx:pt idx="11">인천광역시</cx:pt>
        </cx:lvl>
      </cx:strDim>
      <cx:numDim type="colorVal">
        <cx:f>Sheet1!$B$2:$B$13</cx:f>
        <cx:lvl ptCount="12" formatCode="G/표준">
          <cx:pt idx="0">88</cx:pt>
          <cx:pt idx="1">447</cx:pt>
          <cx:pt idx="2">96</cx:pt>
          <cx:pt idx="3">108</cx:pt>
          <cx:pt idx="4">40</cx:pt>
          <cx:pt idx="5">81</cx:pt>
          <cx:pt idx="6">64</cx:pt>
          <cx:pt idx="7">103</cx:pt>
          <cx:pt idx="8">500</cx:pt>
          <cx:pt idx="9">7</cx:pt>
          <cx:pt idx="10">37</cx:pt>
          <cx:pt idx="11">101</cx:pt>
        </cx:lvl>
      </cx:numDim>
    </cx:data>
  </cx:chartData>
  <cx:chart>
    <cx:plotArea>
      <cx:plotAreaRegion>
        <cx:series layoutId="regionMap" uniqueId="{4B30A43B-51DA-4456-B49C-47FF08905BDD}">
          <cx:tx>
            <cx:txData>
              <cx:f>Sheet1!$B$1</cx:f>
              <cx:v>수어통역사
공인자격
취득 현황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  <a:latin typeface="KoPubWorld돋움체_Pro Bold" panose="00000800000000000000" pitchFamily="50" charset="-127"/>
                    <a:ea typeface="KoPubWorld돋움체_Pro Bold" panose="00000800000000000000" pitchFamily="50" charset="-127"/>
                    <a:cs typeface="KoPubWorld돋움체_Pro Bold" panose="000008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endParaRPr>
              </a:p>
            </cx:txPr>
            <cx:visibility seriesName="0" categoryName="0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ko-KR" altLang="en-US" sz="1200" b="0" i="0" u="none" strike="noStrike" baseline="0">
                      <a:solidFill>
                        <a:schemeClr val="bg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rPr>
                    <a:t>447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geography cultureLanguage="ko-KR" cultureRegion="KR" attribution="제공: Bing">
              <cx:geoCache provider="{E9337A44-BEBE-4D9F-B70C-5C5E7DAFC167}">
                <cx:binary>5HtZjx1Hlt5fEfjsLGVExpLRGM1D5HL3pTZS1EuCLJKRe+QSuT5Nj9svtgHbDwMDdhsw7Bc/eODG
2NNoA+M/JGn+g8+tYkmsIkVKDQljwRdEsSqXmxFx4pzzfd85+Rc3429u8tcvms/GIi/b39yMXzyJ
jal+8/nn7U38unjRnhXJTaNb/cac3ejic/3mTXLz+vNXzYshKdXn2Ebk85v4RWNej0/+8i/g29Rr
vdU3L0yiy/PudTNdvG673LQfOffBU5+9eFUkpZ+0pkluDPriydd/+Jtv/+O//ebf/O7JZ69Lk5jp
aqpef/HkwWVPPvv88Ze99+DPchib6V7BvQ4/447jENcl4u7z5LNcl+rtaYTdM+wymzKK7k/fPXr/
ooDbf9SIbsfz4tWr5nXbwpxu/39w64MJPDhzo7vSnBZQwVp+8eSbf/1X//g3v//mf/zD13//t08+
S1rt3Z339Gkum4vbyX/+0AKPV+PdybtnHKZFbCTs24/zaPL8jDCEqMvp/Yr/00z7j7+FaX9gwscP
T/jRCoD9Hx15Z1c+Xp5PnXp/U/7d//n2n//2mz/+9ufdl+zMcRAVzOGPbAI2c5iDXQTGerAVf+Q4
fmA3Prj78YZ8cPJn2ZOPDPKLm+jrP/3h57UPP8OMCeFi9y4uPDYTOxPCFoI76D0zfXosP2ij+1vf
N9D9mV+fdb754199+9d/+Pp//btv//3ffvuvwM1/tthOzxBzIXJT9y684UeuJM5sDsmLsEfh7W5E
HxvIhw10f98j69wf/vWZ5us7x//r//bz+g49g4TL8NukY9uP04575nDObIHprd3e96BTwP3koD5s
o4dTemSphyd/hfYCJ/qv//ALuRJmDsKYfhgmsTOXQrYijN27zVukcDui+2Mfwms/YKa39z020NvD
vz7TAHT79j//7pcwDSAFimwbcXIX5cBdHiBYfua44EgYkXsz3JnmbkT3x368ae7ve2Sa+8O/StN8
/ff//ZcwDT1zBaQgSsQjm7hnzLE5xeAzt597K3xnGRjQ/bGfZJnb+963zO3hX59lvv3d77/9D3/6
x3/5v7/5n7/7eaEBP6MUc4Tes8wJt1FBGQGw8C68vhvK/bEfb5P7+x7Z5P7wr9Emf/r2v/yLH22T
R0D/U/TqTiq4zQmPVYT3mBdsjV8MOILLwgc7d+7pPnJfceYgDiHXeXv+flvcue/duO6P/YStcjuf
Jw/n+cWT+6/7FW6V//Snb//u979EYD0JE9RxEcMfRvbsjAmMAUN+lxIf+PLtuP4MA72977Evvz38
/76BPjrCd2nXgwt/qqTGzojjYpDNAJWcPo/hPT9zQb/gNgG3etcsgCDeUbd+eDgfRowP734wgT9X
OHsUuz4hUjy6+p1I950A6b8wL4Jb5fJHn70PhY9u/RhJvlu51asvnlhAbt/qEwIgyHfK6OnLHiz9
fYz5wVtfv2jNF08QFuB4joD/meMyEA+ffDa8vj9j2+4JaArOKMNAqUvdmBgkVnrGsY2Fyxm3XeES
wKGt7t6ecmCjODa4MRIU+MV3AvJR55PS5XdL9/bvz8quOOqkNO0XT2D7VHdXnebKXcfhmML3Yddl
wsEUMnh18+ICNGq4GP2zSaVjqpRrjmmDL7vhytgvjfWMYrVW8UuhEu+dFfrA4+hp4O89EKYjbHzS
jwF/P3ygrZhdWiJqj6Lgx3JOA6OzTTPGy6GLZJPrNZ8sv6fIY6jfaMXCtmZhUaXb1EkWiPJDydWm
btP1YAWCm0AUzTnuhJd2i6kTh0zXy2lCYWujkKAgnd0FifR5ibclHTxeuB63n5JCHBiO97Rw1syd
QjL2e6X6te7GVZlPXhtbC6tTEs/Jqir1Mis6j6JJ0qheOdW4MV2zbjK8MMzxk3j4qi18YBdHy9HL
Ls3DyqJrMnh27MVqCty62J4eBje87MbeMyW+1n16yRMWzEXpuXPqlTkJy/x6sniAK3X7nAohP9Zk
nePkPENqzYvUI1N1oZXeVxHzbTwEp4dRSsJ0jEa/5MkeO8lhSJ+hvpKjqZaVO16kvPXGJvKzkYej
la2mqt9h0tVBToiX9jQKGjDAFDdXPM43qRtvknpeCqr2PNvw3EhdlMFAxIaMTSLtop88Z2qoLCzq
zROSE9I7u4sCVsZXp7FwO1/ndrlATXIdF1bQVSpeDVm2t+EmMxfrOsl29djsSBTfDNj2zDh/acd8
EVfN1l50/XRVRtovcnffNCKkRbQ2WXGulRdV48E0w4FlOlAzWKEw+9PvCJfPYtr4xNieRnqR9ulx
pI1XRLXP64p7cUFq2Y36onbpdcqqfZVb2wzWeprmIGmZHMxYy9xydxPRGzaiFbHo0bHwipdsSWKR
StF3pRz6kCbdLNnsDrK20SDdOPXj8iaj0dIpsqBj9aovy5Dhw4S4zEbroqZq24j4laJ4UVtomw/R
lqmFWzt+3aXnbeRe2fkQNIV7TidzOeMkl0VerZu6PRTthdLaO23nmZmNgHsswVc8qbZWS8NCJ8tE
i0WeW6vKQX45pgHu4wWxF2g23unSiic716GLxDISzaNnjfpl4fQhZ+xgoXJD03nVdmzVd2nQd/rQ
D23YwIjNRJY5GgoZz8k6IrDbeBHGdNhQWEnLEv4I41HpvD55RObqRcXS5UzMlyePactuXVvduTVl
UvBSsnzYFbnEtF8jXhyjtlyfHJaKVafqdZE6wZRPq5O788EN3CkJIGLtzex6MSyaGv2hR0s8VBsn
zQ5RMvsOWKdNhi11q0SedkSu7KXTJutmasMky5cUMw+72d7qu0VaEpkmzjJK3UtmbJ/NfC26dGMP
1Uqpxu+zbA3L5J3uL8Xzou6Cpp4XhSLHTCWHtso3cY3hdrVkNApPtmntymOtJWcwnMWa5SkiKcGW
c4q3QysuKjwcaZ5Ih87K0w0vZILsWqqu812it1nHngtU7fKxf5Y29KZIfbvt3nTKfmNq65r1JpYo
qwJcZImsHJbJ2e5L6Ra9pwZ0U0wskZGKPLfFQjo636k493veL0UaZzLu1VOm5lqi2rnKJiEjC64f
p3yQ1pxksmHKyKzbtTH5UlXdm7Qe3zhxnkqVcs/F9psMd16WletCUPg2M26wVXlz34amTsOqw0uD
b0xpLxrNQ23pcHLUwp6IkBo7mUwMDxWmK0boKuLzKrHzTLrttOPlvGRTMctinII26o8FHYQkOc5g
NAn4U5YtoyJflGU9S55325lbF71VKY9ycowctD+tW+3GL5OWupJVdhjx5li37LmOi9ib0z6GrVkH
tCCrKBLXaCB+NYubYmSVnFz+JTJZMFH0qq9sLi01vtG8WlA9fKWTfIYxli944U8pe97H3bVF2SCJ
4ZlUkeXFhix7BycyTguIYhkEgbqB1bdJIOzrzvDLHra37PPzSYgMjAbWx8ZxZTonwVQPhzaaD3FX
H2htvwIaBQNKYc457+WMqlTmSTzDMmRgHtNeu0MPGyXBfiZKacSYST2PpURUN5LXej+NOIZQikpZ
apLL3OBS9lPOwrGsY0g72pF5hK9bgV/cXtUWTuVFynrZp7BysMSwwVddRv10tsOpIMGUuPthatVW
dCaMlTe2zori0GnL53mqiYypzhfNPEAmTJta8udurLIXjd2bUBMKvmWz6rqjhWwpChKdedU8Puvw
eLSFuqoavCp4daFSFNZ6knYuvMmeFpGwpK6N15HMt7LIF6KXVoWZNLT3pirzJpbjVVQkR0rtZYX7
BbMj6czuWvfz0djds3LCO8YsSI9C0uxVyqtD6poXwgaXn61hgu1QbmZxgcY4lbFml32OnvFk2ubt
uoXRtRE6WpNzOWdysut2G+dZtZqJXrXYAxNuO1pfYRYjP7HSbWtZ8uNYCFTeh0iIgjJMbezCT34C
gQ+RUKkzbaO+6Y6UvIR4GlR5FUR5H6pZ/VlPcjhyAS5CdecEAt8BecQR9WQXpjsmJs9lJ2yZQRAw
VZrKyJk/BfE+NK070ArgFn55+LBuzppmKuvuyEccDJXtEaeRyp6Dj68e1ArfWz2gsw5DnGNBH+NI
Cxue6iTujpC7w7yuvMl6nQtynIpKNpN197S39OMtcL3DzTe6mppExW97L7778y939w0dt5Xx74+f
uje+/2vxWp8UjfbxRadHfXfV96zoxCq+K7U/4isPdZ2fcvLHM507rQZ+vrP67zGde5n6IdN559Z7
pnNSCBFCTBDHocIB098znVPpF4RDDv8odSk87p7pAPMF9ZAIKDpyjIEGfc902BkSoBlx6KewXQdY
0E9hOjCQx1vGoTYwBCi5AO2AXoBHXKetR9VrxwAEUZOSNSD3/VxaARo6DUi9nFYTTZBMHOcmqYZl
bKbzNmk8yMkvSYoOtZ3vmznd9wPaklnvBYsW6NVguqeQKyAAq2LNk/qrsrCuOtJIp8l8XuXJKaNc
Cqvc6ZTKvPN5PEKiivpsPcbavSCJvSu4NLbaJdw+pqP9VBm6aYdhn7uqlFEZWFW04XMaTpMOZpG4
q4Q4YzhCnrFam/m1E4WoZJu86y+seTpXdi/dUexyA+gIW/FFNfKXxZy+rBzjpdEkY2Y/UxZgiwyZ
q2ksIWl3L/F0VSRKCmb21mBdMhFf2PbK5fqlQjpogYelvV6703jR0PKI28ZPqLUounknMnIAOKdM
vMe0kryKBqltq5U2PJuVpZIzexWn+ZbFhW9H6mIi8VWZWs+nCO8it7py81ItTGYuewqYP+23WZF7
7qifq6gqZYYB1HQ5CplTE1+Uaotss0hHC7B+4vWQJ1JTrLLS9jOGvNzOd3Ssr5NJ+3adB3PWbuLi
Fe4mj84XKH4+2tYiqZNFx9KQGlumWeqTdA7jspNu90zDuOfMXVcOsJtR+dPUr8qSXbFilSQXmYgk
lPRWtE1CwsW67tOgq91gjCKPEh6QKfZyFoU0J76uYs+y5kVtqoWiqVfZbVjO1VI4aiWa2sdYy0Ew
P2GzF3NnkSSOj4pxOQ9AfbmRgTCOjIG4scIOFK5X2klkPsnWaGmX5VLFTlCKUJQs6MZ8pRvAQ2Re
8pqu+97IlBPpONYSwaKPtFhnHV7NwgoqTHd8Kr0B1sGxCg+RJpyT2GvT6tIRenO6zgwm7Nsasjaw
Hxp5Q936sIhRNXkNh9yc2tKJ23C09aJOm6VJideyOehda1mXrVdaNMjActQikgrgEFm5Ul3lZWXt
K4YlsoawSRs5WIlfdH1w+h30CM8qmay1Ld00DdqmCBQACoOisOS2Z3e53xEqKZAznUdrhrJ1fz3O
7RIRtBZOflqPVTWi8GT5oeDr0Wm3bq9DRDoPp/kmGbU0ifBTjMLBmZYZrQNjgj57jmCMTRNUdRlk
9WvCiCyzq0LbvovqkwbQelq1uzEvN4gvmkKHfQEsCQWMWEuLRX7UmwVsIT+nIBygyyTOd7GbeIrn
gTMQLzFkTWLgX24S3G7J0V0muF+CHCGiOOgwW072VxNMpWAhCBRyHsEs02LIpmMxteu0Ghd9FD2r
zHroVThE6ZqlybacnY3lGmDuII/MssJeVjdhlzmA9ZONC0LDCOtbqmHB6Hg5E2c1GOHZ5bAep25B
XOwhWBXlNH6ZWEFPm2AoaGDp7lmRDgCNlAgKQg6kdLnvoDiY9chl1Y37IUn81kHeyYP6CK+sSia9
ZAMFXhb5J2PW2PF72By4btYTy1YKgqwZS992Z19EUaijJjhthoQ610XUHE/mK00PAc6+Xe6oa4Ed
tiBtIB/IgOBpqMQUDsbZqrHbtMm0hlBYGu5jWN8OQkCLqlWlB4mZ8tNGhxwbn5Tlou1EmHPukVqF
lF/kQxGUWSWR6sCVEilAfqlMJR1eLngMwTYZfYD6a3Aorx539hCFp03oxK4/WmkgantDRL7lUQ1b
y1Kr3h2O3MLPByQgisT2wWmiL0XKL3iULhDPgB24bSYhJbBNkfYSgOvWFDOSuqmysI0jQNYWZCKV
VecrptwEAHAj7SQ9hy6pwYtbfO1GCHzUkiU2YT7Rr6Jxvp6cANxzizuzybV1YebsqXbzm3aO/WKi
V1lFt3WTAlmJmjaIdd3InuiXHYuO2TiMIYgWx1mkN07KdzoaXpip64CyFAebopsm3vVZu4rBQ0zc
FDKbJyYRmq7LSutlPg37iZp8lTo1UBcQ4IAjWpF7mZMrd64uS5LGktrztncmI12HRz5wDsub4vLC
IXgLKCCcMy7tdtMnXX0xp9V2mCIpdBtkVguZbViqLyuYK2HWoeqyISj8maoLQIDrPHZ3FWJrnOWh
7opF6tJVazeLtGVXKYhINB0PXdlnQI77p040xH6cWNdON14gm4eC1eEtBvr/AhM+kPrvKwonRRg5
INj+sOb9sGDwPR68ve0tCnTsM4HfAW3whfcokJxBWzBxoenC5a6wAerdo0Ao7iN8KoGc+moJFgD3
7/Vu5wyUbgckcuoQxAUTPwUFnjDoQ94AQxMwOsIdAYr7Y9ZFMwTqiGWp40jYKGkDyaYGoSIYdVtJ
5Yil0u0Ol9gOWk5AfxkraTPl4RykUNSbxBvSUcmRmn02jEmI3WoC0eMwDS64r5gOMCsQoowVL4Yc
zptRvbEq0+3iJPadZrwoooottUiyIOaVWYBm0VeO71YACO3+GAkeAxZC49ISc7GLnf071npLY96V
+9EHpu+C9E64TW0oLUDx4AEVbKqYcWEadbQxpOUONZN0lG081kUsnHa6b9wAzZC54yxB6xY1Updj
CzjINM+dzl07Kd6M2D6ogVvSrlixwFYyfoKvoveoMUaCY7AQ/IPtgh9RY1NrCMM8z4+ZTlJQ7akT
EgFxo0FDui7r5JrqCstcQakgQrO0RZGGWT+9me3YCuJhfsGgLLCMmxLLvmbp+hOLSN5nEtCHB9XS
26Zi23Efcdypj0SvB5UfY2ZtRV3orXX6wdF0BEi+7eO0DGqqoyAmjbWJ3d6vJ1x7mPTaa8TEd1lu
yWhEU2DnxniiS+D6ytarcbLRnrMhWVjRrCXtcypt7e7p1KIQVDH8jM8D2Tmjic4pFC0yYfsaVyxQ
bHIkm5JaijJ5WojC3fC2eSVK5zVqa7SwgY8E1ZH1lw42JKiiWe1yhq9GxwW8BIUCn1htdWX3WSF5
GxdywpOVyyaB/JQ0xF05PBEeyo1alYmfJ121Yp15amo7WVQk2jUWpFjL7amn6/Qa6QLwSNRD+C+b
atdQvQBLDyuhGuTpNO+XrDJ0aSqgNvAmwWsHhKtFk446JHqmmyZmzS6uh72lK1iE0egLjTMP6mWp
XzqVWY01LQLqjs5uaEGis0zrHjtF3UVuTRWI5QT7OqnWY26WZXVsbDauXVYMflqX20FDVQtkrQzw
cJ3KbpjmPSmgBmVMt+zjPg0JPEKmI0fPiqZHe3BNsqvosU9KK0x4264Qnb7K26RbjDkHub5qjWyK
rFoUCS09UJuctduI88ku11PageiY1+fNTOlmHJznNu72Vparq2l+NtsRSLOZ2Jiorz1NhDdGPV5R
my7q0h12uotivxZ9MGA9AB6eJw+BEiKZq6p9FkdrN1HsFU4ulJk/5YP4Q3vcRS7m0HUK7b6n1vl3
RSM1gLZISK6PKrbKgDgZ2dgYcnVPtiNT6drENZXuRDYGKXzQqra9SotRdoSpMNEgOutTjawcZQl1
oEsxR56y+bxIMlX6qMwlH7j4hPaEoGL6MLpDnZXZwMEwO/nn43ImM3k951ZaH8emM76qq20NHemb
CU3GTxBEM9ql2qvLpF/VcyNJZW9Ul7de0W1ERJtrTI1zPSXx9ccjhgP6xsNxEdBBHQYvhRABdeDH
ClycYZwXLhR8QA70EXFbiSPRhFBFgMIezvaN6I5WBgzl5E991uzHGVtQNgAlMj794Hm1ZKR6lkMc
CaF9YABA6CDZ2Krd3F6l8VBABSaOw7kURZBFPAq6jIC0XARVq0hYNSZZTDNutkXSXLCe9F4FAquM
8jo0Bc8OdT41EvMG7dlMa7+JQCpAo00/Fdv54+BOgApziOrQZO6eFJ/TxntHjeQ44hXtpu5Qnryr
a0BwrSa6zBrtjXTooWA6idAy+svO1Kb2lG7cLVQqCo+0EeD3orrMWp6cd0A00LmBqCsS9jSG4uXt
982pLtexUAfCq2Rhky81MWZ5G1zjKFNQFoE4EKUt8YeSxVJxOq5N7cR+i1mx0y+GyNoUkJ3Oexqn
QcqbckFdq5ZjGY87V/WppBPXaxMVu1Y1i84S6WUVo1zqlOnVdBJYE1PyQ441UBCzBDGfgWYExKSc
FRQ8p/FywvypLhy42v5q6M120rbwCtr1G3C359ghNw6NrDVKEIgY2Rxgrbow0xHdpNxkIISMoPL3
fSOLjpY+19oXHHJH7LhXjQIm68xJ4U3utBlS11m0JRDNao0s7JWDtq9v90ch6jIkSXqdQk0h6wUC
eYPUG2hOgDWLbLoBcrvCZUt3Bdy0msYm6K2u2XKjgdtPZjvE/BxD4WQJE0jCukuedX29g1cHlGwb
ICg6T15b/Eo5zrptSntXc4efN3aB9rotkgUhwN/qxGMlz3xaZ3HIJ2fHDG6XfS2gCu6MwObiyhvU
4BzaVi1UCkJJl/VZ6PZFLG+/pcaV8Zq5qQ+3k5oi5nqqHKyw7HVQABmRvcH1ZWKFje6jDaJx60Ht
ppKZO76YkrkKlHGzFW4KIUEy9DSUylacgGWIq5JYurlrw3hryDWiGnyXJpAWpnxLHC6WdhJfjjxG
qyZ1ng4dPmLUkQVvzEXXNcs+yssgpuwKp2Nx1SevXUzs0C0YWeUT7MChBH9W3dYi+sIiY3ko1axD
i+TbUk3ZpsSbj0cgdIJM7zZ6EArdFtAvQhxoQUHw/tpDr6NiKKcUNfYh6oZ42XJAq3NWqWVL4wz8
rkR70HT2DdIA63A3LN28JYuPj4G8F52h4AFJGgH2PP1y2xvyjufHydjWCrf6OCIx7XMKVuLj8BLZ
DPmtpdXWtSLlZ0201QAqD8z0EJURWVdz2UKhd/J4V6sdLRjeT7D5FnkS9qlut3NVQZ1pNH49lK9J
O/VQ8h/fsLwYfaACqQTIXixE766bVNQbKwqobV4SAA27270OlZgKZM2xlUlSIM91bQ55lo/nTadG
j028hjjSWx4SqpbtKZEPkMMCMatqqRz3zcdX6dQP9MBS0I0j7FPitRk5CeOPIHoROe3UVWV+vI1n
PIpf8BaELOy0GRQhp9rLMKhlSZMXS1ql0IGiuX4qmDahk+UlCMMqGDoDdXeeRaDW1Bb0xuBx6TLr
Qo1puvz4cPFpOO9urNNwXajBMAIiPej7j3ACMPAU3KEtj7chDRiHP1hsa7q4D+dpShZFZMF6Q20L
xCxnkxCoP0VXRRa9QTmCfhn3eqgs99lo8s3MgZWlKg/YCQCPpzVmvXhGHJTelXPuXuI83o3uXRpE
3qseQSc5saHiAO/MYMe+3anv7MQ55aKiRidH7pTPrKJEXtKn7nnrkNcNq9VVYVlBPlvuJgtKdGGD
1nVlqubKafJy3zviObUKE9ze4sKhgCpdLesIVb4WNfZI2TyN52J+MZhBOhO/yivIRcNEttY0+EjR
eHOLLB1oKgG317u0UEE0t3xrOOy4Zp5mn6YRYN0BeqKqtLhqgSBYXbu1azad1xzyzuhiyZrEK9rZ
WbljOns9y5pPrNMtHXxgXAedeteg2Yy50IsGFZgHuZpaKU3GzriHO3aCRrQ3IHq3YraDYVI8RKgH
E59yRJFiICQVe6btiW5wDevw8Z12izgfDgbGAZ1v8IqnyxznMXUvcGG1E43ag6p6Ar0Qg6+qBirZ
dmuvkiFIaBStqxOLmkDkXQ2Wepowq5Eu6ruQW/zmpw/ntCogJEA/CgE94+HaGI6KLrfocJgwvJCt
hbWLrLiBQJbbQFSTyWPViL1bdHabDUoF5rIKqP4ADUoWxuo+tUL4/eY6B9wR+hcpgvZBQCkPhxTV
o6ssIHMHPEwXVWfrvarnNZc4h74gi8T1wm2hwuF20O/S9HwrtKmeQ7+Ue56CjGuyGvSJWUg0UQXN
OFnpt1DMt2hoeuB8FSeea9JRGmu2T4WFT0LD90IJvFSOGBVA+G2wL35EqwvYURVwf/twy4CJawWW
1UmeDdDSc8J+aQ6QAUVjvquy0QkdN8C2aYMo6a8+bttT5+XDoAYjOTVLQ5ZyXXih/dG+R7RTLgBH
csgalm4p6UcPShdkAAko3WdVxpdJa89+hdW8KUi5IHFfhLqKLOiEAgpckOGQdbFv0mGvprlfWtBG
ATUtABtxoYOkiseVlc57y4orH4MOvnSSlBzz2Pkk2v7ARE7vPiOHMXidCT3aEbXdinioMTlww9KF
SATUxEz26v8ScmbLceNYt34iRoAkON1yykmZkizbkn2DkG0ZJAGQ4AgST39W0uei213xV0eHo8qu
UmWSGPZe61vbOivOr2RVJRcLgMluePH9z30fDjfO1CkKBp3brVVfWh+6uOEBrBfN3JMXVyb/l2f9
dz+AUQL3xww8AbWJD23wvxctCaUIN7emj/gUaDu4StWUTKgDg1srFD0P7Efkorbei1Nb6VR1ur3y
TT4O2n4bBro9ryswm874xTBC4l+CNjn0ttMP1V1TV3Do9s1GwXGAOGpZ6sFVLLgZ/+Wr3FfFXwfU
f32TvzqbGajnIkxFH5UK33hVn+EL/Et14P/j0wK2CwXvTj78vTJxmDVDzGPv0UuMfOoqHhbUuBDD
Gqpy4bKhXChTqa36H6blbyJuPvbfTZxep17byIwDYkoXM+OKdcx4JHy41UzM2WiWpHSVPjRg7rjy
p3RBT5y6JkCDFun3+8Y9LjW59bRRF9oMA1jB9bjy5G3y/SeXdM5DH7EWP6MNM+X4n//vhXLP3v3P
48VeRPo4vEdd/26ix8a3yRI2/iP1/OlLQ5IXtEgkXYZ6ThdbQwckEymHyCcZWrMfXLPoNoWmKbpk
o2htLUttO9DH//tj+f9wVgSgE9DI4v8o4+9//h+1hBNMq9fGCwWZHD/0RvtfgDTzNGy84KLj502H
3sVXrE3rOBRPvRiaDBq1Sk3rH6ijfbhq1DnzmZJPPv61e+3jC/tDhnMDWHKoc6HjAWZkK4t4cdO9
kTc1RAHioiVcht78KUqbyACCHXx1jOMNdUfY6rSLePK1iVGcAHv4l+/9D68DYAZ175LLP9QGFokw
E3ij++jJdYDvquOyI+ZhlzD8pZ7SWbmHcLQmhS4RlxGvSEq3JSncLrjVTpfkMySctDJBVPje+Jgw
bTNSextA27sv6noXl9ok82rWHmc2paMn7Z/7tOnDVHMjHtxW/9yfGPD1i4qc9hb2zXMYOLqkVRj/
Szn0T9cCPIOYwjbAHAN89/9+1Ta2bsQEvrLSX5ul3zLMM5iPW1Q5N8i1EGycoIUp2vml063f6zn+
aR0yP8AISDWt/GvdRD9rBwhv0lUXLs0XCWm1WGzf4WWikFog7Axj5xZk699rl5ez1vG/dIL+350g
zlvQlxT1E7AzvMH7CfMf61XqxFKnd73HvZWB4ETTrXfUZW0MLziHCbvXc+4QtRljzXAayCfG1u4U
oFOFKT0NMk7JwNwjEPbo1I5K5c7SjaXru5+WeQYbPo/g+kXdPOBIfA8nk0FgcXBEedMRiYMl3Rb0
IbJqorSFG/J/r8t/OiZCQM2IM4Dzocl9UMF/fr8Evgx3VhA7PHyr9FyXxKt1uQUEzOQQP+962r0Q
uZDZvNpWfB2aOXmeRw/cipqfq/7fC5v/aenwyHfnCyYn9IO/mbhgJb7Xt9J9TCCAgps2l1BykzvK
++kucZwhNpLXelN/Nk+gopxMEkwAtvG6LOO5i9e0Y8vrNsVVus5BdZV3icrp/OBfVsc/VPx4bD4+
LAHDhdbur+5zCbWtmsTgo2oTXNyJyicYrpCp6SgvMxNJ3rEW71IlL5vjgyQkvL7J6tj3dfhvn+Ve
7/11n4ZRTO+aNlRa+rdekMzuLAen9VAPQsJx1/kEPVJmrgBbrJJrtFJe7q+TU2GPwhtA49cheNbR
qpTYMTkOYnXT1bbs0HRRGim6HtyZyH/7oP97BcCZdGGC3t3NxL0zbP+55KJ5mCN/9eyj74xL2khf
HHqmkwMQWdDPcd2XbhUmuH3u0mxN0UTdlbBdRXAdWDyIXAwZt7V38Azw/P97Q8T/WzLg01EoreiU
fUj5fzUqkXH1FLWUPCrJ5kKZ3gFHRfS3ZeERkDTp57hU+zJI5jBjffdzgguZTQY9qYpB0siRXVbu
sXKaJ112fgsyJBKAaNqgWMzq58HijGXDKKQT8eo7rv6221j1+FB3AzAKf33sfcfJ6BBUqQ+07ciD
JSy7jeCCGmP9bf8rvrooSwBZn/ymHwouBpDk4mcF6aWsVNtd0FseI+WGJRXD1Q1blf1p9irvyTGd
kzv4X9rw0EnNAGuXAnLvEYAqp+C8Wfa5Hj+z2V2OxM6kdNABcTdY8/2o610jnuqqeU4A95WRVvpb
bGX1sLT+5841PjCzSRaQMS1YDAEhiMsRqIZpjk4/pptT2xNfAiffOvfdresoBwFz2IgTlvsrjiuq
0sbxaOEyAEh1pLMxGPi/vGZQw//wovGSce652DA+cp7/vQxlu/SCz+b/n+xWr9WtJ8ddCA/672NA
QNJFWt9jLbg/p83PB0dBOBD6LV5VETZSf1r7sEDYIbpxP3ijDJf6fG9Ud89BxsCzfJ/Hub+uY+Gq
CNmNFqjXamiY9VtYFdu5pqR6iRNP4alVj7ZOPjw/6gvUn3MKny/KBCjCzMwuOGvdvzt06u4RA8QH
rhq1zNPsBI+7KaCYUqfNW5cLn8B3if42NXZ5dmpeRAbAr5vEErbwwnGxLO6BOcqUTjKiSRM8ySvW
zFex9fpEG6Qb+rsuICOHpFXNnFytXVQ4QzhhOYjmYR10Af+B5WTRG4q2/kcNAS4z46rzIZK/qrvP
F/HQz2wrPaBZyGM0kVDZNLCP/Rr1yGZ+0opz/PMBKeu63/I2+REk7ZN0wqyW3prD6SvaQYW3FhrA
EJD6iivHnTPFVX/zAU0FPBAHZ4x52c7tEw9AxXSxX/2xhqVasMFWB//m9lsbxx6REUASYzHXNYg/
nNgpN9a2X+REzlOInzw2G2ah3X0GKREx00EIvDMKMm9tqoyv5hpGDraqJ39NrA+ewEi9RmSJQUNF
7tOuXXjJXKUzSZYnJMbm1FTks1puU7xubx6bIXoPEubB/BEnsA1aaqH8bT+BmvJTaOivOUrgisCE
LzY829PUR10aUrYdeO3oohlBVFkygEciFuQemCNqYU4JBCHuVkcsGvfmjhBUcEc1WajgC+Pb5/Nd
/Z/toJ8Clbf9On0xRNSH/Whd7OTe4iT1+KZ+Rh0vl27JV9oueGMQE/e9TmRtD2PiZIBVxcHQmGSI
2CSFdNEs3Fc6POcRP1gOhcPrNEQDdeul553Wdn0P46W9tFyvKENxfk5rfQgle96GFYyeRMDNGbYu
7QSG0HG4k0W/lHIw0TGaIzxX5CwPVDxwi2Jej88zVEciEQCcXDDA9/t87Zckm2S4ZLGpaVE1JGtX
N7j4j9AXnbIiWIUVAnEecRAymSDgzGSxEJvU1z6w4EgRdTz5dilAXA/FLM1QWAhRt4gkcxqugN6C
aExdVqkMIgDNvcYhhynpTXYvQ317x1jlogZgl+ur/xQnqjoRxGagDFU/fNUEn9ZprE5OJ2Wh7gk0
IJmXQJMrdAcvWwiu404KUVaCjrBbNS9SYJlRpu7yZ0KgUUbBdBxwjwBdBuVcS3LCKnUzGPEW5ge8
cjcgr21Dh8s6xUuxr0JNN1MyUv30GD6KaAWcy4Q1KRQh8slOzSe/Wm8+BKKDDd0kZ/eykoM9OA7x
1B+rZtpu2sgHOArubUke8Z9aPmPwy691jEVqQvu5TyJdJKfFyrFwEqzx+9eqxslJJw4Pae1X2AG3
gCXzq4AAkvl3bTOpG34W09GvdF3yNXyLhmbLjNV+iS31iLjNdS/PQIaCjrT+ls82ubSCkCO37mlf
ao1L2aEbyaVmFkwzwrR53cBx9d0+OnH1vZvfEmCrPObyuHc5HgHmK6bq1N0XfiAFEI1dJ49cf81j
ufyOe2Ctblg/9F1zHhtEBu3dztuLuR1LUWpgh1G7K+o472uFoyl25q8V9r1DCSShBHRFAO9S4tyD
VDCzsqHiQCacugZhw/2w21s8RfhBk1qdnVHdBtVezRB9EX2vr6sJe9AtEQNVXy8wLp4FyVYpPayV
7c873beitfqm/No57OZgTyh9Huf2df8zEyMFZMZFPTRbhdSeqj96T9hrM/PLqsmPNdDPRHf1y5Lg
GbRCDC+tqmS2GJ8++g2CfvsnbWcHmHSMRs0uCqTuaK/7TUBGsOOTVOf9n2KifdiBi4gFNhPbHFyo
p1+J3wTPQiS/esOg5zXdB6T4EhqlTdu2JtniDfUnWwXF/gok4T9U2OlUJ0rfkpWh272LlruWiaZ9
KGJeYQeAlYnJhqWDUCNWUqlE+KH7oL2SzpPAyHVB7ib8fmJVlXvlnRBPLYJZbUxVsX/epLL6MA0U
VoFyv+7L1XTjk1Zu6nZT/xbYaLzWYwRt0XpQ5rftC2lDXaxqvnoBPkRc0/BlDlh4XgAtxCjiX2VF
vqpm0xe7eF5KqDMd2OqhR/ec4ATVFhgQeeqiMckqx3UvcQ+kee2lu2aq9bYzxYlkLdmOzbT+7LoZ
+kOjgNXX6ge0T+z+ezdB+2lLtaSs3JeiFe9uHw8PbUUv2zJ9irjdzgNl4IlFfY74OGSbje/JVeeO
8vrAw5NoS8O5HRB1I7ADhfMyJIrnnI5j7ilztXSMnx1nvaCsAJk+UFyeK9C6YHEB2LjVa9hVWC8V
HuVT0HTXNgp+jypwz3uRxMwS5c6m1oOHPPfj6nyliCfuRzM2d5e1wTg8R/gRODYiL5/4s5BVeNk6
Sq+MoaZSppFnrx7wXJet4DToy7BDnGt1nO44AvoqdCDmYh4TwAH40U0XVOVgHFHqZRPFtK2vLfP5
JzGokzvGmYBeelJt/0ly7h/rHsuyjzOF2wOq+PCDISF9pW30UAcAjxbETQtVz+US3y9EMjYn7zfW
VMRTvrLsDkQtCKUAHVsPo4iDzKDdPXY6OGnXdrkftPrPe0Gwai55hzyAGosJWhtutFPvbhyYimZZ
M9o8BOud6r42T3UzmJ/TBjLeJ+JB+ebZdohjQjbfzrLDdppdljskPtL56iZrjTiG8VIu6iGFTvgE
Yz7rJZPpn8PJm59bPYiHtQsPe0cOUnRuMpvM6pmq+n2/5kmvb1uy0ls8/cRZ4GUMFujzvq/R/Zww
YYDlu2S/b70QVtmTY2+cbuWyJhllElrTn2MIl97972b8tmY9uQZBF0JD7lCpk9o8Om21pYNZP/ZG
Y996NqrmtBr1gOC4rI8e8efcmO9hhW4n3n8JGj91dVG1LtDlmtTH/bSs6iUCaECekx5Nlt+HN1eL
kyCLBFSCrIypgC7M3XY2KLlxVwMppb1bQEqIjjYW7m3r3V8y6dzcMbQqW7zMeg43LKUBJzm48yJM
pqBEyZIv+n1zcLvGVTcUgGC+MIRm4jlpy/3i6hfKD6tCK6B9kamJN3mP6ALOohJUaroscIx255lM
07l2Y1A5ZHUByZrmslH/MNd3B+m+nWVzR12BUa34XCdn4RP8Gqicmh73Z+VSgytk0f0Fwbz+OFH1
ZYLxnxIcoYeQr1XRaa4ualyQF1B2xp3jiocW2hF3zXqt+bcAIXxQjYnJcTzRlATzN9STP+mK247d
TTRWs+PGFFBC55GN1WcRj0sGxnd9Elo+ubXqUqa1c+XyrNUwHz3BP2yw6tNIlSpWzORAbAibQsfV
lAk18pwl2wYXd27P+4KyFU4haReR8aafwMEeJ2PcG580wvMYMACV9rjJavlkALchvGOwK7rpUxIf
J5ZSYP6vdeMizttrFqfUwBum+pNagBq1lNVly5CNZFb86J1X66olZfCib8bBpqidGA1ofKxmBymo
hFdnbugz8cMaQNeCp8hRQO8FEvR/pxzDqLR3fxa1iFd0tYOu/u4/Ej5POLLRzGM00K+gdfwjn3uK
wMhqS8+eQ+K3z8v00i/EyY0yHwxr6FD1PWr3ALd7opJfHezUCgTAiRhEM/bWDS5hKOCATXC9CwoS
FzM7vBdUVCJLuiQ8ojJHyuSu0xsXy3B0bVKO0k8XGCiFbmd2QMmBWC9RHSpuE6dmCtZLkIiDnExX
NA1E4VqQ6ZONkM6zFIF2Nev1jnJUBzGMEokFL0HeN/my+0KuL6c8btQ93gKENkTuehwH+oThClnj
K/zbm7ekYz+vKU6MFyvtdzXVKMCDrsq6MXww173jsPWnem7MQVS8wafD/AEuEPRotg9nqz6A7iQn
sWIihnJnvIEYxq/DusPi2HyLiPfHo4qbBJELNKV3EaPPO7WcubiMIyRUPOVvvPFeGk5fgfItt5mu
HxGNPtfwDjHoQgzl2CY3pEx02viEXJgKX/tVxQeIYYCZfarxoDu/6P3tScf1VjRzVd+QuZ5Sxj4I
1XPpE03yNui+usEbJmhYEYRHZ+BOVvsekil8KQWz+ouD+RzLoY1V/Voh6Z0b1sqXCfaaTQIkM+5V
4wjrLDU0eUACZTpwgbgMsESV7088gGl3EyLO+74Tfzr2ym+egqmlN1I918nSXBwIiYWmIkjhA2zl
Vs9BPkkMlonj5tAKED2DSeDmctfL4FjpstemKiR1zWlfOxGTmOTQzUEWDB4tK0qhxbCeH3ri/2TO
PSwdIPzUcfFsZeef6g47AQNW3lC3zigjYGyvcfQr2KoilKv9ZOF1RdTtnmqsj4EuFj35nTIJxHu9
GpPFjhCnXXyIDPhRXQts+Q4rQSmMiNgQKXpAGEje8NCyisQ3R6/iGRZUFTvkCQc6B+LvlKi3fDR0
Iy1AoKBqqITM3ZhC56rAM5oez2yq9XL2lP7hBUPy2AXsl6BAmvfO1yjy0jX1eAh6ym9ozf20iWcI
0/o8rZjiIlsXWTEWRwfW1C/a4e9BEGwAKac5FdvY4gFAJd5f4GyC7y4K12f+yWwxKx1nmk7AE5fb
/gr5GGTT1m4P0fIEtx8ZfBoFpTuLb0scjAUUsSkzlMKqmGuv8KK7EKcjvB8rEcRfuuNkuwc6t3AD
MdHlsRa33ol/ySYWL97cfgtIwjK6TeMB5uS132r3RurkHSmIdI7d7nsVyKMN+Ts8B/E5Nsj/uxjf
ENbTc09ISvAAb84UXv7cn7ZJm9lFpmfY3JdmWIEryOQ8taMHocT92tHxRycsf/YgZQAcY7dFqa2g
gcFZJEcIHsKt3wVl51F5W7aKRT+PXAAwIuEPQw1qJA83B5uWL9C/8b4WY5/jlR+2iQx5ElT1tQ9l
dOqlhNLM++2Er/3CvakvHMOml0TBLSlNtTKAtBHGESxgKO34q46LCGTpryCS7yHuC0qF/E7I22iX
g+788Ndkw/eBJfFzFzpFjGjZkTROXSpsqsLqaoHwJd8gfSanDnQcThT5hqSKOOKsn8t5wSKrvbKj
q7gYJVU5NdOcK0f5hXCpROpJmYu/0T/baRydpVxHjjEuXlJWICBzsEQIh7YVxnesz1oE1a/OXRE8
ZeXoVuI0ATZ5bJDCSBUx/olgfkVK0d98JqT9ZZvgaHEiPkyJOrQKT5RWc5Rt/bqlNq4HKB3Tx1Zz
fC+2YdIEm977uxw1xSPY+6V/YDVwqN5MIDuqJDqLARrTssqb9fzfbFv1EXEDBQozkXkl+WNkGoyX
mGf5gCwCyOYtHNNx3tZfRDsomaIw9ZYhORrjHRgKeQnaAfaJ8rBKflupn7Ym+FL3AZJ6rciYmlhm
gWj1mFoC7lMVvef8wIPBLQFJI9UtquXtR6R8/KmXO7w7bn7sF2HNzg5jC/rmtkG8wU9HQz9N4Bse
p2YuK2ne5k76B5jFBuGT6Vs7NUgWRopccT3ZzNvKoEPMPFTukI1iglLZ2AKXMC9mNvZIv6J5Vmtz
3dzhEx35WgCIvQdj5XkIvK+NSrKaYv4TU+bRcg9BBwxa6j31ZVAU+sMsttxnT/0EMWr20a1IiH2k
vi1EoIoItzadh6gu/SE+jzGdCwRpQE2AR4WenDUtXDqLYSFzJSEdimSEGEhft0CqXLmyygf42gEQ
rMyBFJxvEn0TdaqskV6cyfX7aLG1zaQXPNj66lT+76SDV4jxQSuStJQl5YLEaKqx+Q7tZj+3a/IU
dc7HMGJuieeOHaKQqlSDy7IFF1juWBhPA6JkJ0Xg+mOlJUvwskItxiQjz8XIhxprF3EOBbW15pt7
XrzkVXrJIVbcR74dPXh9b123sS/jhrjoMmICvIncEuQTVz/8oGZZio25+eojjskkLKQ4Wcuwwp2l
PUTfaxRlTeye7266RNN1R+TR2Ag/01X1Coj0SAb4Jg6OnmQedAbtBEnXyJyYgwlHQFB/95WVmV7Y
kjtTlOltiy62py9CG4h4UdtmEkPgcuKoK+ugSAHqU4clWE/Vqh55fBqqCpRilCaTGPIJWSBTc1u0
JqHF2mSJz+I87sxnFSe/oRJCshrfQkyUy6ToQoDOyEiuHgxY47NMqubS9QwAGpLNOYvZK15PV1rM
3Apq8W6jNUlVgnc8O8sjR2GPbhUsNUFN5zCB7ntFCIeMOe7Ll3Gkv0U0vFfcfeHLiBE5YZ9XpH5r
NggKTfLk4Z9Mu5h7Re27nxcQrekYtkGuhqpMTPAWTsgcb8TzESMb4mNcYfpN5dT44BRP8BOPKmDg
UfvUsxrYdaAyI4g8TB5CxtsbKoml1G4kD+PaZiETL9ySOt2q7W2mqAQ1ZogdfIwQKrzJTatbjcIU
gSFmEDqmX7qVtJB5EJE1w/ghm/E0rQD7yTj9DpelPa7RcsWMOh9Zv+68ht0XokKbW4UvFU1zZjBb
qpw29zlW4jHya31a1y4b2zZNBOr51UOoLqbixGoksB3bb0VlmwOj+IAuBOIzMPOfbtUsZyyFd4xi
uwZDKrXbIINM1WE2SBwkC2h0DFwgk1cKqOAYHjXm2P9ejrjdfMiQhiN5k6wnDw0sxgOEUz6F3ZzZ
EIPPkphHlwbfSuvbJDyMQ8LteIS9jKFltAwdMPqaaMgsK41TFWAoArZWjjFfF6fFSADF5vbYJC/O
atD6jDLO+iHKgf6iVhhPjlc/LgQNOx5mNkWmRtoteAw52BPZbpcQSZotOdmo+dFX3s9EujDmGDmM
Y/iTu9UHxkHI0IEqr3jyuZddnHoBBgIlIQ/Spqnls+zj8+Yu34SPWIzpAswR0I177joD/1Z3MODm
5DIH3bmBQpHM3nCow4k9efVkMMwnbzsoe2NXe8dpRFjdOuzaOKLCkDTEJDaNVYxnYcpFTTJlvcuL
jvo80xwDJkzl/8JwDnbqkwoVAkYOos+6TwpyXgIzkc+dh9OzQ5Lnahd+Dv0+Pjq0Bke2yfiBtebH
6nTq5pJvPQt/Tk4vruNWunB+zpG7yJIp3ecJ9KyjxFO+aHT+ImIvtiPytM20OoxBUB0NHZAORZQ9
9mEuREuHMDs3dY65U9FTFVfgf1YCoXv45voWkwOxneU9aYoxO20cP++/6LXj+Vwhb4Dxa8mf33Nb
+hFaEpz33xpYizzUYrece0iL779E6NkfJs1qAPAsKk3S92dJk+/N2FUPkGO3TEMUycMVzl5LqYFg
NDno4vo6rSMDt2/bGkjeHLrQ4MGYW2Vqog6Y/F0qqC2DwI0+Gc7G8qOi8/IZbltixCeOCPtl52OF
u5lidRKk2bYX0JWne1YAc1XCOG2RETKO+s3DEQISx5mWbE+BnZCP79b3YQCTprmGK4mGbPONuTre
i+tWSPV7ULF35X8HrkcyJUcfLYsDYRZJEIk+qn4dUFT7beb1fnxs60BnvQCWFI/TD7fuC3fo9CEe
dAuaM1qvFLc5NGYX8unYpHA8VdIuX+MNWDe1RWe24RkRsz//BUiNL4kG4hkHDqjDMLBpMGIZj2Ir
u2ZEXi4G9j2hsvXM+OgN4485GJYz5kvch3qBA8ccvLk1J6UhrdCgwywtGG2aJUckt+Ay37/FapyP
KHaGgixJlQqG06PCUMEdOwYf5l8JqQEAQ6O4JB6yxUP4rpzFgaq/nRnxnihbt8tkWpvuinM7V901
BvP5h0ODlTJVgX7ZQKGn+En1H72P1wCVNrF+b+FY5Qmkn3MrpwqmXoc5d4kP1UXGy0OY4McKyLrZ
iA41F5tdj4HjuWnsjC+NsN0JfyEPves7JRou2PIwyGYbXYIZZhVEv7nDQLROZgA3wc1Tvz+bxMDJ
7+yJwLPz7xGvUOuib4dXxHChB7jiaY5mm4U9OLIwnrBudutvCjDub3ZDDA1MbiYBMVi396EftEOd
Hs4iB1nTpv5CgqzHmgCdSzBtsaPPqKplubs1OhZvI/A/zPXzgxenc3CHjxcaM9SdEyVnzIlxIMjE
wWFGogtuKbLKCmMrWNg9QjQ6hxOPL3JB7qa+VzJt8kfz5CviwUwKmXKFmYVDP2+pV2OKjMHMFN+d
lxNyE/BjQvOi4gUV17g44OjuQuU9I8rRwnvjhTUa8xP9a4wUEeZw92cXicAcbXBVguTorlXUf0Zq
FMLtXL24a1s6JqIPkb894okm2MEJho5U1stWX3xgXMlQTrzzcOeiPeaRN6V2VsFhrSh//vP0KhE/
tmp8IhatmK4b/0uwiqO5J5+Rt7hVpQPvARdN0D/UbaS/wXuvLk5PTyaY9WUVUDMmasxB0ZEe2QQA
gPq2jFq1FjUL0T/LP4qu7gFBEfall+arceYEXh764fvaaYfuEdNYP7aFrA9eDy69Yd/308baNr7U
Ww8GiPGsZ00HYSFCum12EThhC5TaUZXJOj7Am1dXMmhUV3x6DpCHIhhk9BivskiaHvoG5qpihmJS
Kfs97rYvjcBrazE88Kw3wE+7VOChHn/GoJoCte/9wOMWscoOUtZto2hosfUggtedabJZ0rUAgwNK
k0TP7J5VX0IIK6OTS/KwQc4pdysMAUP/gvEsr+s95bRHh0c8IozHHXUWEwU/8g7l1sijVYYs+b5X
3aYPLjYYyooBVulHrzQxhkVV6MFZBFRxBaf3Uk2g01sjrqBheeZXGDRkMenwuiqGixkUXzFOUYzN
bP3DrshDSlBHKF7pbkr1PXmFZTGWO7tnUBuktmvdfF8mEHvinEF4OTg4meG/rc2hJuvPxum+hsp/
C92hLvopRP8U6bMHmXd14/WPE4oQI8wH1mO40Vy7BZf48miyU6zWAjWEffellpkAdpOEfXjwom04
7N+6USOSNfdVKtvWHCPOvjsOaK/7ApldTCsVNsGMkcZVBSwD/S2SoD+4/X/sncty5Na2Xf/FfZwA
sAFsoOEO8s1MMkkmH0V2ECSTxPv9Rvv27Y5bbvoH/AH+I/sjPJB1dK9UpVBZXcc5cUIhlVRFZALY
e+215hzTAQDl96fRRJk5tveC0yZswz5bDEE1c2HD94ZvcV/oE7dtUGuLBnXXPWiczS7KOxlq1bJV
q2OewfC5zEB4Ti3EXYLzf8SMxsBOphT5XOpat7KrzpeGljGl48L38sH1cbq7eqF6C9VWwQvPWgzs
rvlOFangtHUr6WNBbZyCtd74zAXmzzhGYm6jPmR1ZS71ypk9iiV64Qn0j5xFv3Bb0rWZpv6ar5Kh
No/HbFurUQ4Pwz63Yoh/nQ4Nksba0tAY9mr0oukWDvlW6XomqV6wN2sNpKPZM0kAe9WY6pIl1abg
0xwauUs+j2ejx3L8Xn9Q0uLgmbip50v3Q9rDeReMG1xQ+apLQ3QCFSZf3Qw1WLyP7F/ayfSZmAem
vzNplFJCjRne0n5VzAod2IfLuNO1baTD2lK078pm5AgfVjWwjNJYvQx1Qk1/VWgvLDOrlPNrl+xC
TRnccswo88BZXn6sY0fPU6lTINM2RqeVdVeYzQ46SoUF1ovOxZvhrWlqjzB6Km+X0WjEpeO2GR5j
306Y1GKyNpyyefTq+FjTNdo7tR1tpZLftoE63OKQv7VzN47s/Lktpi9N1PQ3Uqv/6LLho2nN+MCI
yL28wlOVotmJy4/Bio2NwxjiNkKoezALRrQYiENYVyxc8c6xwregRPehFBmGw95gzhEDVPg+4Sog
pNn+NVovVxSVhbg68halbMersretY1hDEL48LB2O07ua1wMWRvlQtbco77QbMFa0yeojarZwXa08
zkeYwGWuHhK2Tc/xSncq03ZTma0FTqrBxl8whbCUul60esftZ1fctIiFP7hHnMzsydsC4AVqUL5a
cY2pvq43OBi3+SAAUdUVo8VJ3uD6bhZ50HabcIQS7VnJJk96e41iclojM69dr2fyWeraB474esmf
6+8S5n6LELv3Ng1ox9njV+Q76a1a0X81dYsxVjje9oX+3ttJeNBrhCVZ6akHK26pNC5SljxN7hGq
5chyIhORSS+m7eT06o02/0U0jeUG975KK96OAxzTbBi+D3KhnRX2g1cWL+PE+ECvJvth4mSr4eJ/
ZoghwK4hDtF47lfIkcpTUA3VwnY49tW8vVHwTe/B/dVWynn54mcsq2QxemGylApfUJNCShvKcQM5
ptjmpbkRRWvBNLHqHSaDFTLifIdsZDs0/KwU3c5FFxHVH2nf5tuyZUqSMLLYyQTacm1vTT8yl4Nd
aysp0Mn4eWMskrxIlz4byzL1YMnagWFu9ImJy4ySHQr4C95ALYoScG/r3UkLcO4JPRILtbBpfU4Q
ARWjgqNcP122It3rksXkJ9ZOi8ZtNg32NaBi6QzMS9Sn0CgYc3j1ri8aZvJzTas1JuBDzXfzrosW
QQ6YvM31twyn90IAkLtqqxHWAc73PDG+r3EIwxhyivCshJ19Z2WwdpNAqW8sz34z++zYwflgiBs+
j4EYblGh7kdh7KPcu+WDxiiivEXR1toNzUXDlZR8TNoZQ3HYhQYfbQrJrLjh8y+mWKNUMq1dpqBz
iNNG/w5cqHkGb5yyMPdAuOOF7dMQ8fG3trlGs9XMMfZlQM3o8SwqRT7ysMYbBpK+2+XFXMlRQuJT
Y0qc1sNSDcqYYlScGqGoO70Vy9yKbtJMUTbQqDnexFq5QXDzMZUecv/8qoSVyxyjfLrMYANhBItC
GtHaSTGLRlmt7IaQrbBEtAkHTosXdE05V17kFSCU9iWChXIITkZgOphLN1mdO5xhpytbc56F2qn7
ywbWZSq1dV7trNH+/qMuxbSTA9ovRbkp0sB3L379+c4ys0dZozRbbWoZkui7zLOMfQK2IEAidCNf
Lwe4vFgqSWpsGNtF8+GFBSxTornsX/jK5F11VsWxmVXe6PSnLseYjEuEw5gHfzCQY7pN8mRwZZbP
h5O7crbsW77yqjlehyQq6x6JJdDcsjW8bdmDpIsK1Vq0KS9LaFpg2ubTQJpHw4ED0HdtsAdcZjNI
0DsJ6q2tkgNa7GdS49RAAcmVZG2lSbXEWd3wRnIiTcy6XVha7hy5e8sRj+D+MjSPbCWE0BZNs0pK
Wftq91zPp69LkVzKCf64eS0wqiDWanSEHKLD52wAkEjoyFF0OVKGq8Qs60XkF7AcS0F50t1XpZ7t
orZHz9Ixb8zpmPVPjeZb29oOxpVk+evzBtxCy0kuKRtAf4GXrvsy8a95hIyGfizokYM3eDsmZP1h
GpAqdTaLEwt07WcRZxPTWdYSMiWoiqvCgU0/V5WGNnQuQQIUrRdecmhEd6EqIIT6zYbbuwEVdWWG
pb8PougcR/Xg1kYzHJGo+DEjodwKPvzCTpY5x+arYAhQpAj1KiprmrxFde0P+kHpxvlr8F48TaMz
MkBdtbrszQqG86R3KTtrf5WMYMd9IP+Ia248qVZuDYt5M5b+iyWn+FBb8dJ3ZLpNwTSnrZVvDV61
7/ZpH5k15zP61SXSwVLp0U75NkoPhKQqOB7MVTc0NlFFGLdZCm31co5zatxFFjNcw5wlNkHx5CeB
3A/DmO8su2fIpt17GLUXoutNlG8AoDMLLypApAxyI/MV1CmHiwLCG5R0ddlsNcRkW6f3KqAz5shV
RRZVMQpPkWsM5AS9nBiAktW2J/YcJMoY5WlMJHD2o10UUukO3msm2nAZ6hxXSIHIkcpPiwkuIwSU
K2saGnIFkmhd6cWRs6tDt0OLAVsEGwwhe0zQr14ZeMu/9g78ieMJu4oko8TWIPr+JCkvGyqbMW+0
40VxGEe+d1Q1uNHGVZcgNm0gtLu2SkOi1DgB6z6U/Fl1oFWx3NgJjefeSzU00a4JTASMbewa0i+e
rVEHGBIAL1TDmdkJ/kowMYso0mPxC3fGn30GLNGqFOaMMZI/GoLaoaLTU8TTUdUnibhdktAQ5sW1
X3L6mRqXfrPPyAO1rFd0+XUdRe2qq4Kcw8pgbIXn6+uxEcNLLXp3t7VHRk9S8b5aGR09+GVvigJh
3lSG4HnschXaaPQLab/2M4sJZp1tYB5ypIbT/AfGQlg5fdd6iv3dspUJAjK8as78ADLJpuBAop/n
9XgWJjQCIBi8qjHc2IAK+ovnYf5Jf7TkSGeOkHJUYrxUXf7gJ+7quouK1FeOl9OhkhnVU8ZgaBQZ
jDPY/Ug4oMuqpI+4SkwVkGoDHRWOq3tbDkwtBgSn2ryF+ki1q+o1CemOxdYwK4OaRTebsGAO2G4p
jS0crPr019cv/vT6TfDPlqZpurg46H9nfuOsTp+nmYBLimI1sn4evaIUrq0P5vZScNDbWQbIh+lC
sHg6gUKEyYwo0jCAujTCrxTTPPuFuhqy2nhWK0oYfRk4WfGctW0ErPbZqbpqPfbgk2TghSunnuKl
B9x9kYEmQk2okaeCcnfn55GPhlR2QFMbTi2Z/QvY389oDmGrNFswQmCIg/3+g5fLS8zM6mVpHJkA
ceZDZXzTE9oxzQfhS613uYkeNEIaB9ouLu165YTFsEYtdFHaZcyPV20/7UQeRPvMwXQRoxzts+DT
Ms+X84ja2PnuFzfpZw6AzVWrUhMAouRPrBo6mXrS2Lo4VlACViXAWZljm0dnehLMblyvQU1tCmfj
62W7jtKoXvUKE7MkRDo2Wk8X4cfIf7rLdOaUphEHroHRaudvLoe5ykThU8/aEtNTCUqZPSOXY2Wt
pdy1UGf6o3kHCh7zO1TKlJWy4sz5S+/7n35ScA2qg6uUZOwfrFm5weid9ArzWLPIL8wQMdVYTGc9
Atpqd5PgZIQtNOq9le1UV6pi9GtfG5Jlbeapq1tQ89Shp83CoocuVpaLSxF0EbPS5YWXHSPaSphT
tsxAfnGXfl6UuEsmeAQMLRaf4IenS+haYWUKfmo82wc1D2kyVmGySEYwKG0yt2raPj3Egr5FE8KN
mgNGHAPIq8bJyvfzdhmpVbhGOmMeohrkd0pd6zF3Q5mYcHZJxP2UGi9FUX4hrTKZ1WHhy/BgrzH5
C/fy9JUGfrEc503dO1eXIvSvP+TPMB5eIVPHfmiqgpiGH82yM+Gj95VQR/7d0G2ZyvZFS2J/hYOK
iJ3J8PZGtyQtC1avfevPhvtALnLGd5t8AkyctjFRUY1pLns1fPSjMV5mKQrnrIW4+ItL/bP7AVON
RY2XR0j1B/eXonYakxDcX2HCKwzI23Qxw3VoK2yofVFRXCkGu51ejqDOdYbhjpklS79X819sEn9C
4bNx55sm8H42LHSFf/Sh9XqpT0qX4EPTEM8FQ/jVOLW4FuuiFurSTDQbH9pU7wQRWBWjpT1Qs7BM
d5fl36ptxeVry3/hC9Z/XvptotTmp1UHn2xYP3w/OLJweIDNO3aShm86y4wRKmtDOG2R3s+UY141
LZNLNPsGlWdfgvQweLtMZr4EZJ3zFosj/r54mSst6IVSbogtGK71CsVkrtpfWNaxi1CH/KKC+bMv
lFxAk7s6Y0ksdbbi/27XosjLTbWvreOs90e2e9WpyO+dAp/b5W2yO04GJY5r5s7OZ840WCtC43tr
NanbUz575ZNc/ft1ic0yLXFgzYUJfuE/XhdebsVIh9g8Xl5GXRbYWaT2NUygLEWDbwPEnHFbKCWj
8Vmue+nxaRmH/79+9v9sp2M/Ny9heo7gnf3jhSiVpjrz6OWYTNEI2J4dNxI70NMDI3dwGJzQxnXB
+HqYYqr8uUTNqeYcJucLlHJyZae6x35dAOr1lW4TeaaOCb+4vnQqzLJnE8nltVFL/1eX/rN32ObK
OZpbGrgDzfrh3gqyL6hFCOSyjFLfy7J/TrLcsV1PrTABUWMAaGIUFaQf2aAGe8/GnFP3Oj0EoEsK
moa7rA80XBj84zQaBuTgpN8gmjS2cfst1XMDU5bXr+pSO2UOh1clatWr2dv29+/BvFgaPJ86a+WP
pVVhiFTxhbSPgUq0jzMq3UNbW/eX6gkE6HNvB8egB0VjjPqG8YNcxyrTovw67zGUXE7S3zlJebfN
FrjBsJlaMcD5vcTc0g+xd//XV3xZvP9YzBIzbUhoSfCSZs3bH5+aZgC5SoSMebyIJTsTbaQR0y+q
x3CNpoTB9mR94FDwMC6lx8vDq/rGdWrSF7NFKxaOOkY3RhjvmHHGv4BNiLmU/uHqcFqyiho6XHSU
/n+8urYtcmuKjPD2otXMPQaSqAfESkn48c7IeWuQSHMsmUPrDPtTmQXby2rgyfGJCWJ/3YJdOBWW
9qyj9bmqrDuMlT0iz1Y51IU5AJEkmIe4DqWBtseP+j7uqyGw1bE53ilSAYlgbi4GmNhpPihlM6iB
sT4rblZ9KDeh1toE0iGq+8WtmVeOHz+8zSe3SIl0MK3/8FYkZm8oQ9FENK3ZH1Tbf8hwWtIx0I1l
gOZlE6jto135wd6edG93GX4kseHc+tEv+C4stD9fiw2zFRKU5HooMP54I1DB9sZU68Htpa7y6Y7v
ihSWB9l8bZzBoaLZXAl6WPEkj3WmUSekIEFXY3g9FDbGJKwwnaXB51NnX2SEn6Z58XgX0c7eFS1p
JDVO9LZUn5LC6lcWwsL15S+TQCinNWmworxgXNaE95lBM1d2BAloSmcvxlDGi0sVn492S28V2XBc
iAcxi7PrPHHLyRqBomHZaUOIoUz73UCVDa46Og4qQ5mBJU+JgXpjmdPN6SkNxOtlLcms+C0JgT2H
lXad1Ll2E/jpUpStsnCyWuBWgZsbt3up5W9tx2muZQLgXrooKqlkQVR+c6wRD26IinaC3uDGQWrd
Db18op2CfDI6+s2QnjMjOSoocTks1fRYswMWSXHnZ/b6ouSPGpy2kVEuTUyf+4kRLi2yyT+k0r73
u44SnjvHGANJcopJeVfgJ8UkXIRXiOy+TLWC0ehxECWDMcx68/D3n1MQkrNvGiSdavy4M+PkiPHh
8ZxeOrBa6tykJIgskkA/2+qAuikeadJo47i7zJMva4jd1tWuQyzwi2v5kwXDoUbVQRrqFivwjAf4
XZXgO0xtGamHt4MPwFvLRqJhZkdz0atX+IjmgEBG2heUy6eOP3HDgbVcVLG2c9LpYaCdu6zqZu3F
eE5x4ky/ODD8zJ4X6A51lO7WDCL7qYvRmbXI+sqEgUT3lQ7Qwk9r/aVKsS22RVk9aRPA9AE5fQoR
cism1OEB+21hhHCBGFMuClu8Bw0WjiAvCCCJgp3son8WNX8r1uEhT/n/jxFe4CX/PcHr/8s0MA5x
//zf7568n9LA5mzy//G/fh8aQWTy73/rf6SBUWnbwgQOxTM/k8p+y4EgatyEQcuxDda1MWc0/JYD
Yf5DZ3BnQIOf20ss/P+RA2H+AyiNDX3V0kz+Db/rt5zn2+87x1/lHnOE+2lVl4DnDN2mXqH77vzw
tvRGISY9Bm05pdEN6sY3/G4fPSlWbbgbHJ7JwDIf6eje6kLd0WHLDPk2dTYykmK6zuv3Sg8Wnkkv
OrTsFJFiSxZpgDjJzD8bCrXV2ISrVHHia9+eDmYl9sQe36j9cPBz7ZTL9pFm6XFRd9YRHcyRSKIr
oLV0l5RrrW2+KXbCBLXP1FWgEWuFSX8tctxlWj19jXF7FhxhRO7ha9aaQ2UXJ+ybz3lgnmVYP/te
fKeF3cEwoyvfR2dtBo+mMT3RX+b8l5jrTisR5+cPvpHdmCrWwYQAs4EkgrnpD+H4DWdvgaxbIWYo
fO0J3k0S9aGkJEAsT8IVETodOI+i7N+MOL/RyEouktKAzdiD2lDie4ymDBnlfVkUh7brbqaCOjtA
tB+Q2Kdn8q2yUzj9/Uo42ArJFGaUk7KKV9sp2wdTT3OjnRXzvfoyDVp2Yr/RjGHE+2LSM3Nu0yl5
F2H6xRF0QAMN0N80AdW3tNuG+AVt1VUrb+nSzXLVjY1vPe3uu7E+quNdasM8iJPDMHpb2HCRDWc1
ljeprh0m1NAkGXVzP9BaFRYmFMds1kXe4oEgL0jm476tHxDLfPgQ0w2nPXgVEchGtxpq5T7FYuim
orzr23Kt8JQQjWqz7zorpx9fkqInOzfzDrO0z2rKnZFYJzuPbg3IJq0eXGUOtAg29tFCP4dC+zhN
yX2aUp8l+chg/CYGepJG2ksVm59+Re7I9EqbBZ07JhkzRpjl2/QuncM8xHL7lrNoTnhGjb61brgf
VdFuTVM5MMUOXJBtn7xp32zjehwA4yl+oK/SubKsEMPudPBAKCLH4TU3WjnDyyCIQBVQEGN2Tf6i
oqdze6wrNl93bZVvHhQON2TaDCDpezvwXwvyw1h8/uf/9HZOQ2yC3AJoLT+sqoCT/18W5P/53/7P
f/+v//u//Ntf/O7f1mTnH3CBjDnzHSbUnKXz72uy/Ieq0iieByU07ByK3N/W5L/I5uE3wfO2GEqY
NAH+ZjYPeZA/ldosxwQl2AQEaXP0xA9nnqqCd9Nl3nSL2nWvVIRL68jv9AF1JF3r0q0wzeepfKk6
4nf8B3K6j2N2GuCLYDlAJh83/Vedc5JXGtaJMn2nVwabV3ED1j4XlYVNgu60DAvx7jg87MKP7msR
P/mD8YHWfFlapOrmgXfwGFxjJuId6IrPUZ07Zpnpdll5zb7h9pmO+karl7kR3MVOpxM1i+Xbs6+7
qXoJY4pRJSSyvG7tVSzqU1G6YRWwQWicqGqb/F8zPdAleQ1LoUPDi9/p0vP+VM5Vao67enpGooYk
NcIO7jwWdUAKuAP5W2Z9DVhywY5BhT2gWJUOY1nDcB0asKw9+GVyEsdAfJ7GKN1YCgodjOjv0xyx
3Fr8ays03rvwoN7Jwr6fWsQSaeK7Tc43o81eSpREIEXqD0mWiauo+rtq9XeV429JqyGNOOdUHA3R
s6c2boruqCw+uvnX9Ihv0w/7PXr2tW4i8+9LeZ9KiATMhkD5Hyt67LbybOTdqqi8xwHvt5s5wxI/
0dIPhlXfka2EZMw1rOncsZ3RiO8bdMgFEXpolNLuEZVtQl1rvgBdAaJpDbejCRomV8+O1rtp2L1f
PoJjZ9dVou0Hll1oSTMQyqr8hUbAs2e8DtFyUFVyclCW0kKPyZrzz5GBv7ANVbjqtoOrBqcnSdrb
IRvfUpUPo3vIIcxQpZHknVrZfWVq09GMXpawNYrMoincPdaVz7n7ugrz+3qyX+LeflHsdNlILjjU
z0R8Cmxpfhd1i4qwBtd/C/NaBYFYI74eec6DZA1dghS41jWpwr8/c4VTTRiXjVNehtvIgoQv9UF3
9cL7BtIfF7azsCfj7LQDItfpLEEH4CbhI0XKCr3I0bGDNzMEQiPq/i3SDchoUL/WclAOKvog1vsO
4xOcP2R0bMRhwT0J2njXoz8qjAH+UsRn93rkJ4jSONnYr4lq0UxDFz2mQbYLqMU79R3VPvPtMmbK
R00jYy1aKIGzzOomwSVeVJuks1zhjC+2IvHSBNpjlfmfOclSHJLClR0ODlykcZWXHUPauHII9sR0
WqOvMtBnLVK9alaoPXBzqXV+8PTkwPNvALY7yRrCF3LriQCvbAasdzBHa6taSvZH/FnZsq3LkygM
tJEqIVYxGk9jLE96RaI72AsaTYKjshjppkC6WnSTE6KMelECr12bNTN+PE23beHcyQ6ud0lG9NK3
Y+x2vvUcTurGFmn/JIpkDfP1PRg99Q5fnVyoNWp8j1CHzcgUtJ6sHM8OKj8YhfjGfW1pe76x8xVA
Zd2Q7XDQWxsPfo3tOROcjJTySONvpI+jmu9xlW/itps+ByyxSYUdVopTW6U2R2xkC6MYWiaq+IRs
PQW50PEIFxNMCDSm2l5vfcPtNOBYQG3ETlqc1X1pE+E3zPu7zSiyVIIVkgPnBf68a1A5H7Q4FUiX
w61DHGqoB+dBtaKlSYmzZcnxkzG4AvHvKiLFe2HgASlTJQbekOtMM71VPtG4FEGlQGBMasR63TEZ
jF1Xdc1DUeLlrVCXmGmJTSNueCwbIH59YSskCcB374G/rjSLRANGsgLcQw81E0+lpwDYszC7wJeV
NDPykineIJBAqlsZO18TgpQ1WguM7PwIkQv/g469OZxHx0hP6MXefUXyXA72TRi1OWo8TdtUXknL
sSrPxWQzF45b2HQKIFqmv1rQUOgnMaBhqyzdphH3xvwyVE78HsFNXtuJv2IqqriFIqKdL1A2RPkq
EF36QH4IySJavFRrvfomEH9iMvP0VeeDKsLO5cZ1364GUfjM8aprrzAJmBoRBo6EomeydtzIUKmF
S/82sSThsyp1WA5ICSvsg1UPfP8Z7jg6EGTXSaPZsIAJG5HQ1KCmivRgO3UtuCyPlFKmt8/5sIh9
NWFT+5dP9l8+2X/5ZP/lk/2bPtkQC8tKlvV5sJ8alWZA1GCpnK4bQDdIbVF3BfJTZZmLDfW5D2p/
oZKMYpbNVuikfgfdVxLMdXFfZW5pbJ1KvjRVd2p75R6BK1saZappoSnLW+EaqXwMUZbTS1pLrbo2
WKObVttD53khfbc3fBz23kD9IFBzSu8ulJRqtfA+hsitlIJaUSclvTHmcGmlu4PLsXNEfD8QsOxx
GOLQq+FldKx3dO4Ql1MOv5SwFEPqJ+OmFU3rBHSf/0Ccs099oZ/ZrlQTs99AH159FszeUM0tlTQ5
cCI4GpY7kgXCrJ2VvYnFc5J3J4ZijzDPu8aYrXZfnaW/F5ChpBfeRnP0UirkJ8eR5eCxWI/xt7ls
A2bz0k5bbMZ3TQ+G1sB/xXQ4J/lgdL0xhhdFuW5ZSrnIEvEJb2ODu/SdXLWrAYFvpLMn4A55Dw3l
ac7/YXDIVaXKfQHZTMUMPjIZMJDc99+GiPTOHCQocCI0tFNM0m8rbwzNA6Pbp2QxBPmy0L+RAIET
Au6yGTzHFj5G8r1KwkW+F6MmackZLLsmlrSGdA4UMO6+PKgaup4w1YjAxuozyyTf2syiuRaGIIC9
Qrcz07uQcpQiiPFDfUfexHumJu8kFZ0vX6bZumNFqBoI+mqhT95HqsoX+LvBQmJCQT/9VLXjl69v
6oCQtLB4imWEKLpWz2yf3F2iOcpz6EDJbEZK8PxbUTmnvB9Oceg95lTu1T//2eu6e2Bo5cKbxru8
9k4qmeZpFB+xbJ+Tenyu0u6ki+FVta7DeY+VOcawmm/WYkpCMy6+xl+8SxMT1IFvLqd6fBs1iEdd
/Nr39OLGcyUJkJr/phiyzw5OmuvlwSOZLTdDZJ+GkOMZEsXHXFfvR0aRAD2L/m60KGUEsdEUC+qZ
lD43k+mtqIJzLzmEKa336CTgDkuOxyhOVfRzFH/kXigtHI4xtWivyWfq8mdb6Rccvw7zI0nAyYM9
Kh9gATZGR3p1PJ5kk9CYYsQ3DuHT/BvG9FUf9RPmLds19fG97DIwcspdrpKKPdMBXdLWQJST3Dep
Fl7geo87giMokiYOEkTrGnhL9EU0mwD8b6Rq+nqYLo2uvO7H5qT71V2jce4hWQ53PkloPTEJy753
1HUD2qPpAd7ShcVaz/MpghBPgSc2gWW/wDhCnNdVNV3G7qoOoREPhiU2SkWXTiHDtCep5lJ/X4Vw
yUcrgS1da1Siw1QsTfyjXda9pPYNF7kR8wMr1Oq1b8K3dqe14+XBYOQVunicgGZxvvet41Dw5PDE
ODkPg9QPXejvbPq9rj1FaFj54EhaVSCrya2G+7UPpmNrFDOHY5ubgAsdaSO5xibnwtq6liN6R1U7
pz7MLK+oXidLAa8U3hmxv24qBXBQqH7FoMHdmBNIa7YfVWxBMLNv6OyAjsjUr3BAGFbTWABSx2F2
sjljYzzEguMywH0M1U1RVTt46a8ignNFAlDgjjZQsNrHtDpVc9S9+OiLdjPND59nhsupizjcJu91
hD/NGYKnnjM/nd7o21hpX2q6t7KnUKQ4erUN1J/SNVWOYZ5XPPWptag1DvvZxPH60j+AY4IbQP3W
6PwKGVOA42xmkwYdlDa87cfwvlJQruQla0IbENlWcW2yOWqeH3Esx/aejOSne83jdFlYiUd1K6He
0iKArU7bHf4KEAfeB12lmA6V25FYE2s+H6cZIZvcQsiCbwQD4pTEMO17fLZxjeb/qeZ3LcLQfCBs
Bp0U901hMgWL99Nxvoxw+DKFfxPK4M4U9odMwrPmKKfMVzZhEwLpMLsHRrQ7YVu7SpOPfhU8eUH3
qAz+gxVToqePkZO9F4180bTpjK9hb9XqY8M4H+JC9eg3/aNRq/eBtYa/ukiVhMK9+oSEdF3ROiig
68+skZwspKzo+Urnzk7XsRZq1QOquPnjdDcqOKm8a/Z8XfedGT2J1D51AmeSZ6yjecXSeLC9YCQK
T70Ku32UtI9xp5x0jWcV4syT9tg606riiB0azgsS13UidcSC3V0ZF1sDFSwjiL008ZqFCmTm3ix3
uRMDS1WIsqobFP7eOQxh4zSa2MapuUyIbnYtXZBqElqgvj1Gia0fXVssBj4WNjnCNYZ7tAxowTUd
NEvdXsdjVkIq7vA42foD4aMDG6Gu+Q+OVIigH8SOA8vaSGfr/dx5g+RydoJbwrufp4G9MciyCPa8
+ixVeh4j5YOJJ0ZramRe7BZJki1NvbrrPA3ThL3NrauJWIFF4JSP3YBUd3oPgg0hJzEtMJotaMRi
d7SgRubjwRsnAXhi+sqzemc5YleYzo1k6oL/vTvVQflcdYu5SJBZ8s7U/1wT7eBanuqaowfWlIZW
EtPgsWZsolIHNWyololD9S5IyMuq5jVS+JDoDwklrh7zilaXnvAhe5U/eoYpz22+fsTZrd5y9yll
+Jd1FV/VcbwJiCq/VqfwwdfT6yhn99UHXm0vGb7xkG81J79vOI3rBdfGM4W1kjSPeAUQ3FVseVU5
8FEUlo/BI5cPVk2seLw1yVfdqN9in0+ujyCS6vpGvdPbcXv5evSRQskCyKJ71qMcLRh6+DFoNOoG
LVIiqLGatP65LTSyfs1zIrxtBvdFGTISG4Yz4MW5n2a3C2dH98Mi9Zkvm89lYL12HWW4sadxc2ng
ajbUldi76oP2sYEggIuH29N/ZXYSLPqxeHNAMF1atqGodyOtiLxBpiwoq7B+9ijjTXanQL/WtORY
yPK9zPL3MmkWTVQfRm+ZjjRqGf64IWQ2FiDK1WKaZjtkz1ek3FX00aDe8Oda1gC9jWlb+jIB5F1c
VrdGV7ZZIbaXq3dI7KV16Z/j1jvJSFujfXqmmUvv0w9eJrBPQ/6ZlRNsnDh61xu21Bo3UNxm1yX+
Dl+Tb01NH9iP3psB74jBkuXgAAqKd2OAfojDiJ2CDVR9N8cIIDUOvkvntZssyDoSsm7QX9M7iNtx
H5WoGFUeuCjgYi29/Bb5Kcv/3BQXybs5L5ASzQm6hNfIF+di/srUuHmZLVQdcBm2HPHuOTTD/eGj
K6OvKWSDuZRdZkbHTijNR1aQoCI/6lgHEoECtiHTyA+BDkVDbLmmjG9R/1G4oSZx0bdBO0jPl7fA
n/vjIZmSLkikzjtVVEOxbn0KKIkJ+dvTDAJTgYLNp4HLRXt2uJ1IpG39l7oqXma0AKQwAushGVBp
szbm8qqQNjj6iEXCH2nqtx+XGxp0OU4859rT0s1gkLWh8wwMCQZfIVfOyLtleyCyaNLNEWeviFMf
fV2+ZFlKrEGrP9e1zq/70fdmrFLAxAqtdN8701Xidf6iaagA+9I7+sDSo7jbqppyn9jVC5V7vGiK
LKDG/b/sncdu5Fx7rW/lwHP+ILkZB55UTpJKUilOCKVmzplXZXjkiW/oXMV5tn4baAVI9vwMPjS+
7lYXi9zc4X3XetY8NHHaFy5jElMgHvLavmvzBrUDGxibtbGSngdZyC4p50Z5cx8ySFpPPLRlGcz6
opqN8C5nwcg9Httjb3HUeu/h//8u2/+gy+b8j7ps//6f//c//u2bLttfP/3fXTb7H2gKXQ5hum7j
Q6CX9t/KB+MfqA2gNqNvMGRKx99dNtJxpcTMxWwlXCmXqPO2Cf71X4T1D2QP2K8IncL6qyNS/18o
H2wpV/sgrSNdjGvT0RKj8sYByZ//JRMyEhjxEAf9I3lqm8bx961ol3k+svoGMo6c6IL0UGcGmBZR
HOtmenY5nc293lpU8KnDVFvmVf3Y2mgfROmdlKxeVtB7TYFJOdDz3VjowGMnSJV+/1Q4j9HY7zu7
Tmf44Z8F1u8ZsVdr3gaWZ6Ui+KbJwLzm+9T11r1f/Mly77UW9SkKaIGMzpXuoDUwpuxPJz9yqppZ
iUBk1rb9A0wHWKc1S2dq4tcr4bg5gAXG4hhMZcJfscZ5K4hf8Y3gjowEFmPX3mPBeQ4LYuht79UJ
+naWmZxHHeshKtp7QBf38lfsF/YsLqB3620f/CKWfdcvfnoIjqojRCdlkqwWW+of/3oIdQjRN48y
/6gk9kWXOGuoOR16UxsjXHsVtdVbB1UXecj0OkzBwdnhVC5mVgbGHLw+iFH/RhhQWiFFCa0CGKN0
9ODEi6nYnAGYkTsN4F8mm44F+eeGCTG4DbMjhq1wVutiZ2TqVRtTOPGdUgVKalLol01FY3rSuwZE
B5621EkuVSwLrh1cvF9nBbuyZK/VRWH0yx15lwd/viMCcbvL+2KAqPl0R+BBllHb5P4RjnUyhy9J
cKsaoGov/zhdd28OujHTkmkW6sODHrY3fXY3qTn4RUaKZg8PcN7Ra8T0hzTLOyeEOphlcEtcrbnK
KpSjnrUczDJZxL3xT4ECci/6T/+lLfo/WZse8zBr6n/9l686Yl5JVP1CyAQoZKK8un8/zFYfREUu
RXJ0a2UTZR6mAntR4YNzsr059DMj3HunUbYolXZl1WtBcwuH+DIykkXphL8oyp0vinIux6G5b+g6
cwyX9PFyzJZQbCuqkmPSmVsB17tEYglOtAmcg1XeOv2LM+oXsFupYGW3QQ5KZ4Bo7PrnKAix7JNr
WrJbYNk2cN+igSk2XsIJ1DNXZTBc+sa4qXRvg093HYbZnKLGAhHuaqLhXA3PVWItrWzagqLPVwhn
14HTE3HnznOPuHMsq4HtLFShbII8m8MYWlQop9hKzn0RQINwoZ6ma3l3XIuKU6ChHW23TqCcBYw5
+BG71iMCzFLnDTIZFk/QPRjjOSWzyVvLP2NZnrk67RiqSOx+0trdWp6xcGC2Q35cRlW34knOE9c9
afw6mBjwcvNCpMZL0Bj3fREuiYZZTfp0mGq64sHLX2q5b4aL+DoB6xoiNosxblCB/OyaKFM/sCYv
SkAbsn/wFZq92jw2HhvUXn50XQTtXM2mRQImQl6c6llbPNzzGrk2Ao4lCs9FxaipOGDhA4GghHxq
KpcFfi8FH3TI6TAme8rlmQk4j63PGdjCqG3nnLqS395bKcn4+N6ybhE6Jd9b3UJ8+nG01bwaJaWr
/EhzfU0M3nEyltNzRAyJp+8cvdikcXyMFJAyxrUnsAab1bZpm52VmiR5mds7syK8qc/ODfbw6eBB
OeLAUqcLNa4JcLpo8Sz5QwWIe7z8+UGY3zwIllybridtXeeLGdTKo7yymXOONGqPPWnxdDGzbWkA
j/Ip7bj9DRuuMz2IqCfp9Q2xHARmnRpCVcpgxNQulkZUXPRJfmEG7XMIR0slWnkmqllfZxRTK/tP
GI9nXpWQgv7qRsrKNcKNGMWdNiZzAGKUV3P9MfCU6752lgVnUgH5NWjzR527VHhZME8T69KYOKQL
nyIvPwSzGk1vDFuCQxvoXWOrmT0K6fSXYWpL98OnB4uiGZkQkwi2ss9xqwJZcxArUXFkqZoX4aMd
TEciznE/B/1tWGiPoRpfpr6pzAg2AQTU7kZlfBij5kXpZFU0Ck/0t9tZFQx7r3P2ThFc6ZF/1wVX
api/RHbL4Qsyd+u6m6QlxisMx5uyaU9yD+Hhadcj9RDq+l0a9cfUsa+x7u5xsF1P9YEq5FYJsDnk
6a3ao91IRv9Q9M7JHyj2C7jcHAJ04hSzg+MmO8h964K4rBmJRpROiztFfVBG3guCVukSwG7VqvIC
AHfuqKd0bKAMpc7DKAj8EnZFPJl8eeRhH51j6YEoaMtt2HUPlWbhIgcQS9BBUNLV9vwzuMJb8CYo
E9SRUw68W80HIf3z0P0a4qkjO8XK5rKVYw/x2fAENt9rggIMUVPKFKOYdnKjPZFYzTFwkhIM5wY1
5FXup0vWNGJw82e8yitDO3a9HQHPLw5V4e47BOB1RZxnIfZo6PdjAwfBPJeRP5bur9B07NVBf8Rm
Dm0wPivUaVUEsOZ//jZfpLjyy2DFYcOM3YlK/qcpJKvYCelBccxyfauo3tY1/aXiOddR6J79/FHf
rNUfP+uTwiwIWOgHDxp00xlLz7fWSXZGWNPOif2difE/6bNDoof7OmKwGRX1UpFTBPAfYUw8WD01
IP77+Zq++/oapnpNIMAj2/7TJZmKcHrqvPmxK5SNnxQ7Dz7HFEUXkRn/4iQ0vnupNRfFBPm1sAk+
b/6z0C+DnjDX933n2MTHdABsnFrRnetVfzzFO/UZnHi737VWfVaG6d4ZiYbuxoswRKSDlEZO5/mo
AW9tnhJmoTEWy1of92Pb7RXWWVEq94El0WXtdpKn17CAwJwG3ZUSVYtRBcoaPJYYCpFCTLivo2aN
wug2NIfHQe3xXF0nfY9hHnkSI88aLIMoR97SwJsu3RDbW43uKbiJs7H6ZRh+s5LhnWVniMocMePn
dVkMYx1NJLIfS9bmsKkWPfE6LdFveQvyOezO6FL8/OTd7x4HxVAE7baUtX/2eOlKVWulGRdHMZ7r
Y7iHLHLX+PaL48GlGlOieZX6nubToWE42hOv+hBAIhT5QxKbfyKbzAshNraHmrzUgeiwXQtC41DB
Fo/L4eQSPjSvVNpEhXpDOCRQhtHh5GSxeQhu8+4lM7urRMs3rWk8RlZwZop2q5ZbHCpHxHqUVRr1
IIbqBXIlNIl8NmgYzcNS/2MjmOrd7LawBJoY4az0Tok4gemy0nnQgvaUV8HSHMVt6+U7X4EpzUeA
eFsnlth6wCwTpz0LLeXKG5tlTFQagc7KyitaUv6ql0YzL9smwokELagvmJ+MC8Vxty64u5kGk8+B
JNJV0U1FPgfY5wSZTYB8KEY8RSFu6bX1dQVrTI4UQkupd0IwNKi8ZI1Ln6q4DK23OgmuRRacOUw4
8k0zVOpnhFbI31NpSP/8qL+6X9iN664BigH7i83R7+Mk14ZGTQhAlxyjKr3F6r6ZvIpiTtSc8qh8
jJeFk+6TRpy7nou1Tlma/mUORarSxLUXajOiIaMZSLc3zRK/7IO0L8YhLg3rksNWDciI+9kKETaU
/Xwlzo8ZfDdsThursW6Vrtx5iTJjozrz2YL3kAX1OF3ShFqOA+zbqm3efHDTViJW+ihf9EF7+/mm
fTMzGqZuqgiBWRU403y8ZxwA1RLhbX40ilCWZjdg+M4qNwKSk+1++Sh5SPu03fn7sz6vqDJwwSDU
Pj8WU/SoBOa2wMTRd9jK7H2qt0v0xrTd1ylXEdfdYhyekt6kZufsi6RdViDMJ2K8KLnMhNodKnFV
tik4pJ70zhpgQ1xvSaxVQQW83+DA2MZgBAy7xA01PqYTDLsWkC0ZRHOKqHuldxAU9nsX+HA5Fhc1
uR6l6rxQQlyJyTxykOzakQMSKKahLd/GrIHApFnrXrQPY5YeZSxa3nsXuT5uTSbUbEwu4DNeWk54
juV45U/ORv79QtIgff3gau0ve5TvRpWJnltafDgYvJdA/ipxCAipWq4G+ZES/jrRMqRx0Xpy/CUm
9s3Y6dc/P8BvZm/DFKxtSMfxG70HW//1cbnXO7o/pjmyivTMaqOHOEQx6ZH80bhME+JU0ZP9+SMx
434zaCwAKyqvjquLz0t3rEdJmRpmcWzV+K4JCH/L5Aa9qf/YxBC6bP4iSztC8t8XGqGpBKznxIJS
VSJGA1vbUpCcnannTq6c955/ng9ZemHX86ke7ZXp549tZpFSMVg02mF3cV6ZczigcU5Qu6ITrZjT
nyyVayD8N3Ve76YZQTXMy0Exd72YNMAieJ6qYd8SgqG1YAzlX6STfKdZ/TpCi5n63sLp1D+ilYKc
EfkMcKoLH2X2mNKpyrtbAohuWs20+SLIkKlEL2jfPhGrFCz6Rl3hi43nhW7Xq7ST23JYOvrgQsxK
NDqEUlvaD/vAKljECT/GREV4hE7DKBIpCPmuTok/tStELc6mdEN0OXjTs4jGU+ihPVVNAiWKGJzh
0OSvsUV4auUKGbAawUbDrIcJJhLSHGpE2xIZKurwJlnVLVKcCBfkPIenTRebTrVxTgbZQnTDi5FO
FPq0Z6Utr+3hpLbTjaoBLNfAUgRgu5rUezMiZ6Rc6TUE5SZvyFuu7IZ0xnTQKRpWZSpF/OfV2MC4
6mZN1p/7re0t4yDZpmn3nPXZAPTSv1Fyou7ScKsC1lp6Tfk8DffwRLq5/f7NneI57l+V1F7aEa2E
xHUQrBQWHqQylQ0awIM5/1LfTDV3FbaT413XToYOBuiJzrl4yOLzvCS9VOk72nFUD1vOLpnanYda
SNBGNd7pplf/UmD6CkVhvWAZYw9pcehnMfs4LWtu4al9YOcUMJZ95ewB55IYFuzhii67CPKhyCTJ
eaWNwX3dq0vXGXea365U3TyHjLZBbAyqZ23TE4k5mf38UurfzTuWq6oqRAXd5VTx8eqyyUk7lYTF
Y1j0bKrabdc4Z5OA2HbOdHSlWcNujKdd18vmXqwdG6u59Prqrvb+QPK/rKf+ZKrGdd3XT008LTu5
7vn1GpbuZhieEDhcW4q18MPpzA7czc8Xb3y34tmqsA05jwn18yzG2x11cAaL911CAy8fOznhLe4K
EzolO207EAhYG+6mFu5ZSbauFgzzMovvHK5FJRcIkPCVmQhcMNnesSIAnh3JMhoiLlucl217bmnJ
gxmrb2N9z5uAY7uu1k3Sb/pRJyjCXHQNsNA9yLx7tBWARgAOY8ezbYvg42Sh2NmhlQW8YTqpwkeb
TWNS1IdAH345qnx3UsPOb+NMxpJEWfjTKHPKjN/MTbQdzaue5xT/GoyHyLu2E2lYLMoEv2Teed4N
T6pa3VR9Qwh9hSoAWLJkflDb+W0PJ75O94x5JgIK1Ni+P0/3pZLBwe+U4IjbhcZunj8UiEAsP1xh
DMCcnq97pd+Gg9ip2rA26349tumCpv0vY/x9DH/arFBmprckcHwb0Ho+jnENEITaZnl8rFzruuuG
dQUYNFG0pdXAf9XCyx7gt9CPmHDPRuggotm06C45aB5rXCx9oi8Du1/blUr84LjSvZSojHo56s9W
Xa9Cf5iL2jqz4bPHlrJ1CtTk7XAsxi2W/VVlKBRz0g1BrHdNaB2ShDRm3VNXta+8aQ0Mf6O9+fm9
+ErA0fGkGdDM4Ipw5z9729sGB5pCjf3YN8VWtMq2LEpSAsl14xozJsWZMihYgKqzXMQXIY2gUC/w
iKVXfqgfTTv7ha323XbegXmjQ8LThKV+ro5ZNVyRJg+RDGmXGprNKbOvAzs8Qj6ikeYmWyNvdjmS
Ir0zdlWoHb02fNLtq1oVb/7QHoJCvyX9JqAE9cu+65szJZ1CgwmQCpGufkUSgF8fujw55nl1raD4
6Au4xsqpi0uK+tPLaLJVD4zfCivaNy8HT8a2wRQykRufC8H6CDgnVPqEImFzmKATiqk97wN9X7s4
qVpnAzX8PPQQZzKkOtM+qFXCnPKUpOkbRbUz4gBXrqIukFQRrXQs4QQ7sQGFROavccxwIWn0uFub
fmM5T8kQnFMA3aWZRQAVz9suG+p7FZUC39ZfhjQ9vfmZsm8K+6yJLhK/u4pD9RKaGfWF9KqvonN3
ypi7YGsSndlJZRvJTs7YabJvtHC1Ceml9eDl1rUc++Bg66Y+qROBLxGnArosAQky6HnGoTqhNv7j
aQTSpAA2yih86lt/05vBmhP4Vmh/wjzcOCmH4pa0+G7V53CbyrvCMm4jbkaRUD7R3FOdVSfCxl7C
0DuELV2ANDkTanrZWcHN6DQHDGarxsO2bOdkgiSbyPEP8q5xBgEFR3fQ20y9vSIfg7BGb2mmBC2r
/pFJi6gtBYpKc6qbt3IKLjtoy2ZsPzhlcBvXYFy4d4kS/7JR0L/Zk1NOkUZTNsiU9z5N4ZYSxAQh
OPFRBOLYpuk65Ilo9kgBINm3WrVyHMIjmmETaQaw7fiyUmuik7UtbuwdFO5DAOSvZqNrmMMajR2Q
8NQ8FH77Kr+PfLMN9g9GTm85teI3tSiu4ig9/jz3iG/WZMBMECNpcFCg+0xoQlTbi2Aso2NMspQa
Ts/k8W5hoIYdju7aoM9mFNcpMAvMeOLKtNibOuVK/magGeeF1pBJX+/0Nt/axlkYavvCJiTOzfal
Xb2REBJR6S7XY+1Ra3XeWsuAQgYpsjQTVOzjvhIs3N19SYC3yUgdgubu5y+oydXi02ri6nyv95Ma
dahPj8luQqXCbRRxqiyukxSRcLODbR4l3SufdmiVlPAX7m03mr+tqN/eW0vojgUQBEWCHEF/ndq8
XGbpgRw/Igp6pURxbbjpRWBBIPLclZNnFAv9Qx5zOuiIEeTl9RyQJUynoB0alDUe9876Zdh+t9jI
jYdGb4idGODVjxcVd8iQRzFGxyT3HuygOxDsdAmEKkUosI05xgxjsU0G/KrmW4vIMEzKhecFYBjD
Y0LF/efHo8vb/+Xx0F8GmAGzlCLFx8tpxqzt4olsVQ2VKrg+1M/ppUdAbm6u5AjzTarYRXZp4+t3
B/+QOeZlJ7DypsFhKtVtHsLv55hmoM/QGm2t8s/YPfFDyOp/vtRvZA3SBi55H5z8NXrhHy9VsRoF
V3cVvW9flRDEWtGbD+MwbnReDxppz4bdoeoQVkBfmX1lPVVz+Sqk2dTMjSR9kPMgCakbzGxh7xwM
KVXg5U/bDn2vtjUtpGG9taNDvfcTdxPDvLa0gowMZ93SbBRuuPRFj641209Fdt1E6VUxhIc20i8L
0zt5jb1mr+vjbIA13lbljVbZ1z/fhW+nPfpmiGx4lwTk3o93oag5fSBiiI/DmD4p7Oc50IWLWFMe
PYzqU2pakOfCA7CxKznJlbQenKxdyiHecOarqv4gl7bQkO4FcZQzA2iRDbFg93bpIqtJlyg6l3i+
14K8vKIimR6vw8/fwvqmtuGSFCjYZuL2dD8XxGwB92OI1PQYjuN6egmSeN85/Vazs7XPUlbbdOUi
46XPpef7yjf7Q+qlO/KB5xSHN4DUNl0+LfqW+K4imDu6uyPT8dWqok3OFinMVOy51SkYiXNpRzjc
00EXxWbIyXXsqr38GTb/m7CJNwEXYDbdNmiy3ZROa2cBHSpyzB3yHzibyaFrrCWCrGMTJpsq6w8A
MsxUPcifD3K8GkFcnekpz1yr1d1UJ1t5SAg5UmQY2ydFW3mGTq7Y+FLgm8RWsBw1ajOD+0u96L27
8vlNtmWdX6fIqnK0+TgwTNWPA6HYyXFq+60eExjOr7UT3hZDsytofuRmjZ3IXsckQUGD3Mo71Vjp
to6cReET0WFvh0x5v5nBYB+yfVuCWecH2Hr5qCDqa+J2r2qAuFlgLSPUGb1SneSPTIG50d18B07r
zIyKNZjfdZcPt52pripyUprBPFN5XubQAR0xDjKQT+nh6+cvY90+ADSDtAWfm39GG+pXQ2lP8kb1
5ImhkjiEfLTekg5hOiPnfdJXDUIzSuOXO/jt1Mz04oKSooPFufDjHSShPrRJjOIOJo/vWAbgwFqm
QeTGEDTdIWRZ11OyIMN0qLxFY0znHmVXjWYzatnwl6sR3221sfCy/YeIbX+R0uGTUdW0Y8dRKeW+
TuqdnwCWRB8bthboyH6TRfV98Rxk9lrre96HeGvqREozbFVGoXw+8nnwL2wLbnDfbVXwsSL096Uf
XKhJuQ8dVLZ1em7pxdJp/YOSXFl9dCFyRM08TSw8J/l6yqfnwspqs+pqUNZjbP+2vf+mqoL4kFWa
m89K/ZkuC0afyAWyGo9+jcJWq/tTocRbofYXBIpeNGm6aJkc9PzRNpG86uaTXxZLS0wLN0UCj4R4
Zict9AD/lyXnfXPy+Z2SNG+oYuBRv6A/Oaf3GWX17Oizr6fL1ICf8HZ5kG0c4uPymmFMKDGX/ga1
btnGIFyT8Zcjl/PdEk2dQgAHVFn6vpzHOxZpuy+zI5wXFEgVWTd9bh8aK1oVGXUVIi7H2DqLkT+Z
RXBRE5dsLqyxxroBfIc5ajN01kusA+aLjZl8wkOt/nGwWen0PfGh20eAWBdeQ8Rga22iFfilNSek
Pdadomp3fWfsIeYOiEXCbHx/BZw+WnlVfu9Exj4ovEubMIIuFIu+jld+DfdjqK6HWlvlwr6Xk7Xo
DeAX2iGGL+qM4DfazrhymuAgR6mcrTvXWvt2s5X/jSMjGLeaFXGs6eapO8EaMZH7PMmZlRRCAKQV
eRezoChOfW+vp8K8d3Ew1sU2dsPHAR38FDXPSV6/Nok9LBQy66vasn8ZHd/unVyaAiaEL7a473v7
v/aXSeHaje3ppLdw2qh1m86hRtmRAi06nS49BoJIlnLauUbjLeGBuTNQSTPNG3fRoD1S2ES+jfve
Ls1HFJpY8MLLgXAGMphf+6J/GVvcfj+vu185xdQUQIGb7xJi2eL6OMWFQCgtrUzTI0keOQkXGII2
TkF1z+rWriJ2bXk+pI9WZC4LaIkDeG2HM6R9Zddoc9IKf82ATLaAf9uF3U4LnAXer+UUkH3Iz/x8
sd8c+oVKlVJQBuElBD748WL9HC+p4/Tp0So5ovs0V6Pysuwfip7w8YDwE7KnFQ5+Im82QQfeQNW2
Zd/8Vo2RO/KPk4C8DBPMuWpy8z7XfJu4H0Ufs1cpQ2s1xFe9gSdipHDAJdiptUzjceklcO3ZJZYw
H9jD85g7Qth/uR9fVwQuxFY5NXCcEs7nDbBum5HwfYS2pH7fAhs596Z+YVjxrZPFSyV+aAOdaKuH
vLF3bE83GZmD/YHW+NIZWslOpnjYHkDHzfRfJvDvLgxxjZSYQ/mDi/bxQVGqplxl8aBGv72YiFmu
smypmNVCMfvLsoYpXGfzDvDFzzfk6yZSqH9/7KfxAcqYvTYbfTax2jDTlfJ8MlRYQvZv1eJvv58t
mH6piar65zMs/sDWnIhZPw4xgcapeIv95Bi44gyz2LaFewIaeeEp57R4SRNYuB3snuI+y0O0lqTU
5eKoifHkACSN419uPTThL8MTJKfOGiWXCDQmnw6UsL/GvgUedcwkRGlSye+gXnFXsM3bUrm9UKFi
zspOL69V9TIv+4oF1npgYmT+r6yZrdY2+czemdIJIlfHOfP6utO0Z3TYN0Y5pqhAKm3pORFRdGTU
5xrdPSvE/lO7BCb50PKdsayW5gSAxqAhirZf6ZVrxyZWa4J+M2R7l5/VUfQYuN0M8xn5ajEPQhJ1
jGjRgMeZ+6V1opF3GQZgTQMHgrauemJhquiarfRZpE28jESkzEi5vzVKxJAKQRtzI1Y5orjOQndo
1mUZ59CRxtI8mcgGAmDEgugSlynMyzgunrEE/7FRrXMunLEG2XMzc5q5GoVniVAus1TB5ZkTVx/U
OZN4S7bWWBTDnHzEyMF5qjWEB/j5XRTQoktK8gNDfqOpbjrRlvOWeJ1Vo5ioYep+jhjjLg6NNwUI
EBL/DHm09wS2IKXhqATwUpI9yq8L8uv0RTh0AYunJFGH94PinVddQTB1jNXNqXFWkYxU00X31iSS
b4ciUeaBw30jL3nVDKzfozfI3TRgssmaZ45n4pfOBtgCKZ5+YqJQ66fX+IANDK94vNrkrUdlH/eE
danKTq7UlrwpvRGTzkzCEhz6rnaGJcUqZd4O5W0ErMmggTpvrZjbEa18kWL+DjWgYsownDm4JD2F
1Y2iidYHwTI1plNZxqxy/rnd/rIquPIc83E6BoiLkgqwOWy4LyTaMG8wY9MeOZaYBul9voU8nMCx
L/KmnZiFi6uqznCN5WIxluhz2tY9G9sY58Kk0JEgkIesuutWs+lH18XKjO9Cr9nHKC45MEFX1pon
RSOYHMo55msdK2dCGhsi8duuCVERol7E0DEI8zoi2tdXtIOFtjpT4nFWErY2c4k1n2mlzOrT9m1u
W2zY2ayQFF7NVDJIgQDNi0AQyyjaRVw79cqhQDkRQD9HxXtLJPMYH0y3bdno6o9xll3FIw0h8p76
VUaU7xxjnYQ96guHIdrjTJv7cXKBUGMZN8pFNdgnK6OIbOtEWnBRZtDz/veE9WLrDyI6NXlDVzWw
qefQ3A6J8tQVTfC7AavsEtGtWPi+Yy3G6J7v3yIxdV5jagYoUZ2lX5uPjjdhrutdcuFLa2MwUBET
jwsV2NGcJkuyDCuxIM/92Dq/yRm1r4uxxCGjGKaERjjA5/LZkIDIzojFPtaRtnR69zLUqfk0prVM
SEsYxvJMF9ZDJjZupp5xZlwYioHtG9eHZ4zWL1tzzfimkYjhxYAryLxisE3+dOrWGt5cqrHlUXFq
yqrl3PBTMHxMSLTumWhMX7uNyTZlmaI9rdESVdpzxM+vBhtWlo2nMIwiLPrGa5ZadxNuTYVTRR1m
sEVir5pLYJ3veSzj3sLqEJlVECkkZ8/o9Lnl8I/0/XgD2/617GxoFjhTdKe5i0CFQRcouu6VoO8Z
vqoSe3wEHcB+q0v7kEsDpx9CBwhiD8/j8FqqYYnCQzwQUr7DdMKIc7MHvOTnxdRuVO+a63xJh26f
S7t45ml3MuujVzHcRj20hiAttwOPojIzSpvaa4uvVpD/3mbKuXbvlUyWeY5f0p/GO2J20fWZNzGB
lLNY0EJyUpAr3nnhY7cif5EURLpuuWk/4DeZdYp+PaHWYvvMFGN07Q1Fv5lKjwRHUQuNAGViJeEq
bmuuiVheq4X9YACheH8CrsuWG0+qj9TWV9ial0YHD8F9Yz8zo29tJvZdjwhORI8+ukHel/gqNmEp
QnG4eXfBRr2yTLS0m7GCH0oTRxrvB5K/LFsUZp0tgjEkcdKYGyxJrRNcjUZw8mLKImS+64Fz7erP
DNuXwtzi879MlHSz0Iri4h2AONJMrivqGYGqHzzLug9NsOYGdZaifFPy9o80mb/fDaK4Camzmgdt
CnG5pWRHxdV9fK7jtX+3gpMpwnKOm7w0jdfSs2jXEwaTaAS+V9VDPnFUlmPCZvYfQu+2J2nZteYl
pDdSHXHWJxwbW6z2YCpzULnBW0QaLMapaG6M6cHAoj4OcBuykMZ+HxV7wx+WYweurRsuU1u/o3pL
uKL7IKl6HdZ//SaC9ZHKz4UtdurAEkTd3gYXgLr+Ty35ATEgAS+2VpVlLA0AAz2gAR3gQCHBAwAI
QkAESmwj3KW9ZIcduxUQhrbkiNBmvuhwQ7gV6IRIeTCM6ayy31qFA5QlYLL7a/gaV7023sihaNI/
BXCg3+TmSAix/lo29gMj/LkApwDn3h/9E6m9NwGwhQ4uZlU7W6sstvAJTqTzQAYFz6CDaSAM9tUC
2xCBb+BzyAAc/njuHxe4g2/JFnJCdHfkzcrCPsWCgmXaNTTippVlIX3S/GUIHHQWvaoYp2btKKuV
kkBJMt86DoNLHQKob2F4SfBoZwbufT/WoIjox/cR/s6unNL+JpbwCsQBC24X506vIjyRhRvORSGB
F7VEXwwwMAZYGAC0Be6eE7NqPWslLqNOEYxhxyaKitdMIjUaCdcYoGwo0DYsid1AmARqyZzWpQK6
xbpR3R2v3R87YpcisR1Z42P3AtwgbeUqZA8FwocqUR9g/9c57A8hISCaxIFMcEF8E0CIIVEhOsyQ
EnZI268TSCIm5A4JFhESMVJL2Ai0VUkC9ZYlHBLU3PwZZJJaVn0hlfACLROJLslhmJihjc2QtPNO
9y/p98xbM39MHfTClTu+KmY9R/5x1nQS7veOSJGwlE5sOglPQfZ0oaPcY7Y7Ep6rQktlsMZGvIoL
aM09DJba5rWEyeIL5yEBb8Ex4AK6LNop81WVrAz5B4VQbygLKfFTlbSPhkS+8Nqs9eG8MuoHV6aH
NW2xsGtkBJPExURwY1Qzy3aDRMmIEFrP5IQz0BkknPqCGaYadiZCLuqOqGHdQnkIJJ7GgFPTSGCN
+46ukfhus5sZGWmzgKMz5HP5VZSBlwompuQ2aC5z0V37eX1miCxdsK/NYOWE5pluz3si5/wiQg/M
Al7XfHEtbPedRzkxKua9PvUzvbPglxiwUPI4uAJwMHdL7XmMbPzkwri21Meyn+6Iibj9J5tKtvcK
9dqv44UR+BtiWl4spmEDJpCv9AeSKObyB3qYQRPsIL/jWacSJ4Q5f5B4oUaOOVJuAZlCcZUIIlwS
rzZN3nIYcLarr4aEFTF70xgr+kvQqvNw35v6lQbbaJSDb4R2NEI9UqAf9RKDVEIAyNvhlXidEvTX
8Dr0hx5u0gQ/SYWjZMJTyiRYaYKwZEBasiVyyZPwpVJimAiLnmHFEdCZaihNKVOWX4+vGfQmDYpT
Ac1JgepUSLyT0nVXYhyv5QFIDgxJbZX/7/L/mp/f13CiInhRJtyofO1IiJT8UswTEfv89DZmN2i0
607t/vQc6yWEKpA4qpITm4BPhYy5moclKdxI8d5xSpIKIV/AHLaVZ5SXpGAvIBKtEJ1fdoPPa0Qi
9MyVYCwFQpYBKSv9JzIruUUtOKthacHRQkIv8VpAKVbJ+P/YO5PlxrGtOz8Rbhz0wJSd2IgiJYrq
JghRDfq+x+y3X8Zjz/1E9kP4O6z4w7dSGZX23DeiblRkKUUSBM7ZZ++1vtXtdb/V2FJ5xsD6fiWo
MxUzeDbNTSBRXaX2kkHuGiTCy1BDf24X7l3WiHMvXE44GvenOjEB898N/NQhUgxky5DBUBKVwYmQ
PempVCDvuk+pbl10QwlmjT3uUhl4OKWXTqDlrcVXSb4g5zOCLnKm86kYZmIaYb7UqBMLW9m1TngP
1R1e72uHtxM38csI6SyCeJZBPoslAk33g6OKFba3tAsoz+8eVlrvstko5xSCGi7lZ1JAtL8upo/8
sxSHaYhuB070Ggy2FBabDZMtKfWnfuMaVGMS2GYCZenA1OIejFDADV+dxAcR3wkTBzWHnRsXPwAA
p0gU3CiZcLDhMhhxvt/ftxIaR6MuZpnGMzlGFEMeGwoK2QrSnI5xGhsNZwwJofODTQGTroVNZ8Ko
c2DV2TDrwmS8M1yD7UybJRwpZpnCG/Dg3JGl/GA1/cmDf1cZ60bi8ACtUfZDyJuc6LHR2rUzletB
MkkSPp8aQ1qCrddJyF4LbU/sY4neayWEjwhnToWfkYTzIf1hWF8331bXZevB7sgy9PR5H+XbwcrP
IrVgqqTuUbOblhXEiUn/Vu+dND7YelhshiGf15BjXQrb2aBVI4liHJNCJVwoUzmyaEU3nkHrV1Vo
9OaK9aEGUbcdR/vdaMu9Wc2SQkXaGRjpTYss1CQKD0ZRvhWNtopVEN1+Wy8qWugLTQnbmzmwEQEV
d9hopPqACCK7DLNaO58sND+u49u7KKqZjtw1sWYgUDTqdTGyYghjZSmCPqcoPJwHhgNXicaPkbp0
SiyZPM227rXZOnJPytBXPMQcGMvKXpD1MOfksyEa4NAJDxmy188buw9vO4IYLb+vFkk27qy03Y3u
ZrKjSxloH26iKguF0JS6tj58lcqLMmSOL5O1/rHFqDFpeir9yfnM4wvuqM0tY+MoziM+/gNvlz5T
/5Vp1U4Za8Q2sHVnANIPus2cunio85hzZP6dj6ZEM5EObjYkGxTZRxtDgtbdudKLfga4b5gPnKph
+lUncpabBdFmXxWaYd+qziV9aijiJr4EkW0bID24ag9mP5obO88u/TTB7bK//KYMt1qF/ZQ4TOWm
tbYR4vgFRsrdmJNlN+gps/Gkjbe6fip6VKaMSBVmTTc6t9iN3W3AeA1ppu36IqXLpLX2LpYtLCCG
myaLknXArhvTrWOIQHx727yZGQVxrHm3NsmwkrpujnCoYEI6I84fbdqE2iaQCLVirCCmqTddbQIR
61Xa7FQ93vuYis8p0N4JLfrUvHE5WMqtS/MZIdYQzIaeX48rKgqblXBhyNn12eWMwoJ5EAq+04Au
kuCIFrw0nEy560AVmWwLg5jug8K+r6PmyJGYiqpc5G1/ey34SD/+pOldzb3aQMWp71KPTS1Ou0et
6FDgO6+utWzG5HJlhFvEGxGlRfFbA/KxTC5B1VuPDeMxE7UXJ5xi3ZgEyE4TjSfvnMbRcxcWq+s/
fvCQFx2HJsq/VKF0C4W3bKZ+qY3OnQJ4LjPSlwQZwQyprmWF88mMnsv+q5XrTz1ox1wyvfo+XWdp
sUME9RlOz3bvbBUAyoMsmbQk/xbupqPQlgumWrjdTG2zzWh480Gb3JuqN0cC3HWogwqT02ZfhKSF
BaP6YTr+l1ow0zKn3pvpTXeXGMmt65InlYGRHsRzP3ByuzLkBhGCWCpmpTPcXplh1ug+utq4CFPc
a65HoZKVHFFo/+2YFD5mD6qeU4JEoB+Tl6BqP2XOU+b0B3MTVnKXH6ZjAi1oJtp51jE3KkX/Memo
OeA8Ti03B6YqDAQ1HL4YrpXr00egTmQcSD2Z8GUzdojziVq79z5CleICXdpMBWyVD+QoB+E5C6B2
YnMDOeql7wDhFkVUVsyHzp3Esg8j2GQ6GnLcteALdDr1IW1kDUwp0XXjCW7/Jh/3vdO/95zn8lrH
NtpbS12fbr0i+PTc9KI0MjVb+6ZBTFI6r9cUbGmkZrB/Xy3L3dv1xa7lfpe25wZUNcswT1VKm3g2
EXJiecpzrLHHXn/IN5JX34pmEgx9/Tm3aTkxChhuBBJMdnE/GIR6of6z52EwfSktefeVQOkLHtzI
o60FicVTNEii9VKfantmuR1H6vR7bNWLZ7Ezh0V9D6GK3s17rr/4DdbUWAHd3751hXfCmRmos47T
3SxgzIv9sDhlFQIWebb38BxF8slkHqRLJlkli69Q7veF3E0r2saFbq+1XL9ktTJgFjE/xkYAjO0w
zyjmrRN5W1vvAvp2IDUSNnsaYic71Q65HOv0IqI7YuzdKd/0qq1xYPanZWSbm17zn5rWfdCt9tsa
8VHi611YftLO9JQLb2pbzXMftVyDN0HbNYxf0i5YFZ3ezEsalHfQvZ8ndVA2+kDPQcRiLRrgK6Rb
vpddtDTzsDugPpmrVXYi/kZ5sV4CPOmtNrT0/JLHCRQ5Sxh4ijSSkbb9tIpjd1VMuscJKx6PJv0o
ogeKU11BpGHYmC/FUD50wEtuGxM+iJkZ2zxRJV+nRuLBveug7V+E51x2p3r/qUtM5UZtn6KU/AL4
fcR+O92qLXSE2Pzea09UUz5aQ1uqHl8SNRzZMT6pRtNkULk3p1CbLBlkD0um5ImtG9JiRQtbd6+V
CeifaLyV+1I1+Uzt+QkYWG/NFK/tKbpErtGTfaTCsILaOlUfVTmzrGQ9hJWDFMlXZ3ZLe7vHtgK6
VZnnrWYvFDFdyHo7dpn6oWCY5xbo81mCsXUmbNQDVduh4U5eFETXTMRrfHPlNNdGnsrBAPumay3s
86L+NgV1D7F7mZ8dRDMVN/kwYZmpq3VLuT2P+BjLqOPkbSc6ZyAL+S9iWK9M5r0ueL+RnS7BjZG/
vaMad5bCyqc1uv1lMbZMAsqkXOpFO9FOdrZO4RQr6up3Py/4jAQSMvlVLGaLVC2pod72bnzxRER2
znCw0zhcdE75XVrjd9f7NCaaj7ZvvlXPfEsqxDEMRZAJZAuvFPiMhDIuoixBDjXvU30RGiwN8M8Q
uSooxLyibgFDljSwhiWn/nPYxp+JZu1LWq5S+Tgf0uYcWr0+52oe3dg95o67C7Py4njhA3Gf9bxh
QDDv8oyFkn1g1k7DOO/k6FvNWbgTDOKIWL10AaG32TRFum3rCnBpWG0HxuBrKCzbuK4vQyNeqDOJ
V2jLI5DiozKBQfNRt+M1Mt4EbCEl6PcdH0qLX/SAowqTSL4B+pAcIZyavOPuzgPcGYuHBCECJRI2
EgNmU00oheq0HC7Stp+nNK2jUv/UgvKo6Y0+q3LxWpTFuNQGE1CIfQj1CMhxmT+XwfRAfB2rumnu
mZkTqs78R/uEeZnP9L6cBxbBIhOUJ+5DmEeWluZ3leks2yzsbwzYlWTRv5lG52wr9SPWo3LRGU8J
59l5MIj3CZ5e1eFmm1ozwgFDPlSfzgcwN97gAlOe9EXlwofVJS8waQ5jzsxW1iZhSls4ze0nTdTL
Rk8uV4BdWcfnsisWPbyFaQoOBhA6BrIK3Qz92aRT2QguXAMUsFM4XqOd2Q8onfmdamFtwwjkSxZH
ixFVYGFV5G4qYiVQpd4YITdN2gCUZuCR9Tx6w9S+DZ2G8tPYRVnXcbAoZp3MBq4hdc6QykgSHauk
ndynFRhHtej3CHwD2X8mQPlcT1UFDNLeqBkQ069WA9U4yL9vK+5X0/s3sh2d+9WNiJ6rpDoXQbFV
vfit0p13UfVzl4BsdgUJ3bboBXPGgR/bd7Pc7Ve2mT9eB8z/n1v3f8GtU5E6XP/3bzP5n3F9//1/
/K//+h//87/8t9+g6/7tF/wnus79F8w6Bw+HFC/QXv8/6Dr7X6bN9MQyyUL9KzrqPwOizH8x6nMR
PmD0lYZfRHn/ia4z/mXqBlI9BCKQCCTV7v8FXffrWFG3XcPFbmPwL+IH2EozRiemWsYbYg5nI5oe
9cq4NdL4IY/7h9xlu/m3C3X8a2D5N7DXD/WCTnahg1rCBplBx/iXydFUuDk1YoicOTfPzuQtRntc
jY3+2mftk13mp9H7DjTtYEMNYc8LKEYaToLBKenUnZ4MD394P5IP+PfBKm8IT48JQQBiyA8VHuv5
VDSUgkc7CJ/bMPrSobsQ91HsJ3tbBuFOY67IiCm75D5x6056I4R1B6j+MjOUarXveyxTtdY++lm9
zUX8SEIQHFExvHUsv60b3U96+VV25ckCVNBUy9YZnmu/Q4Yr4Prlt7Gub0NaXkbawiYqMkg57Emz
ljShJv70BnWP1vIh6Kx3XTvj3MCV0lVM8ZGO0hN+AuWzHx0voYymOxZ7OHvT9ETdyYAbZbQ+Jsss
qw698KSdZd4RN9e0ypcdCwSdk/atavXSLax2blRo6Hzx7kZigtgOqKeMb5u6eR1UQ6BHi8pVrSTB
TLl3TJHxB2fEg6csA4rn1MJjqqGegm31hbDq2xWZMoPB9xBIiUIXHF0Nj9zUBgTamC1us/45yhr2
y0rbuF3wWYdU1CkR0UaLjMbSj2nhPbhBtRI6EUdmB4Y0DbV8pjqSF8SX4kbpH2gFP3VX8kbAkqxj
hePZ+1VJ3CKB8dIqiI60zuk9ZkywgSqbcbqKsHh6/Ws6Kq9NzkU1ESCiNOge8XgspgpJyT/flD9m
/fKdwEvhzfBwil+JMtHEUCNKpNi9t++HTnmWt4ziacj+Oiy46b1rdn8AVvzQ+vCSYI9MIRgs8Ko6
T8m/ifqmpBjrSVWio3wU7SC9ZLaJpj/f6S0lSWv3n4BV5n9+3Z9GmV9e+BcdT2oU8KYLADjse9tu
xexYG6PbLnqMve6+igZYEd2joFL850v8E9DB0oMDCTcK19n8cY1Ha8gaUHfpsTM/WjoSs7F8MOiS
Rrnzxjx2oWnhrT0Vu8ARm2Hstl407AMhTs5YvylFAay/TFY5gVh/eF8/dE3yfTkwD1WDCfsPf1fg
1EnpKEbGXeiRxaWIeRTq66wE4W313Zl75t12MybZ9lLVFG9msWT+81v4za2AWYTUQoOoRLLCf/lG
smIwTL2YsqOzDw1xVDvrXgz2qnYCBlPugw3RdGyo5f75VX/3+DkQ4zBYch8CUvpFht6CwbGS3AHh
x05U0Gxv9yy8+3x07wWn6aSJX8OmOPWaejKjcZ0eGIu//+E9/HBtcfFNoYOdsAlftH4VlelmPBT8
9+RYgAXgaLZLDeOlpUBtzbkwmjl5cVvLzNeC8egfXvo32xAvLS1JiFFt/u/vD+BAbn2XQUbA1Hou
UuX62Btsd3TwZhi3Fk1X0OLfmlV2Kzoo54r5MsrRelcewkab5kQ4vv3zW/opxedqWEw2kOJL1cmv
3wj0DzJFLCU5ijLca1F6mJAexM5+dGE4cfHZ5alx/erd06KzMvkfhtjYHRkMSZvdZY6+SM36U27p
14XTMHeBUtxaHUdZC4NpzlfsJow84nAXloztMmPpQ/ZMGmOdc/kBL53p5r7owxz93xYJJlZbnNIs
CXSm3hCf/JEg+5t117EcDVcYt4DB0/f376AHVdNXMfb40WUYyViVPqyyNCYU3XFwtnv3CzCJwmjN
2blhQ1+s0tYlgwO5RFcG+YzFNO8a+hMd63TsFtiz6ukmzGeRixlRxg+S+CbQBHKQkxWA124wKAEQ
x5Io/EHyNou1Gus3dGx33vAp+vxF7v2+RPLRovOY+aAF0G59jsf4M5KFI+UTpuyNpeY5z+v5QJAx
vc5jyxn0D08ogJmfpRIeEbamK2b3hwopBvw6Fb0gJiA3n7qq+a74EEWq32RYxTSteKrt9t2ggzSL
y+SxJn/GbvpdkYOJLWDiqCld4hyQuZNor40RfjthJ0en1lsrwl2TcFSrVO3kBDSCVXWbLTj1gJgo
Ps2A6Qg9/reEvS8u9SeRbtWhrSkLH9y8e6LlVTgDF7uey5qj95W3vHGODhMDWZjlg/s+9h1BwkZ1
z/3l6MjkmnObcdgKx+Og2Wu/5T3rpZipQ4Erzpk49I3rvOLYZflELnrKKu/6i1IoX6RZbvWUjGC9
dT8sEkQVg2/YbbQFOqAjzyRnZqeepzZd79B/UfPkq6aZ1HhKMa9MWgY9ytmq4kzMk1Mb7bfZ0zjP
sfh3DdZV5TXGwAZpFdUkLdxPneA/ak/OAfJ+i3luwmQ+ktUyD0YGE1rwBkeRhidlX965a5OtG3g7
TReiQOaet1Q/vOTOM8el0ganOD3ljr20hPnec8/h92QyNy2uFW+chbvYU85lRfq0aVOFOYvS5dUj
3moX7MzEW3udRYJGGK+sUN/IOzgtLTzf5a0boOVBnUA2qxwyqGX1hlr+0TS1pxjThFKYO+9gRlhW
2pzWcjiFZx9kyRR+kxH0GfO1miRCK1qkA4fVOFy7/V1m3Zs+kktPLsAVuLOEmvBaibAc9KrYpw6z
CvlN+kV8tPlMp9jPkHs4pyTfMq2Soo6Saf+4NxLB3ZefbeWpQfavgn2atT3D7557007KN4e8nC2K
YvKbYu9YuMbBb/yT6mXFzLC3tXyY1Kh7k3/YUIt5QnzIwsDVxHvCNUtk1W2R9RhGByOBVxq11pNl
Wd9IMvfp5N2D5XmsZpqrPss/Ff1KTaf3jlDxmQK4fsFjtQbmY9HugN83NY6BIiRdpo1Q51OeLKsw
ffJDgF2+4DBEONayLrs9ciaTX4R4mWdo76u0ZAhY8ha+QeNY7c8j1SPxHf7Cj/V1U33DPWOJqU34
TUm01NQHW+Zq5HmK+BhmMtKWakX41nKYUPIy/pfP0pQxOwo2dp09yfWviZ2vIqyOXuAy4+rvdU6K
HFP5Wsfpc0q1k69tSbREXtXTyUZb5E87qIIT6LzyDxWr9rvNGocYZEFKJU7Rv5wkM59x71iowZGp
EUqeFCXcIuFmkyuGjz7Em4K7Us0vOguTWjjIkrKbwvGfe+hNbhev1RaCc//gAa2ssfrSTO//sGJe
iRV/E+3iqVMlC1eHM2//4DfESR7EujNEFJnIrF1CHoCsNTL6IFRKKYFCeDeY086LHY5uDaDtkMbt
LN0z7Ed4mqKBUOSdn7sWS3t5g16h8o95MyVz0iS+tMLYQihaRXZxl3p+PhNJ9KAbkFJH/6GuPQcA
O0cZ4TXprHIgrHQ7eTNez2TMBAlXSqN9z9E3qd6diHF4YC87xzqOQVgtdK9HN41napa2/lajW9/r
jZT4oi0PwvJW7tFMuGIg90qbPGMqfTYGfZ/ugFqmrdWhmxYr+PBf19NbmAHiddVXWzPPTfo+JrU7
H0bzT+akn8JUecWvaAQbgxJnqL9v4aoUrQmlx3efejeWCDkE8wb93F5DMMqvx/o04DkJrYWRDpte
0AZPGXwrSn1fjfZdEo3qHJF98gfr70+4iXxjLpJZA33CT1cPM8JJuP4UHiHBSJp5/ySK/N6Xlvtq
VKRUpFnLHUnerbanMhGTE6rWWNN59pFY0Lm1h3HJEZrwOV97r1Xj9Z/rvR92RN4hJBiTphPXzvj1
1JnXSkgLK+LSUWbFfvEsj3+RZRwn2Z2pGKD+8+vpvyknMJDRxOKcwfL8KwRCzzsdpLoVHgdKCVnr
+rX6oNv9Y1+PMz3pD7YyHeR2JHccL88K8qnXdhK9evgZ0AKM00yUL3SZ1vIH8Ii+53ZGTPVQIZws
Gd+3JHLl0MqsjkBnGLP6aO2angKkjownWs0o8JZI/f/E3f/pn5RXklKewHWuqPjVIWeocaVURhwd
r/t9ohQXbFz7aSrPpnXAWIcUx1pmAhly5CXboJuUhVxI//ny/vZRMLnVMFHSP/xRzSZ22TVDZgTH
3Cu+yFVZ+g9j2t/UbvWmjrAOebB1OVnnRnLG6mwYzhp2XBcnz/KYz8TtT2fun/Z3rovJ+6GE1ARu
vF/qa6DNOSdI7AQ2rzcl5Z1cNMJeyp7cRdAJldipfKtrSCUGap7AdxUGHiEIOh6XOtO2KSPRFAyP
ZpVrLWsWlvA3usQfot68fpiE2xVNH6ovJ7np2LkswotY8oT8NBUMxwBwjSXbSaJ6G6P6qBXnITQe
61p/u95VTR2ithQb03Iuqq1sBsq4gUFWJUmuQ454LCSwrjuklv9G2HnROg9dq+314TFK9I1JCVeO
9cr1apT4yQPeJKwGQJ9rFnGDkPnMua8cb10Mzucfvu3f9FVd05ZAC0JNBLygvy98VpKkWu2a4THu
LJaUBPi3O9nHfqg3slIfA9BeCX5VeZ5Af3KrUc5kafzRsXG3GNfwjirjHxY9XbYKft3/bI7S9JVZ
2DGZ//1NlUNkeK0XxH+9KYt2YagoazG4y1pLsbbaS/SElKFGh6CJOXLqGBdZEoecMtF+XGTlOxro
GBxyiXx0IvKZ18Lope+7Z3TfF9MOP65fp1HaW/SPFKHl9EGgxm05pTs1iu/kfNGLw8dQbqau3Gf/
dOHt335KhyWT3j9ok1+5VYUxAA3My/jY072ZV7UlllTtaKwedLMTC+8mtxqbmis/wm1f2xzmiIYJ
sFnl92D83oQWL0Xa74O++0wpwg2Pqbko9ZtBPKCWxo6ji0OSeffXfV+ztWXE5elyJNOD6ayZgSNx
LZCsmv544sAJbTjc4yYIAVbW5Lbl46ki4wB6HUqXlsFYbKXMqzxB8B8SaHn7eylJmr1zFtwUiTFw
M9Cytg1/hTiVSnVVU/aVxudIpoVW+l8IZO8DWP2c4dW9XoYIaUlgA44yd0NxK1zEHZUR7UKbJJWk
bGZ535E51zvog6VbvSmId4umS9WqMzfTLk2HuEX2N+JxfBe0QIoU+5UCs4ICmj2ZEQm0aw5xSRdu
dVEfNKlTiThqzSP4siRluYtokrAGh/wbdLm7nsgpu9LEwlK8G3Mc7gC4L7T0hkMnOaR0lDu/hAvO
U7SYIIpQhnRh9qoQa7u0TX9aJ2ACrCFHM9MswWtiANEOCf3zwr0CPwmsHxXjwNgAH0dIv90e1ilb
jzyiplW/xeO08ltB5C77klxx0jhBJVDeViBMsIpMW10Jl1Ug/U2l+DQHeRJimqsV73Fr3MvjjJfL
UWK/9UT+HnIKlaezxDTudMwrM5yET5YzfIYyRMYyYH262geq5tswKb6HPL4lU2AWGYhaUu1iN2ji
FZs2fJwo76W7GBKbE3V6CeimGSxppaFtSWI5gumSiWqGMvsmfWCDylP3OYNa6PaViX7D2JCShyU0
niXIOkkPimZxhTCv514hMA1kv8LzlwMTud5qvX/bucE6SHXg/rF2CijHcZW/TWmyMtOh4Lgergyl
v4xh9GCpCud34ouh8980OTi1kd/K3BV1vhe8ihoZ9Ti3vUnbqWoU3EoA+i2tc32ppRlUr2LF1HbD
XPg+qorXpiYsmH5TnrR3vmq8AbEFi8m+4Tu+Cgs4eGwAEeeNBh3ET3ZR2H/ZuS5jFeRcNa2W179g
aXi+gpPSjCDVe6CDlOKvRjFeqDFJ2qP3YxfdhxY95U3Oo+TZ82tDzKEZ5vIf4Ed0s66wlpUzfE+J
/ua2g75IhoJEPpdaZgq9uR1jJiojlCzdhIE0dcdiCc2N0Jzv0BPVzOll2OPUzSb0b5wH/HhhpoiL
B1znSst6kuFY1xlGh0N6B5W0WpS0ATNSjgig3SVedpYlTz3wILdXYUIKIgVdsscsoS1ScHK1NSsc
WlAK+i1fo8ZEujLTRMtryItvgT5OhHrX1BwUbBygQwudtZfn7kG5TCDEhZ57C3n3RnrQzjy+gbIa
FkarbibX3xatv1KmzkBgrL04pX6oxgoI7rhsW+UQCHNJUGo4Lwm38tFYLuWJ02uHbGGwrrf0AIIm
5RBSTSsihxdy2ekS90P+VOWzh5dsIjnmZG5S6zuc3M+oig/6mDlLUgXfRSGtqR6EAVv56whfDhaf
0AJSmj0ir0U85syJowGyhwkxkELiovqwC0mAp+vajmRa1CVsPXK0Wsyuft2/TW66TxUUPfIyNkq3
0NpwqeXZyRvNZQ17XUDhIzQn4XbKPWTrdWPZc41U6d5jItYjVXcInmzVrWtSUed+fhdP4CUsUrUY
y9mrPMGzOZrJrVLr33bQrmPSMhAf7pg5PBFbuE21ZFq6XsepZkruxx5zRT71t8mYzTPFflFCb+eb
4TpBhhR2+gY1LlSLke/MXE6qIUlHPLriSzX9D7sCWdVH/jpWFJ01PF2KIHm2qmkfekiTrBb7U+rd
DoNtznFlqmtbp3Y26XI61RDMW7uScV7esNRrFSixt7J7gQHKaL9C5pF50zfbBE7ZjR5M+MHHQz/4
29isj1lMnmhSx4cpiRY8Jks1UDah3xyLDgxs2rsHczL22PexrARAORBtopRnwpi2wDEclMeqqS4K
3RyWxFMbj1E0mfOBYosmMuy33Nh3qVjhn1sHpVjnI18/7mSK3BudRbyO3C1CY8j707i33Mc4EiQH
j3hcxYr2/KLMwJHzZ2Pl77J4XPXgfIxc2aqVu+g1kBf4tIOiMWZMjRdmg0gy1MdgUXE/db7mz0eu
rmtnD6nXfFgkhI7atHfccFfUKq9jL2Szs4o6ihGxseLPmiQtC/uc0er7wh+e+1Y9Rik6PUaqpdah
WhZrJQ2POGi0zVTEWH06fLMWzSK65X7iIbKJF0XZzBXK5bEabmoiYEskjb47rTQje0joVDm6d+q0
4VhOw3NEhFNjqssOFooirOJcMPBZk4XUwJfw43csPxHyM6i9+ZosZpJ2uKQzo85eLW011jpfFVDp
ZjWMtX8L9wD1o7GMJ654bC7yqpw26U0v0xcVX7k0KeAgePZsdb35HmTmWRgVvqycYbeN8HtFG5N6
o7SJtZQ/xTQwmHF6u9NkHCfDQTRW7sCeg0SIqB9t4fbdAmzk2UGxbVOtM0n7iFwZlOAsnNY9E8qO
OMrEVSC08avDGuUHdAFtyiXFGw+FSB88RznyDd9fbQr5yPaa22gsYTIFRvXtdyixjKz/jMf0rKgG
YlHeoYslBJNzdJlyb9Mo0caXmZ5DzFHVG9p7K8ckZTzmMd1NU0ex7vYLgpN7Kh60Wj0A5DEFUtmS
BWiJeJNm3o3jAKiu6B7/pT3VLCTzUYGUO2WLzYNirXERVxOZlzTMnXhJ+DVmoMR+iEx96UxJepOE
+F6HZdBomCzmpcUbKumo088gStdKtijGdmp5ic3uAHhMp0AzX+Pefaoy0qP0S9foBQLfFOOtdCWy
8AH1CNnVnfo7adwTbv+z5eylF+lqiuFwhodHjbZ5aF8sC2doHLhn148uFs8xlLLnQppkffYImRV9
cFTspTXaKw0JxUwMxN95TrCYAvVU6UBFk4p+EtMBKAKo+Ly4+44188EoSe/y7YyEFARSHiBvuZYa
wfQurZJAkw5Krc7ha+2K7NEs+jONNIJwEH76T30qFkkjLs0Q3xgalBCHrxLTN2Z+fG+TgUky4shL
ujJ95sw9dW2OkxFpHXp2vacby1yTQnh6rqh3qoIbKeyHTyNwOFa4B59xF8Y1ujGeRMo1Ov1j4tuN
XkXXiWYsl5cXGsNsmgtlWk9tdOmkL1OXHhU7p3pCHkojkt7+p6mgqJymvdrx3zprEWfOQ9nLS8oD
wIPT39WqBTKeJ4J97NY3xaGKMK7E0Tizq/gWeylaeKA0obCeJo/+dObQ18pjc3n9S6NLnkv+WGOb
dsP6jQ/It6znqxqFGdlXgMyd6dkoS212k2Cakr7kT7r0vHe7eUhM9RAE06en8yIWQ7hZ3bnLooAT
0PoEqP91X7dvhBFctEQsm5liTR/XZ6gQZ/TmTWffemm+MxTlJBDPtV6nsNRgClIVbYH0/M6w6m9l
HCiLBx986862xTP6/NsSwDBmkQaon9H1VEB5/Mp1pdzkgU5H5l8MgVeoQJ6x3EGLlU5Oxh5WpJ+7
WP28GjF7LEBaw/gIeLOWGVhjsmMf+0+TP34blbJTWhh6QfhAzC8esV7/Nluyp6dkL0ZAa277QKIO
gZjycUJqDfQxcAjRRXGsivvJXYnYeFczbtAEo7ZftN9R9Jin+XtSocb2Chs5NJE/Fcp7t37LLedV
Wns1oGpsDmhK45vOKulUcQvB3oEa0k78G+YxefvAE+XMJK2sXZ6vq7g6NNITb3pGxp6nvWrss1Lf
fn1flY51QvTVkm13c3ViDaX7QeTzizipKipm7nwUlFAe6uYZJjlDJesS2cO30eS7xNd3GOV8lMDc
ogUxCZwzkfykDHnTgoKWT0uFJW9JstiL8Y3VB7qC0a8cM9nmHjMrx3pxWspSOwInYc5teRVbrr28
3sKnPxKPN4Pv3KYaAkeT200SviN5t6mGvxx8otak/VaEWPCkJxlUqrzdNrGWHHvMpxBkENL3+SE1
4oPv3vgKBAijj1+ud7gDUTtKR4KtKA5S49jozk7t1bWr4ZPL/figVfWKKtGfX70avqXcm6LjgFIV
B1cNbswU+9j1h930FAXqi6W1LmrN7yhLH+Wr2GQizCJzuuO4vbIjuQzHOq0Vf0S3KeFrivkWffNB
P3Udi5l02HL+qfJu6RRvdWwvmzYEma29J+Nf7pRJ8xj09Sb4L0IQ5LizQDnuCRq90ryiYyiPA3GD
LBCnnXx3nl+Dcv6ubWw319eGZ4IOVESvrqAtkLQni306L5qTyxiJHx+1/83emSw3jmxp+lXaeo8y
zMOWM0WJokaK2sA0Yp7hmHb1Uv18/TnitnVmRHTk7VpXLtIsI5QiCMDdz/nPPyDf347t9O0jvRz7
dpno01ag6EeV99IF4T3+94cIVaLMt5e59ZbXPhlgYZW3b/Z6uA6t9jlIOLdS2qRlV8E2k5cPgApD
/UFLICfE4qmOMPs4GkWKfU775PA7ygwGvVR2RFJxpCkezG40UB09f5tT0bb4CKGg8i782nVUqtqP
92u+JWEfLWdqfo91cuQm26EV5xjBqY6oKZeWDZXtaItav3MhxHJsNAfD627mT1KG4DHW031HOEjl
3gHyoACZwHw1hU3Ol8xccuSs8F2U+McFyofbbR2tP1I2f0Q2EelDrDxhbHCnK3idu9GKMe+b64K2
K9AmF7MWiLOHdlQ9zOeH2jLBL/T2ezLp0u1tm3Wyo6ZQeva7k6OMb7WHVpcwQbb7fnrjT65Jw96H
/rDRfJzseVQLXBIotN7DomdWytljh/al0uJ1Mej7AVyAUSqs7RwhnaFyPoACoe4PWR0R7ImYCFYl
8D+mzEfEIO+IfLfdMlsmWnFVqjyEwkNnU2nrZujvCeZ+dKVECJGs9ul2bGjhMH7Kh98oN3iE0omn
7TUl7NFyECcS8MmpIp+QFlKwhVQlPZ8zMYLvTHbbDHt6R8uuOgLjodjbbbGhbNkkUiiJWjM1xcNo
QNlqD60a3BeV/d7U3hXmCmtHpopnjtgYAZKnYtyZI/12Ezi34yGduteweevD68af5v+yLbJHgtq/
IqH24FT6bWsYa8KsXocqvCv1PVKRTapG1y5FJyYeLJCKW+MUt0bsvcVVgRl2Za3bOBoOaPFP2GYf
B86z9QDmsBSNj2IBDyWU1k6A9avz5fVmhK1bsJ9stVnZtYk/U97eOA4qEZCKEkR77SvdW9gyu08s
fYkHCt2kgMJuNvV1U7RHMwjPA8oadFUdoaiatWj1stlMnbqhYSLDAyc5KxvfMQvNl6Mku4hM9bZl
Gm4NHnjiuR1+LqgYMyOvkFZEL0VsrUrq076LeWz5cKkH9y6AOKCNRbyMjaUbMeJGXXt0jEZduqbY
56N2neXjfQTMEQGH46X+4DriKx+MFyQ4BE6HHxVYH1a57/PwQ2YpmU2/UwO/XwGuZAsr9pdNLEiH
CV6bkPWX3DeZEy2daHxI4wjTWDytO9poI3Y/tWtdjJcWhqDVY7DuhillbnnAXYjhdlQg9LVoTQv5
iUn8SoP3alrcbVCSimQeQ9eJv2quR4oiTGJMptvIH+jsuoXwSYScubTONdAcBr1ylmMlLhLT4FDU
9rgwx2DtfjepcWPKMR9pN/GPj7Msb1zo5adk5ngaUdtgJAHWGXLYiiX2Jx3AKuJ2jpb/2gTRbRUE
VzPBxGL/6Kqa7amcmmUl8boGBxKiIG/hiBDXk2IbQLpcCtoFFuhGN4EbvnaMlImfzZcxKhOGn1/C
etR/nEOaygGJDEDXlXKdsAPAOfDHmcvQDdNDoYMHdUO0bup27Ul6hSbBKvmoRWR9F6hU1oKaeWhP
IPjMtFoss+e74sEHyTmsJUfa7t16VXi06UTD0by+SrJGg2WVbnx3tn6udJKHfWKxWx2HFwXVA8mj
iMNBIGyhvodN6OOoQNke1SSb+NqwmAm8igRFFeQV3KUw2jU4/JO9A44eCJrWKUtOU/SR10g6NKd4
VBRvBUp+ylv/gPvSkxPJ09JOtrGWfhgso4U+0adZlf042TJPTqm5icZXPDRgJUV8kJMRL22ehBft
qBAWpdY/lr2PiE51ymXrKbcietHy0V1mKIllmfSl9+YqU+p96vWs9+ROU4OvASf8hZynWUStEZ8I
a5G8gjGPF0ZNO+CP5pvv3RF4sg/V9Ijb7BmqOjeTN7I3gzfdu6jkNtoW6kB4fxRgDf1rfJEzJ59B
t0TXEGkjEYcGF2vo8Tx7WGm0cV4eP/YT2aUwHN9norZfUwEIeyth1pmjHcln6Pr+J3vhIsB5AoGg
+p7KW6ibALaZ0u6C4VsiXTkgslWTrSoRV0mJnlkoU+WtdVzTVKhR2NU9fUsWpCR6SLwzDMV1G+g7
hsogAzlnZlYH2zYPr/TW+paT07AvNYhjCqLD6DGLvMuUNMdMnPHKZudnX5H3LXSeOmFu0OrcKHnI
Vs2fyRlSxrgobMaV1iVHicFhgHetiAaL04GCololSSyJ7+lFskXC0XhnSnMSSndJgV7n6VoYGUj4
q4NfKTe1MnzkRuWAogmNdoSKPpsY2EqGd2i7mzzrMIdKPizw96BzXxsvXQyFQX6BTd2ftfUSr4s7
LbQ3ikm/q7Tg7U0YHMJKe9bkL8kZspWFeEniO0ntL2D0mw3rz+nfBotKLEyrXaljfj6TX+SKqQrt
OcJEy5VvLu8DUedw02cuiykZX2y+u1FR93jigR022SMDQlsULGlmKBW/32OOUvkgmw3ddiCS99zs
Tv8wb/oNQdhzyTWV7simg57k7zM1AbdgLHoI0yjVX8oouZFMy6DvTyYEp0oJdrqke+RyXMLMQL4n
f76A3xBVcVJVXR0Dc5tw7J8GjXQivisw1QKksh7rzHmZKXNmAxYm56p//rDfMDL5MAj3RKCYUibz
9y8LBOSPgWHHJ+SluxDlnaS8SJaLNgKy2tm2g6Pw54/Uf8N/JjCWjGZPh/eNzPXvn1lN6Ojbuiab
wjchs9gbv9VOcogsh8spR2IiyVIuVtFKla1iW9wnuCJLgUfJD800Ezm3lGQOOaJUSZoWjkb1Db4Q
REzdrBJ+FS4ADnXizNN0ad057vsVsZHaPxgHWvJyf57BIl0w6CVVcLyfh+59pUWWGxPzA4WqXMpq
IA7thyAfP6V8RSFsKasaptNV+aSq5LSL6kmpkq18qxSoUbYabOoEmyNIpfNkXgER6b1D6njNZsij
57i0P4P1rItQ5KbSU/JnyXDrKgaoJJK3gVaxJqsM2cn46KvTSgzmTQiW3mBdF6hHuXsFWZWtBZoZ
OVu3k3gtn7GcpJt4uuTtrm3To6Q8e3mEmxJRuKTa/4Ph7e8G6J5hO8SWEyqq/vxeh03bNn7uxacc
Wf9ipl2ViOMXBJj9E9FY+90aYlKvGjozcdz1fpqLt62ocbJiV8xifJwQxRiD2IWS1MusBhRHzkvT
CiuhrlorTrWVdys1QozsJaNxss+Q8nf/Bgn/d8tNbi7QctCBIFn7+6ufmbZIWfgkMCVgtJI7O5Ni
LZW+oJckHVa53BL/vOI8uWX88opC/odRDPVb/3lLq3lta72OEDL3qOVNp8DsYzwGmPlGjrplOPEQ
6+MtPIOlSmTqVr63FrHiixoRz6JXAPL176ynA5aT75jM7cbUryVXWOvTj/nk77DpLJ3nAdYobAUI
2VLEXX9jpwo3truTuoY87o9m4dKJjptA4TSrwpfcZZTEiF7SrFWv2owu6QlS0ST/50iPChBbRuR4
8x34WswPqZWtlkGAZLT2ZrG0a+ObMvck9P4s+cLww6juocdncObnur12ynMuyBo3cecitKjE7Ggd
Y1kldBT+ckn4kmouq7wuLQ42+JGd76RGoi/TbgnVGI33zhnFsclJFAeRk9RPYZlb0Dq8xvHOYfaR
jZkzF1szj0sJOcvUHKWyQX/854c5E03+/jDhn7CMPCLdXEf9+R2K7WYKEttA0dzmxrKVQ+60Xk2o
WiXhrTcAOopdXPRfIYCbj/wNH1jVaq8kjcaNBzADhpSUK2DSCq/gdPk3yDK/vnBcI8QUeGfQ5cno
+ft73qtK1wjsgk9+6+KE4p8kdRwDjoWaBY+SIeMn1g604knSkP7h/vx6fhNvpnKAIjNTkbr8dLzw
AlhOF/fJyRuFt8wS58nHSKALgpPhEjY3moeKUYph7mTBacF1kUce1HtCXSRb06upGaVSUCjiZFFf
dhB70HA+yqLrz5cKi/aXhcm1IkKzZHSixfr8+30qsXBCe0J0t9Hn3bJUhy+fTnLsS9TMWo0DnaSH
uqb2rAuG2XnC8BRVxkx2ZZKCI4gmeslNua1xLBZDWfyoFRPh3NQiuM8lvz4soZYioMUBrcfzSlZu
SUgi10xozUfgq6a7knVGb1FUdWKAp4wVQdBmFYQm69pxqg2enPeN5395Un2iJP0tdd2yml4lqcQd
um2Bw2wTBW+97SC87p33+StYGb6b8gn7ubPCAe5K10Ka2fzKxfM4z+pDJ7nqdV3vbOyeC6O46SQJ
ybXDbTI6e0kFQ5XyZJP7bUqyLE6ri7Ky98jK7vPyNffsB/B3ZklQE2RjkkLun8vUyBnwzyaM2hG0
kNWwHNuQbt7X1lYDhhqI4o0Am2ChJ0UJebHY+o6961EXOHxUXOUvhuwtc/JZY/870JBaWjPpfCzL
lQXxZzH1ZzYOQSsYYlw012XpoDHlRwMgOT5JNWJzx/vVwYFYmiJby/peKnBLbjTQ9GcytY+KwM9K
9tuBqX1kGaWzDD7wXLqqMHqc+YJydXtany8n0z1n2RI/gSe5oTYVQwNdijIIqdGWA2yLCXu9IIbk
pUNgkFs4m/cxJijdVbEGG26xmj3J/VuyfvwcLnvBea+EyjmldMD79ks+TNmjy723AQaRP2xLlbDs
ruZ9zenyM+hLe8Zu4142REliqyvgmbs+0JeTb85SipmZw0lzliwNLJcInwv2grvrZswbNIwCoZBJ
JkGhd7vYLC9pGq4kpUeSEmaCg4u2RK3WagXdaAYeSM291gdMjiWpmmN8VSnma6Lhf2wrRbqcmxsb
Wv3cBMk2K7aNbu7DOG/vQdTAB4zo3HbqW8xpJ5urMcqfGTVBQjnKNlX+CtnAaW3MlK70zyEJgE7f
IUQKrulhMbGNQxx3gGJkw4TGmtGjpazGydoOkrs7V2Bha6wlXqHV/s4FL0pdMuf1OD671nMap2+9
pV1HHB9+0kou5nCRq2PujsemBX/pPkw/fTJ4nzGqvUvScutTKkpgQTb+VY9DlRZck7vxnUgWmYXO
p2bZaVVzNJw0WcrGWMpe2shbGM5F7rRy95B6cym4nmvn1Dt6OYZrQSh9gOV6kDIooZoYwNSWtJni
iXu4688kHerOpaur2zATJ7uLwZBAeOaWmUEvK8iDqhJOa7hiP6RyTXMr389+Xshd8+j39acwTdxk
Mhh5sfNh2WjRAn1w16Dh7QDW2k5PcR4QZ0FRpii6urQtfx2Fej+TVGeghKSSL9+OGO2jKWm6Y6dD
L8ghJFuJYTLKgc/kjelHqvZnTUynKGw7LKPPpqDbl6SSwPxurWmPQfqTGrrJUg/p+RX7qZ6yzwwE
GI3R96x/li143DkE6676oIlWLFWTPZP/Kr3DLMTAxeTJV6uNNxrr0SqcRSkF2gabIouuf7/qmhDz
SOkqOA7BBVr5rXy1JI/SGarvxEnX2mid1Lj5mgEaqwVW5ozUWkQitPRzr0By0atpBldx2bzJfr8X
33XGkD1BqSoibMlx4gXml8w3WbnCvPqce2xJ0/GHoV5i19bgGmnCwWJCNXraHbGGgECaUi3GpHmR
3E8lx1udnwMU79gb2w/FeRGCnb8tUWPmcus0HO3RBBiLjygLXdgA+bNaKKhvvClediLE5E1ChmPo
7tvmGrPu+Z0GqTdad9Ni758mxL2AlabwTienesaIGEKNucwE4+KxYqariWCrjtrmzyfrr1R7ea66
rqGZFiv45/q/iDn/YZHhB5Bg8Sgp7jP2EQLZal36Ig+KP3/gbzoOekBV0xH06szxfm6ktT5SM7vR
kXpICq2nKG9FbuyF7DbctDqz/a8ztDNFjFV7ycbbi2nfi+YWE2GodMjZottRDf8p2uN3dZhhyBxI
1zC1X3rTPFNHMw8hyhuqOSwxTV3bAyQz2YPiK/5MsHvFsIIaw0b5CtPyH/jJ2u9qMcNzeAqGQTf2
c6ufWW3oFR6dbZsVLvo5Tida99WkmDvbyS5zPGY+3apJ8crY79Hhz/7hufzuDtgGXY9BzIqtzRqJ
v+juSx97xrGy85PWYPVo+7hdDRu41EdRtbdCsw92vR4k8VIC6H/+7F9xDrpci26X747U++cvHyaT
h2ssrGSBFFCCOfgZ7RuAxhTLfSmSstkfx0b8Fz7WsVDd65ZL3NjPzV7FChWqzohYYvMxQ4jJSs+Z
Cf2NPA1Qy5xBLLJ7TqE/f13t1wZfhpu5uqFaxIZo8xL5y63Oszj1yKEsUDvpextpfwUC6QzRKYay
0YPFJ7l92zAdkbh85IfntvDXYaztncg7SzDxz9fza6/N5UDZ59WnBfkFb4Dlk2La6EPFodSIrOlG
ntvybEosYkWK5N8wefiN2QJ5q6BAHs0ZPPUZK/rLLeCBmgZFBuFqlXovBRhS8Dk5yJ8ghDooMKW4
PVE9pgr/2E385vvqrDD5bT2ivn9+3Rx838PJjrMTD+Lo4ZIo3Wa6NLrX0nSjVfaNBMvmW/zfRkb/
hpGRDLya//nLW/n/MjL6X//5GyOjv/yCfxkZGep/EPaAQy8eRp6DHcNfjYxcFWarJfPAJIbzP//H
/zEywuKI5UbQOCQv1eHf/9fIyPoPDj+uke2M3Z8d6P/HyEjHrueXbpV0DBUnIw29CaKRn9CrMgip
G9uqPhWjPmCaEKZrEqxwL6kqa9M31c7JoVqUFaII6h+mmdD6KNRhc0gmHn472zHK9hQh2TJqesw9
xsexB9EZvRRjRX2lyWKyyCDGU6eNInxUIP6leodVmwFXqIEUOEIOLK30fTChmWUk2dM+WgguiifT
x5ddMH8KoBjW4pJLAlAuuYeIibHbho5IZ3UqJD1R0hQlX7GVzEU66wkiYyYZjexWENlNGAudt+rU
BK838wMV3Y6YyWUjYAoNkh2ERiLmEIVHPHLlCBJpU9AZUIbfqo52O+bjbTdh4Fw5LoM+rnTwuH6R
3gkdznrbOvS1Ty5FbomqRCRiWkScDxD9IcxrlrUzrQDiK7N7/BuZp5Rw8Cb3otQr1y/fTK6Fnxpf
sVPY+gyz4tRkhNebn6VI13blv6SSCdiWwafVWausCKj/sSFWqnUejCTySGP2jPgHz6lPVqluwgYq
aemG74iqL9lkHFvHhmjRwrR18HxOBeNuSA1elm7xkdkl8mnhgwdl1IJWWMPKSBFOWiNouw2112lG
jFy4754z7Ylp3SsaBt+ts8l1VA3TSOM6GME2V4qNwXCp9Mn+0z8Koe+aKt6MXbMRsPdTCy0tg2G8
uVPQmXaJ4u1biaB6hximRtUAYE5VHJovsbipbGA2f4ogPoUlQ3/fQ3ZHcpE1WI9VyeEedMFzKLk9
dT7sei9dTUF+o8JAWwjXX+o9P2+m5kcS9HhBEndVGMwfNciaWGkSYd21Idbc4XMLOW9qxDdsTNj0
H8nQnV2tvJH3zTELhuhiFWpqtchryDg6Zt5LKYFotfGkxxy7mX6YcNhi2AjBwQ72+MDfqQGfHarV
Kcr8+7Tob5MyvHIT82z10TbWxdGpsU4oQv3Jrap7vcV3lqQETUkvQA/vTZvtayBddDMrjeTQVRP3
L/2A6jmsumXV6AeyBI+Onj1DOYDKKtKrlpRhe4TlOJkTNjDdnWNnd8Zo7eqJTCIuZHTrja7AJLHw
DYNgQNBTvh58bUUHfYBmtkyHiRmYfs4tcVRr5TghG2JgCLMWD1HfUddZo9+qjYoUYrpKtO5Kfgry
izOsg62aJSu3da98aaqQOynpRoH3EgjrNYMWsDDVK2Cdu2is1n39XnbJA1r8LM4//BjnTTWdlqXh
Q66ljTb1Y125R+jVTVE8C7tsoJ6RwpRo1muTPXc225Aqv4cIqzsK8r2tkXNZp+Zr4zOdxHIHb2D2
lnB0MPrDnzvJgrfW1Xd9pRzD5s7ue9Kxi0sRkhcg9GI9Rcj9teAyleGusc0H+d0NZDkwMu7CGjMT
TNsvRgB6kwUIK/BHSH395CTVh/xVKJuOZcz6a0zeJhXvTSMPHqrYPagl4JSlYIHMBRie8aT132aA
ZGMoE9hIcfLWkq7sVCZmZxgsq/rSUaudkpd3XVG/aA2REpqdVstMR+RbgdwF/VoZQ9C/uIIHDtPD
TPFMERidTql2kk0zyklVe6VFkrpFUhckARtwNo/vU9pZKJADEwKV7MbXscwPjePgEVnd5B2cORVv
6uVYWUtbd7HRsHJ93aSpvsDRiDOh7HBfVvZZO13nQXD25ANTSeJQDRgQlRbu3Bxu0CYt4Fq1CZx6
hEq4F5vbWC6ZMUfy4wDotd571SrPEc6mGw1ZASkPthNxfijBravXhAD++Moi8YhhsW+ieli2zXSf
TzmMV298CbOEOGfoFG5hRbAvqzvbV5eVa72w2x3zfFx1sfvuu+NVX7hXiFG/lBT1QNXv8xRGppE0
txY8+Tipj1kQ7HPnNd7Ip2j4C6K58cPWUVBrSGsgRYBg+Fuz59gasZ9d9Jmz5jGEUNQ4jfLKfFS8
FrJ8168cYcLSgpC2sp3qwXIIdlbx8CR2MTeSw8iSkS6awjdvSyXYALDctJ62N2s0OolvX/qBmINR
u2TEceRk8qpFh1OKvgss5ANBqyz8or1u4ydbwWMlM+46u3jJeM6jzi6hWx8MVg7BgN2Ttks69Tqu
9VMRMTQNa08gaMg2on1WJCG/Ul9x76qXqpttiEt7g7C1FLp9bEoBPZKuNfLrh7qMN3GPDqvLjxJH
CYmMcOsvhAeHoVdg9PDWQPF+iIW+VvT6Oou6N8QOe82GgybvWq17T6ERXrd5ucvKatxlWs6IN1wl
YX8VhSWRU6BHLMuHvGVXhxTFS6eaq0Tvv6fAGNkOeoTMjQ2nOIeEaDDeCyMGUlVOdKhWrgoDFxcU
stjylu9ZWt26QXtnqtmtyI3nSV4GWqnerHY1spABkLUMnY84IClN055HJXyfooGhgL8iwWfpWNFN
VU+PvIcEKMGTDfRX5ohfqR5ts2FZoMnjCHJvScl7cb1nNYidhQ+UtI7JQ6rDFfy/RcCGg691d46N
aWfyLUnIuPKIP3O6cI9zBGRlu37ShLW1Q+MGtimC5vzO9ZUrG92UL7ahoV4sATkCkfc31jih06Cb
pOiSP5erAP2uaK/JK2cyBbm4c55jt4agFbzrvXEMLWXf990jARcrHuVt4qCy8HGA7NMHvxlO+ahv
S1PqXuwHW2DeYLEz5+ldn6cvbW1fZWV8JVRxtlgmhZH1i0xvv2L1o63hSumu+26J5CH17YcqbE92
veF8xeYu5rUpvzvTJc8tw9etGZunHI4zPnSBBOFSNv3ibQKMDJC+2HV7j5AWyVlGVZI05gM74g0s
vKu6my6KOvbMKCFT9WGxruLwBnomNUip17tUT9doS4lYGXCrzt5EgblXaR/iKcC/Udl69n2/Turs
RU9w0dGNh3JEWTMGO2tSPoayWnRjfW3BkisL2EqxqB/1L20TYk9fZuEFShlpAtnCieqzVoDyK+0b
aQagcGY6ns0UQShCh3yVxN26M8Zr5udXijkiUW3CrR51a/jLe74RUXK4buVXgQZmWaK1QjIMc6sM
EMc5/huGk29agvN8zHgirM2nqipXqi3a5RjhzTziziSu6wrLxE4Kc0nwyAhphqBqbXEqC6nGeFuH
sLtJGA4sOrgAtnjQ8JrJCH1ZAkm9iyQ8AldgM5mZT0Tp7PrWuksz/LPq5Ohn0PFgLkC/h+g63DBK
Xna8ssXaJUgteY0b8HeKD0iTtfLaVdWtTEgJJzSDUhXE1OMTFcNGdbXPEcCw50gQjvMy574YHXRv
E/5MkuoPmvT/dr2YfVzCiFO9yD2Oas3HmQqW+KTz1yAZ6qJ/wcQZFmkAx7Du7ZWLS3A9fVq1camD
bAXz9KLGNiy69N43ryXNW027J80wLjZls4OhewZhTA/b71y4D0Q5LpCo0RioVPvU6W8RLmEkriFt
hjrXRSoKECm8ZS+jBCQgk31pMarUdGNM9Y3UNX9LJa25sRASjF4/wljUDr6b3+gWBXAede8+NvFK
QfSD1W8MeziZuIotQ1O/lDoMfxE92fqA2jcql4reoIsYQcXMePgMJLO7N2H/KSj2YK7HCnzRFpS9
qv0nS/LeXeXcoF8Ib2eGfg6zdqgcVPBSjIW6jvDTgxGjOegLSte6Kj9woVcoX5IhxvicP0PcleP0
pWxVS9wFmv4+2/IDCX/UjkyGlIyZgte0yhAsqbRGxAfeq7exdZgN9l1mXz/UNmFCxIiDnMBJtoEX
PBQM5XWLvy6lRMmFZEq2D7JZZibCxDldpljn2D/ZUNKWqZoWSwQnz1aTXpmjv3KDF+rufQyR2a1M
uoQueY8lPDxO5qudXbcuLZbQ4FbGNYB2hQ2B0fA0CY6UyZNxgtoJVvol8t2bIKjWKVm5i9IM70yt
IUtTyhpUBEddgVCQd64CdNWN7MuJrXzJeGYVVO71KHNuseRbEWn84bbRs2THoytkHZbGu11NK0wi
4YLnBtV1oSx0zVgRHvtDgpRACic/6DshYwwbMbIrRue+iMzbuA8eq+6YZ86lopsZCcfEbQNyomry
njseQQBZfhhs+o1JnKKRKmjWOg2MgFlfDHt9XuU+eDfs6iViTck3q5Hiv4ARGTcYS7YCbLlxzrmk
xFdezE2yHKJmIauWZIELBG5SrvyiV8NVZHtXs4xB04gcSv3HAVzYi1hhvp7e5mV2SpJ1qYHOFzSE
lZRbKndB0m3Q+r02oh9WY9k/+nq7dgOFyWaS8JMOTrUo0eO22xmh8tQbVNWeE7JIUq5upFPUxPVU
TGu7VNYAkPEyhXuNUZz1YraU9zIrQr5eswSwEe5OOLA5lkbif8y30i3I49LUYW8qPmRdwq2C8XnW
/TFvWyh6AnmmgC1t6Y8lbg0LKDbs5lJaQXG8cURzSFy62TxpDqHpAgFwfX7no2jrNgHgXOqE2MiZ
Z38arjhrCWdcza9J0MYIrV9IJNj2KACAMBHTSCmY0Di0MJ9jtaKaRFC3mer4bX5X1N46h0R01Yye
xkqsfKv9Br/RF/OtUibjog2MAeN7wS1jRHRg2srUXcY8xTbmEJ3xpCrQ8BT908CHd5GiI5y6tyzi
RuND89U51saukUjohXtLvYqKj2Z/FszJvC7Te/PwilhUPuSOzGVASjoSMScsxh4tAp9oIhxIGGAt
AwzocUZE9utgyLxvW+wMpuhqyr2DIxkFJOrNqISmYiRnK9l7Nap0Me4xH0c63OF1qg3sbKQAzyG8
UEvchyq5xOznsHM491K2G7mOy7AKliD9z6YJY4ZX+sEZiDAZv130ZLM4yob1U+MAwd2kvMyG72zq
nzNuTzPYF4aPMliw/6Sm/iG4lGtbETyGuH/u3QjGcQQFWbyoYYh8sdsX0cS4t2O4ixPbQMLuIipw
qlcZxcQUrQi2onUcFRdmA8uy9+jU5c+OaEBQ0ZfX2AatETASlMSOaNTqu+bjszF/zxoUJvSY1w1f
DkldRW5jKr+N4oqaKej2yVQQlxg9A87fNQaTezvIPlWcp2eNTaPFWFjjCZ3Cfc3VfS33UplbiEXW
tkoYq00d229l9jdBHj5RU0EpJ71rWSbqqY7abUR+Ce5V3Ew0cak3fTneSQxyE5iv1maLxLtgUzvW
KZlejFpjG5c5LVpKtKJ+4YXDKXrEvIa+Yxg8qQ7ZWpH53leEKXjvhUAGGSqPPtTlRagwTRbFSCxg
81r7BkYikdItBnf6LJM93rYgYe14bom37KNpn3b+pqr4/ywJTvVetW91oJoGNa4GzhZr/WmoSJ0Y
OQ5svMYRfax0DQKL2XXw4AQHXzxCbi7SeDmLcWqB0MAU9EelsQzcbt+G/XWSDeeypIUJN60bX002
JA1H7rWzUqmxEcx4RXVVqToa8uHKS4e7rhueFUHuTZkP+3Ysb7Pexun5GLTDecoPftlinsFbpnHT
JrwhGvOQO4h5JsYlA2dWq44fqBKzYECXwioOVeMyEAVoFDyTblwBmyXLdBTfzEhJkWI87sumL47O
WaLFi4rmOeMYg0L/inj7kjc0VKZxQqjyZUgtrQxQi2UoWl8at4nwH0LnnLbTMQ9c9PIZsaCcbEIu
CZXQWghvTPY/h9J7gB+dm09t4IN6ON5l3kDMwNlMg0KzGGy1ausMCewXsnyQt/GSqKdx3IhoOJt+
/sKjPSkl9UrJ3Lpvym0UcFNjsFpZTVEu8cniAeqbR3hoQpyMLrOaQA5x+tvIvbNMn828ux93hq9h
vMhRqZI5jcRcrEik3gqalV4GXM06b5nbW/kPqcv6rmQWY+Re9UT1BPGLSKUFDhKtoh/v0Ppjv50Q
+MRpTSrq3SwfNCMCkaIAo9hMh8OKak6Kwn8of2VFVQ7xFRahV34uhVXJsHWcbpmlHDPo5qmoXHx5
OlRoRT8guR4/G795lTtWGWOsoSVHXMYWqYrpKAifaY2fbsGxm3H+Yqx2iZoRGQ5f0dWzF1WMTyVz
c2kgEixejIYVJdjFoL0/yLsaKOQKVSDBHNPWdFfr8O57718qNz2LhwW8Q08uAikfZEODVq98wkMH
oqnao4FQKFfT9wpOK1me99ilUBInBWWzz45GdMpkWNetqaxmWa6ptLdDVGwmYp9L9uc6dD+Adg75
rKVRP2cQ1hfGPRrbaxwu2NFMdg/8TfF4konBDuhSUXPPdO0t9DEaHTxUUWzZJILdqJ3y0aEg6cP6
bMTtrshwvCpN2hKZGUW+H/yjbu3hEkY9CjyMBSBpUxz0osTRq/M+WELsPpBUkmQ1V7wtJvcaDoui
IleRC+Gk2KaN+eP99z00uWqkfRbWdMnTI36WS9VGAcCDmjV1SkfXXwcby3QeByHu7aJ7ym3xmILM
2+BsllleuXL+8GP9KiyD0TMv8kfZvlaK4+0qR1nOG9TIO65pwaPXk6dDFicaw4fe94EdeclndSZj
kBvC56+hZYAo8lu9vnYXloI+z6rgjSalB1e4PnBOU+zLFiOwOZQdEnsmu9u1DENch5RdXUX0I4+N
FkcRjnljPam7KumuEy1cD7mzm1PIjPjZhjq7KHAZvQ3icWmlNviZeMs283eXYlJyKhDwsrkwX7wb
rbco1k9QiXaTFJra3Wcss6U1Td0g5VvNX6SSXsgWhqFtkj/MG8R8fwAV94XureQrMO8fYfHeoQZ2
DWlOv68HNtTYywE/kA03UkDcoyRWURTn8kaYoLEwXdVziuq4R31cokKeUCMndnZqa+diS5lyClpJ
WOGGOgrfzReKgf/N3nnkSJKt2XkrxJtb0tQ1AfD1IFyL8PDQYmIIaVprGzUIDrkCormDHjQIkOg1
kW8R/K5XZb+syETmaxBocNAF5KAyI1y73V+c8x3KF3zNFv7mRBqffVJes4fSY1JVG4ikkgJLdCHN
0TYuaeRVkkZB0dZLCzXZtTsDTzW6vo8cj3WP1zrCc903u1BasFVpxnZu47Z70LALnyKNGWRtYGcu
SmniJsOGT6jEK7TijEjVx1OingiZlpZ4wFu84HC36KykPdzXeRL4xT1pHLeQ/fOR4srS4ip3UAcr
mn/UcJvLN6UvrUcfF3qHG930blxpTo+lTT3Drx5GN3JHERTeoyrt7BO+9tFdRpwnMW73Atf76XGx
BJJ7JSzxjtteTXjkx+TclK+ig3e+nTDRS2cxD2duVMpuxGUvS275emu471Vc+Bpu/I7X/hRnJ69I
6LpvJ22dymUGZx1KZcW9K/N8mU5Y+EyDl5FuBGUG5n+OwJODG7vRfNxbjsOsVb23zB1ZYpc8Wplb
BjoidA4qcIHTNq2RvIEJ8ICBms4FRFADJCjbt1y9Pb1WHrgC4r9zbVEV1Uuoo1GSWyO5P8kl5YD1
2kJobIKopKlxTQpB3bgA1XAVVXzGamAJhfywEQbewn0ApXAKLaqAK1RAFhhB444P66c61z5U9aZM
4ttUohwy8Ayp5DSMskwPQDeUA6WdZDlYQB0i1h5lBOVBMdULw8TBOIY7uOyvudVdR84wF8P9mI6P
DM4O2lC95OV4q5fdZrDs8zEu5iPB2JwmET1H+Z4J49YJ3qJmJC1cdkysWrg4wq2xZTE3AtyyQiTX
ifXhuuJV7Zh9NSTZxwSGeer4GPUpWWK9csmo6T3uHGbARGAkMd6Ipr1WqpT6i4OoNYsXCGA3aprc
IQvs7F2lh1vboxh2p7WaFe9EbTyGfn9ej858avNtkNi72rLuPKV+KZynqWx2jtxgNa57rGJbmh2a
WduPz9gbmVnnfT4z2pZdJ54HD4W80XPuCzMbVkO7JUy5vunYhk45jFIWSo4+PDaDfoygL5wFOvq5
zDz4tbfoUEWciQpLYZftMiGbXWaAqPzPYtaZU1vfyMEbsezwEgkqDKxt1+P9IXSMoSUcaKrasyTq
LsLEe1KDehvazMQ0n1kTo2j2HiWzZw2p2Yp52UH3po2bam+lD4rP1y+Yic5y4W6qqqxXNeFzQoTO
FevTVU1IYDcUi6bIl0OPZzxD0Rr17mHoqnTh8QiQcq58zfFvsaWvK6Os7rz2oAdRSxCKv1W98j4Z
mFQ6DQhuNnxe0D/zzYBPzhqGNcm5D+EJt7HYYcQBZAYXwOsgH5ylZDAD+msWogAIdNp0nyI6Jzmv
ioGZGdeSXMH67JavwUMpLhnwgZhDhlVY021MyWIix6uS7A5oK5bWxFgNonjC9xugokX9ttDlcOd0
o+xg1vpQXkiXug29z6gJepffWx5XkFtcyCTwIHZB4bla+k5sLJm50Rst7SKswBUSandUoNgcsRec
lxmnZzAeStjftRkDMnWzR4LRHlxfu49F8jAgHuBVtWbMUy+CgfYJePZicu1NUTnv1bxorMMEF4V8
TXTnFQU2+6OZayiP1UiNERrPusU3ZtLh7KWXkWDL5oRHst4Yz4mOMx62gE2p0abVs7zO4ehsZzZt
VaBUB/ggi9KjqDNlfTQxJUCgeblWg1LIaQmXjza50xsElSVXY1YNMIIIX/XUDc0pMl7lMan8J6Od
m94j/LQHJAGHIKLk41+i2jsUbbsIAnvDXPAjJJUYxNZdpxLD19fZ1eiD/XEnPhIcJuwE3o16XHZG
Pcsr7byuxSbH263lnKHwcrlpffUbHWOy33Ox6UJrk9HO2WFyFSj6eWliSD6VJCr6fzNnpttNE2Lk
QzFcZDnlBRJV9oD+Rpfq6tqLboLUNbawys2lHPKt8Bnfd7mXXsHqc8hKCua68F8kXSjqxXVk2dQz
MA0UV1y3Yf5ixc6HUx1LHHeGHz+1g4YCK8PemGxKrwWgEK9D+qAuJ5EoI5uy9V6zfKBj5BCIq1mQ
uPN8MFZdrmMb8JbWLKnrZdEorGXtM7aUfRxuo9p8CeJQOeQRsmcX+B0CbIsh+JNvkLDY8eXXSVbo
GV5wBVAW0L32Iu3XTlo8hJIjxJl+x1i/5uf6eQ1qKAY51NEunca7qn4dIm8I2ts8uynBFHngikyw
RQb4Ikhoz2CuWi7Gi0ryjeiJAGODPIp0cYU87aMxEC3kQJFiSUcqJSdpDLRrV4KTpG5C02Ep6XKU
ZoNXSsAs+RLMcpJxpFVxH4bAwCjSawlvyin8MLu9JCmfCsFbVcpwcwOgU5gdBvoJhVbJ0boPhiEM
lQFAkfWHzEQyoVpJhwKR89KNRwh6LDvtx67AghHrAz76F5R9zAWTbaLivi3ATp3qBEJDm968YjGh
sJ+0JaUqBFcVg636Rqh0/M1Q9IcgMeOz2sdEtam5DhZUHZvFZw1tnfhelHZpfJn3NasfQgOIO6VC
ChZ8G3dNms6nmggH4PZZo63yi6lzz5tC3fzqYXwnK5SPg2spdjmUTM7nzJjO9HRPQep8qZLryJV7
2tQOHpBEf4tSBj297q4zMpyNNLwfG+0izYKHvLIPaZivUyzmJYdy5xGr5Vjekkc9A/c9V5sS5IVy
7uXRRVhPW86CbeN3t2blLQPiOL1tGLdXmeUuDQKmq8HfC7Ftq/HNrXg/U2yEfb2L8FVO7stYEbeZ
Ng+xOj0D0Ftiuz9I8rGSBlfUZ9eKujBbMrgd//TXkynYDETvY1ZuzETZNGAia0TBXalsi9R7sFr9
VRGoEzu+Mka2CYb0wvWdgzCZG9W6f6572kwU4QHb0lWU5G917L/GI07Pm96CR4djJdSzDyPy70s3
2MS9csG8ij4gXtku7vBqusaksxJ+dOHYxSK1zEMgD5ZinHt2zQzLWpr1/RQou/q+Eh4QYWOnQozq
AbVWCLjEOirat6QhYpQ8dN+BKPrUOYshShdskN7kD6RxuRtMti+uRtlknff1sMhDclxT0rh9wodC
Z41KehHKG3zhxIT1EizxnYMiw+7Eky01/w72wlp+9NzEvwpCHR0Bu5nQfywK/TfH9b+ZjFHe0WtO
ZgxDkqb+u//0+x1LNeAf/meRNWEzXrbv1Xj1ziHUfM0VlD/5t/7jf3g/3crNWLz/+U/Pb2mYzTmE
qvC1+dPv/7R5+/Of2NKLbwSG//Hbe/r9xw7PKbfwf/7r3//v//mPP/nVryGLzhdppRXY+gzd1DXE
zv173fz5T5rufDEE/jEXjTUmNhdV4FdtovVFpYinY0CchfxbSpHrvG2CP//JEF8sFX47XHppD8Qa
/a/RJho/cLgCtzZVE3exqpEK8kmaGNqGBrsgKY4xyEzbHtg5M607tZdO6V1FLMqo23Ada+da0C/s
U0i7cyPm3SAw/Erg2knxpmCMcCptDSxGRsXKVnAsGOD1mbHv2aAqspSi+Jb7NhZzPg0ku6ALnt9Z
gG/bUNEPZiaIE0e7b2HdmRJ6R4D0lSW3BdDwOCuvQ4ORv8FoCp4un2kVEc84YDdW9708D115Mpoc
kVyVAPSwq+ifvDZgWKuzGywL667Ra+XQ+faLqUbbst/nHL45hzAXyGWDEMZbthzQAGlWPgd2x8Ft
cYCnHORh+jaF6kJGEKH4KBdDkcJ265cQWje6ms69Vl1ARHwKcdE4/hGdz0dD2eBRPigRdURIQRFS
WMhzzasjOvFwHlgBoA6/zK6URrvvsZatcrszl5qfmts6Tm/0CIRQCvJYYapX36F8T5wLl7irVjv0
cnHooLtj0MzxibCEdtBk4Z9c5RRKjBDRe24CyqffmHWusTKV7qFIERCZnjcDhr/JY4OUjRoz0wg8
LXwXETelUqRB7aWBKa5YnLRzEYg77Gwf7Vh+aL2zKSnzYso9Zg5PIeUfcptDSTkovEeznQP2eJL/
gkURb46+GbNpkchassLsI2vLhiKzl9WmJutOKPnepcHWOPc9Nq+yOtUoU0POAoM5S9zAI5XYto6C
1qGwtWSFa1LqdrLmLSh+lax6tNNLlZLYkLVxZDzXslb2KJrZYc/klBqSW8kTo64uKbA7FP3iXWms
jZVjpdK5WaeF+aoLFmQmhJ06ehAq4gRYa22bPDrAz9gVIDDJDqdk+5ANf+9d4O4hQBKpX0N/BbVp
8N/s1JwFXvSuyr0ZEl7qLRYaTOt3JlzBqmV7FxsKe7yQkV5+oVrR+jTiM2Q/QiDFIqRBoV8baVdS
ThdT9i+GHePjRFohZ7E0OIHsdLpo2FvNZUMDNMrFPQ0Rx9Q1kGa5Kzvd6GnTR1QVf6XV5EmgCijg
hSHvqyr3mgMMNbGxC2QX1nfnUAHY9sr+jHzn57adu7JvS2UHp9HKlbR0huztFAzdstcj0niNYs6/
9YKyX4G1RUeCXVO1D2XUoIrzEHbE2bLqCTzXLbbfziqxdfsqVnhGaVSv+sIBNxrB+VUvrNw/d2hL
NdrThjZVlf1qLTtXd2i9hSq72UD2tRMNbkCji1zkgiHRmS07YKLsaXloinWa45Ym2aVZ5qO/yPLy
pnaVmYP7bdTKZWVOqG+dZJck7c1kCxfWt0cKqXkIaciBhlI6D9qRnuKxjyJ9Z1gPNvTW3k/qGxcJ
6OAPK112+S7tfkXbr8v+f5CTAEfOBBqGA76cEpSMC2rGBracH4wMEghvdBkrVIwXml7sFJeUAZC7
Y9aeF1gj1S59Hwj26tpoixlqmzOuMDcao4uBEUZnFkwaGQj45GD4bXudyWlHztgjYfxB5s170bqX
RhnlZ3rSP0YMSmoGJpOcnID+frUZpQhGKoMcrcgZS8ewxZFTF1S4tA1yEmMHbymDGY8BjS0nNRiw
5gOjm54RTuo0G1RXt4FHIzSJQ2l0jwRkKKBke625VjLz1VP8HZm97ODD/Wmi9O+Gib+1HDF+s0u4
VA4/KUf+19//5T//0+dy5Jtf/VqOuF8MFY6GjCKSDr9vqxEbm5eDCYmITdWi5PhajYgvWNFMnG7E
SOgkk/JLX6sR8wvsLpvyBSc+sZTUMF8Lpt87Jao6ijz/Pf9R5/Rdx0J9QuoztRC3aJnf5VW0kQPA
D+eRxpJLt4NDZgxgley91kJIK8dN3TgXrRtDkOguBt9fTNEwD5Ng0yX1IjDjh29ewR89HpMnXXxG
RsisHFADuhDqZ+NGXY0efug4p8807kl2mxd5uLUG87oogkVbj1vY2ueK+MgimwiYAKu4cpWZ6g6R
+7Z2tYuqFCuDrzjeb3+qz1OrnTtRskaHti7AzuUa+Ht9GZTDrhwhFDZ4h4k0K9rd1FiXjdKvlLDc
KYm6Gpn59MXCLEHWIHmdyxcGYPmKbS9xWluPiYK1Md12WQavkBEhbiL8FRiY1XQtbH9ja8jkmnyd
+ybDvG4VtNlMjCjORxU9qRGcI/7eBJG5z5ToomN/LCqxLxNc+7m/Jn1i3QiyQDAL2DVk+WCcT7q/
8LpoAdBqZU/O0bXzXVGFh4YgQEUZ547VrthEJPYhyyHk6MF1nTvrXhXzUSt2mq8vtWohH000zDKt
ZUKszB1H3Q9C33dmv2hYO/WhsxEpFPvIYcWXLmNbWzp5sQjRRZhWOq+IkAmaceMH+typ16M9zcc5
kdd1g/0+JNpMu6knYxVZykbehD9mSwCnEExD3B7KorbWU6itWBKvvMFbi6Rbl5SuetVviEKZm9O7
y44uy8M9U95FRxiK4Zu0ltpueMgKZ+2DWij7alvYYvGLD95pRvDdBw9GiaBrkN9I6dP9xg+HV9ru
FE2W5RZNtxffpTVJAK5CfScu+whFu6whi2FRd31OoeqzGm6TAxrgJnlqsnTdJu1bAZxtlrnVlfz0
mn78PkG7D9LxvYoi1hS5OHuKLAz6uRgfg6n+IBjxwqlYxLYG8Rqj9YQjBTXBQCVd+9Nrk4HPUwtI
IGoy54rxBlzwvqjjB3NGi8MdEWHRl+xpTHrRzBwWqY/Luy4bUlgy9OwZW23GkYBwBZWW3zkuK7Bm
H7beYzgN5xx796qZLOLCZo8lvJWiVDWDM+8lt4d3wTow64xljzdbIuRxuKwsNlXDJJYBqQJR6+yi
QTwUFiek2+7DAVk3dP9LTwYSQE6aFoKMAoKkyX2MdxHZBRYZBh5ZBgOZBhyoPeNPYg4EeQeRDD7I
SEBwZBSCTSZCRjZCS0YCSkqF4SraNwSeQzKsotbeRequbgyWj6K8MxttCXpgZmjLvqFqpx+3SWKd
dZN9PkTdasLfgGoTXWPWQv2fhq2StnNkbJSnYKOnLENtMe6jMbvC0HYttOmWod86ss21kN9lvDGL
qtbYtvrZDBvWXnC10Dvv3Jmi16ANdkObLy0leina7ihVOZ4QS6V3iV8YpNkku3Mbd2UYFMadOrYk
EDlv4RRYLAykEpdhlWOwwmsTGz6uNt4bXv4hP/5aVZ+3erZgdLRNrOLCVvG6mz4LuLZEwhnRDKpj
FP3Cjq7hz/v+AvzN9+AT5yXEQaE4XVgcVbe40YOUEKB07gTRPjPScw2NjrwYanb2GuLYCrXyoPJH
08cdW4O55b1g5J7//Ltp/sgYzYGAX5fzUKUm/+NX01NFMppaVRzNKd1bunUeme3B+4Bwjc6vgT1B
1IbibsZW34ZEm+RknHgEPRCCtfNV56rRjYOlRlclHP3OamEm6qjY4YtPJVazYZ62sInoyxRDW1eO
vW00ic/tZxGT4DTwl1Zec1jUu7xZOtjYhg/biogoM5EtohlWsl9MM39gjlW/fbaf5gONVxApG5bF
EdcT6LVmhl1yJZvL0ZsAONL19P2vOHfyNj9f/FyDssLUibUQ0s757cWvD7URxbiDpCUzlq7fEdIV
LuXZ2fPdHGlQ+jG81DNCHI3p6CbWsu6NuYGEN+fdNhERJzHBuQFOOawD5qhvbYgi6LM4/2ShkA31
L16kkxn+u0dMfCLUQzyeDGz++IgtUxtKjcSP4+Blm7J+cFFn+COh8b63nEgNU5O939lbUXawUsKj
xkyi4OxLpvCcbfZRHjcJ+9qU+rzqs62bR/uwu06qfhFRVbBHgk63FbU49yOX8KD0EFYj9OVaP3M6
DDMuk82ff8q1H5Vi7jfPSFZG3xxAulMPSdn+/oxGAQ83KFZc+Rf4DghkCheyIIhFeillgmzINo5v
7WKtWcf3tlLf/PzR6N+N1CkMXYZhtsHEizNREgO+eTRRbTkEHXEcdhi5kiHbCK1Y2Zq1hd49c6P4
blSVc1X1V6RHYhMtz+3O2lbetI4oDmVpAzfmQX6CTI+oGMKCAH9p07RnG8auOfvF6F0+mu8+DX99
tJ/Bht1UIWMhFfKYEIAm/6Rg1KLhKuWBy7dab6jmKucXzIofMrHIeWOAyXxY+56/qUIwMfW4OGp6
c24iwZougjDf6z1XQ3LpZYWWe/6uaf1NHfY3TDnuzTdZQ5HehBVN2VWWvZCvDHKH+ZDXa8UxV1mK
dcO3gcD2v7i2C/WHrxP9A0hLS6jgBv74ruo52xx15HWq62xZjCbZIST1lN5OXll9t79S/fycyUWt
jTeTEaAILNdJysCbejkVxTovdPp1rp/UaKsEppDKIt/W3+M+X6V1eqHq01Yvq+cis/ZGj76r0K7S
vLq2nXiT6PNCGaErhRXM8vL19Aqp2bHyb5uMOJ02Xuc5lxCvWmFAucJ0cCB3emPiqiQhboWrsY3v
0KivOQwW/UTUvbGUNWxZtZA3U775ELvcbBuk6lEbV3rc7nVjWuBDn6tCWZL6zQYBdxlXeOS8B3Oy
Tr1FX/WHvG7vTRYIVsA4VbbxKG3lZ9sJdGjB435kpKpOHp6dU9Rkq+Rv3aRvYhTkTKzOUl9bhCgJ
jYIso8aJr8FcryveUvY2izJPj26uMl/r78gEXMaDd2H1GDqJTBj78bGwnf2cY+Yi8Px1AEG0jZHn
Cn85JC4FULxgsYbIM/e4DhfsP8Z9mZfzyMfrZBOj5JD9nCtr+f5pSbZSAZfLmnlwokVRwRuykmXW
oLH02ucKDzGM39mpI7EkpjRYdNawyVVjjmJJNimMbo+aZYRzYOX5vI+3Pur9FilFD3UsG5KVH6u4
bZIntUICkVqknk/qwxTYS33MV643XrsVgyGkWJuC7YzFdsHhT50QdczrWObjqqj9nZfqNzKO4axS
EnQhDMPoO0bFmVVTuciRFgY1sEW8og0Q+8TADR9v2rAk509sQladGVdyldSUUxsXeudDkGzlx1X2
iGPTrGgsZn6KuQft002Xu9uxaRdJaGBDappDRvJuqjmveu/NW6MX86TTIDHiYsWZu5HvVx20lz0O
Zbua+43JyCzbG7lYK7q+7iAoDaSJdv3O1aa5fLdNFMlRYq2LXNuivu6ci7rC4+yMl3pYrfIz+b55
unosSQKt22KJFWdeoiX2jWZfdWQ0auEekeIuU48RfZZFxKh82wbbP59SmiuuHjbdm3zC8oPVlANI
FmVPtMnM4CmlgXtUIgdsvI7GsSThu1oFnIQx+1bZr0SUCw2UVnh4W/mdU/jw20qID7ilRBqXPTgD
mttFnusQtcwtiX4zaFtwb5pYHORPOEgJdbjk8tYKUS5D25nPSy5drQvwki+AKLU5/pglme9VfUPf
Q0BJtrI5GdJA346A/xxDrHKa22kwFxLi1mI4qr2ZWV2VzbPOB9bK7X3QWgDJVY4Ya6HXYuk2JNhk
RKaS3BS6wRLE7JkNh87rWvrGmuKoYOJeLjVZ03PlLAOKNGSgIpvnKFEdyrR4RMTHIeC5Bdng6VKO
ODBvr7usx7XdH0KjlUFaq6oXK0mpjRG6MfWbMvXKEPWzlaowAbB5xtY8KqYlc9aZfF3lI1bprQqM
Is64kg9gVIu5hhHP7taiVHdmGhy9uF91rX0hH4D8gKg6QDrfntEnyQu+HKXIL11E0eHUFlfGcdVN
5rLVnG1DBEWkRHsA19q8E+VNaST7BuipmW/IgCw2uHFr9P8MOYzrxsMqTaAX4uKu7veVGO+10LzW
hyCix7ny/XynKky1Pcn5xF/yHNvFhUfkmNBbIAXBjtU+ufPTeVwFO8sdzrFLXXt59UqfdoWQ8d0m
WoMAEGAGUJLmOKIJTFNl/FbB7Rn0oEMJmsGZo9Xckru0zIlKQwC7S4hOq+AsQKHhHVGX+K6P8u9s
92acRqzQoNEaIthMDP8u3ukGPKmJG9F1x3WEJrCfpmVIhFtDlFufkelmVPRAxGEbN4k+kXZlq3OH
NJuZo6bRmsb1zGIwDRrDalYknWO81s/b0b5A1GbNywCGxOBuNIPRQsEuqA8vJvbKZ7VVHntS59rs
ws4x+QxF56x6I+PrEiTzkgV0bqE+bpdcibypXQ+J3iJvLPGPFwfdV9tlZMRLFyfPDJ9JgwtxvPKa
RW4LMAAuyg2Rtq/5FK6KhBxagKlwhNFVR5k9i72AEg/COEEzzQw203XGzxrAXglnmofh8CIqF6FW
/tiI5qKx2LL1Wv1Q9e55F1GkjqOy98ZhnvPZPuuN2wpYrZXn16xO9iT8vaQMrSzqn58Xh7+qIj51
KJqq+YpXU0XIFlFem2WlneTmii7iPjSShU7lWvAF/fnd/qAz5dWxHYc1rSUABP+xeLHZqziRR2NE
Q4+MV5mbKgMtO5hV1Pw/v6sf9GA8C82AYWOp4LI/1+KAwBJpiT0VdmVozTqyO4KYFBVPIQLhUW1+
UcBq3wNrXJyekGA19tNMfD91YJZLRIjn+MURuirfM+aUaAhYDc3cQd8pDgzt8mbA5z5aTHlK71d3
/6PXVjCmFkBwka7osgX/ptwP+obspCAtIVCVGDml7ChYVWT8Wm25nlJ7KStVsxXrnrQHIxJbe5wl
ZbiWL3/E9Uy2xD9/C37wIdMQ0zCYtjgchPupwUun3A4HqyqPbcqCkCZlw+bM0R4Gy0Fs9VgkcBRy
s/pFF/aDJuwP9/rpjTd63Wr0pCiPllOjzguTmVe1bL8H9Rd39MOnZzP9dw3AX9bnXPg+GDPL8vry
WMObBTgBhpi8qPz0mXZVMWuwbdr9L+7UkQ//U5/EGkLY5BUZQPZOw59v3mYfrXFsN0EJ5M5boUJq
HHwm0nrtxks5WDEyjXQ66lCqnrhXmeKF5/K49LpyhX3TVIKLJsH5QfVfVzF2DuvSSZQVAWJb+eDl
vzmxu4YQcsiGO52S3pqSDT7Qc3NYjWW4721xS2u5SfVhbXBEZpQX8ogPoXFEajIDh4zfsV27bAzl
32dafl4SJj1RM4l+nA/1k5qQcQB2E5nXDELqGk3kTd3BWqBm5sqN4eDc6Ny9qAtJLDzKKllt+m3j
mCh/2G4awbpBSwi9klQ4Z63c6NTMAzUK6tpDh6Iw4V9kbyOnzVorq1Q+BngJ5q5Wr70hWf/8g/6j
r551eldUBi/m56+eZhscv41SHF3ghxoFn8bjsexiJR/l6a7+zdRD34qH/m71nktdTn3SEP2Lpug3
FdG//O//NxIjC8Dgb/998+58B0H7y3/5h7/8t3/+tNP79le/7vTsL5pjuWzoxGlFx/fsq8TI+oK4
lzGleqKfyUna16We/eWUkQF40FVRWlpcEr4u9ewvpiFvjWgGhwgA1frXLPW+O7x0tow8MOprlEbs
HD9dy4WW1AI00hEo1FKj/Gore+tHJkz6alnU5q73yl98hnX7uxktd+pqDC5d4YB/+zyBMVNVndy2
qI5BihmiHBXkQNKBkz+e2GqRzgZBeMr9iM6xTaRmW/4cY0R4smV3+9sPIZBk6TY+jdhdTxYYoSBQ
QmdLICGZKyYyJrvGFOK66YuLW7Bqtb2F6ACsOJt6eZ/d9JzB9KrczVT2107XXSUNlkq7065MGxsm
HUEBVTQhQTw63ZtzqyFZg8Thzc2+eLZzGjMAZzQ8RXybtwWRW/qzK8MvA214m2zlNbb1ieS/ld4E
+YyQ4562kXGhz7YohvelmyS+Dj6EoJbnBsIqnsEqsorp1Zb5bPGEWkWxUXlonLU0NGiCnP6idL2d
G5Av6qYPYZdcirp6rW4gPN9gMt7ZDnpdyexAJs5LV9B4lpZyM0phN5Hi+ypBZaKGL6fIy5OLOhjU
e5HBUXers9RM9mbTHU5u1TB+UvswQXGCUQWHceaL585yyjMDNw8xRDTabnrf2ZrEfhzysYcEUh+C
dWFoT06NqzwJk8vQbhZFa+CasAgB69f4wmd1z5WrmF5iLBUFdiWkbfldZ88qr96z1Vonjtj5QX3b
VSbx5CTpDg84qnCikpRrZbeuYdyGIyml4RGFBtMSFi6AHa603FqMdX4z5eaLEa81NX6GCwQkvsIZ
7UXAAEqEbQjHWce2l7nr3vgVaKgzq9SUMxfpbDbtYj+6E+1S9VgKGyFiDKvm92p7a4TmTYdqFo7f
ns5r5cY4PMtwwj0kNn7+7OvtR68L6DgGyxmHkZcXLnVSTgmLnRWREOSPIMFm9CB5ZC/ZGD9CUQVa
Cx067t6KsLzF0oKDzMuw6HE7Vk2kOvnL8M3cHpGci9Qc6VHsCaoozrNCIHVlYF6o/XlUK+lcLRU+
qTU5rT2vh/JE2XA2ecmuVO15HVQHKSviuoLDYZphcJynYiLTu7agqBh3BPSpfGamvPsYcDR6g3hN
a2VA82+8oMNb1xWT+5yFI6GI8ayklZ7pA45BrF6X4DAwEvbzqWCq2YMh0fQMy/rMp1ZgYelr2G7O
WmzerlE9ubFyq9TFNjMeavEctWCfi/rStbhVC9d2pX+ccrujruclGBe6Qw2nF/aZkUfbMS15NukB
xHSyJGn2HeW6PevNRiWZrLiMbSz0XU1qXtPefXNpP/5W9vxBNv5dza0jA0X4oFvkaJrq54Zi8lwQ
3nmA/rnoSMNxGcka11o+4VnFhNOAIMGdU8Qt4GER7GzY0794AD+4aEI85qKvCVmMfW4zYpNWdtDC
+jh67qLSg1VZ5JtUrk7MaGYV1kxTvBV4bFF1v+ileIKfS0GevOYwuLZlNAdA6D+eEm7hRrToaX1s
A9w2YR2BWc9AXZmxf68xFENA+KxUkA16e9627U3fYhTR0kYacesVqrWdaE3IhvkW18XMF8aFX+Rb
N2iX6dhziR4HdW57b76va7NQaS7rEICQG+Ny3LWioXX1p8eu899TW47Au2Vi2avEdLEZ5zJ20EI2
ACvlo/OcPQY5/LkLNYfQnfuH0HVnwicZpHA7FKzqvaROxuk2VUqyqhFbTmW+zCJvO/oPqsiRsJfM
L7O1ibmOWEjj2Jn4J6v+XRXRvW2hC+zXqcUXk8vow0QWpgFtqZ3YBKko1Qg7OsNtUePF7G5lVHAf
Fkv5p+2Sexk0Hfn6fStIjPCKtcVCFKZjcFH31o0t0M02dfwCKYlrjlzGn1g+Rg5ewFoEivNoFKQ8
pt1NxicOHA10nsaYjyUBH6Hhv50khb7ZYu0tZHoshMfq2GTispmGy5ORWzJNToHA3nRfu7xSeT1T
EXFGDHgckmI7u751QD0pgBJt60GTqbMgAAICzzilksjbt86waFzJI52ep1R9U56HgnNL5lLbEWyS
tGXOjwSG0AqeQ7NhFLNxXOJUMY9Jc7200xuk9Di8T27DzWPMfkrtEZQ4V6WGA67Q7HiNLW3T1wac
NLJXax3bo0HsovCu3CC8AGJ1kar6LsOs0XI5tuLmXH7jLNefbe28mFta/FiRpDvw9fSN13bC7Zrp
xUPMYqlwjMuYvlkOKykULjPFwBx95cTNwkjyg53UjyyydvI+st5YY6JXJ6nzA2Ku9Vu3QaVTmSv2
xcxpcq5c4RgjFv29m/33yvtvEPejYfsbKu///s9/+R//8KnyFt/86tfKm/ratXTTpXO2UOMzBPpr
5c2cwDFQ8XNRl5K5vxbeSP252PErfDSFTcH818LbABLMrXHxNdjQif+3wlvnvCc0y9Ut/vsckZOy
hkBR2hVEecG/bRDuRtYCtDpJ6cinomRRiuns50fId2MEnVKfgRFNPfEBdB1/vIoPgZENVpDlx0nR
ltZQzV330THvpUsH7gOTZrAOmf2LOwXX/N3hwd3S/Lgo2tAOfScbLKEv+36THwc9ephQSGM06OZG
C2qyrRoxdw3K4enBERl6YUihBkGZqsDSGNriQVTqrcogS7uwx5js6lUZjo/dpHlcZKyFacYfUQ7/
Vnek39qt4D2sWxHctBP1pOqCXvi/7J3HciRbll2/yMtci2l4eAgEQkAE1MQtAWS61tqHNM75G+SA
Ew74U82P4LqRLOtMIJno7nGXWdV7lQLh4eL6uefsvbY+H0iNWMlGf9cO9qYtUBcxV+hpuwPcW0UO
hM1ZOvqydVUYVP+aTA2GDxsqSFe6dajtAqN5ne3IKwztNDvlWQysm8jyerR2upR6oIeOqSKSmNxZ
+Ot8CYXhRINjwDwMsnZSOrdtw61Nt8ImHyzoN01xzqoXv5hWalR5ndYh0ouviqrb5AF0Vi5GbKXr
SjPRlazCnOgyxVrSb8trt54YO87lKtUZ8KcavSAwYyHFHOmpYfEuS6tOnl6qhj4Iwxp2M/WrFtkr
u5RUt1FCQmniK78pXdRiqh8u6wAYWWcs7TIlwvoNwzNETPXJtPo3M5J3Q2ZP1IrhIaso/fIhY2o0
KIsiqulAGDfKBEtGwCEGQ+fiad23MC63jkNuu4ZbtlBcK/e3VS8RpIIFX31T4u8BUSExYFV/GPC1
RyuHs8DvzGieC/5C2mRiZ7YWhcI8WKuwWPmIIMXT0OgWyARnmZMpK2imhv1ACUqRiIcjWWZx5oJF
WzTI72puafEcRXbqimdKfENxm9eOClovXcrXpk7IB33T6hHJnGMwtdFTOkWUNBWENRmUK/FYzFHc
Lg+XMuFRDSzR2HLY+MFy0qdtOJXeVJj0loE9WuNCtzJvoGU0Djy+MPdUHCSBAmdTReDVEmEkJR6l
LLbsGSPajh35ShFsr4nzZqdLR8yhSjQ0huJZouEfTZ74MeA73JgRivg1UJ9u4e8kokX0OgKGZDEw
GR9q3t+qLyr0zFOCZCfwBJgCl9XwVur9TStnb/+BdYT5gmnr5LXJH01JLV1nhwlWcRLnoEzvx1hx
M99YoqGouUw0MN1Gm45//1BFaCp/a0eK1Utn/UXoTBV6EX790o5MJLmGv4r6uGutxYs0xV4QjJ7m
q1Qa5lJOfEw8WKy5fHZYuoWibsTz05qFF5YwFpuXZP7iPFxq/k+HhGZFJxnFRPvyYcjQpNakAQDO
Twb5hn0WA+SVcVaQK87RVJMFHsxf4sddt8T0trqrwZcz83KbcB9JSr+cJnM5OOYSOYE7gcIZYarC
DQ3QpdV4CxPKGnG7Ad1YlNK4rqz5OtIst5P95Thre7NxPLETSSY2APy7zOoSTtfQM1F0Vpffwqfl
OnKL7Gqn9emKoHaxE1y1lY6Po/dEH7bhDM0dU4tQX5ELd/LzY26yu2yo97j3Ld4TkVE8sYVfabm0
y3v4HXXviu3OlKt3WQZIfDC9umJwG89sQluvl8JVRrVJ78BL63yTC5mm0Xix1vDvhDAmaw3VRRL1
7pBWDw2L4+RIX+RyXgJBPl0dU2dcJ17j6NZ/f93lSmImhRMXp0xlS8A9ovAYxz7NEbVYFmA9we5B
QJYvq4aj3/lx/bOF+v9XzH9+45qMRyxuDxGWIn98yQfNhDeuiCp4xP3SUQEGlTkryXyj5fN6iL1J
scj/DjwpwoHMtF/KVRGeuvtR68Y6DgHoFWcot/sinVdfPE5/2M+qWBQtmWhXhSAZ8bj98jgVOdxp
J2LSDVfH69pk2fpvc1wwR+TtxhIJ9/qy5ikmLvso+eLjP9cEnJhfPv3DtaHe5/5J7PLUEVI1sxZ3
Mh121kNeEF980T/sXVWVECMGgQwzPuUOy6paSU5llSJJeoO0whPvOPEgsHRmwR29o6WSPhYKmeTy
torIRDDkL25F8W1+vxNNVaPJK3ycFgfyYZ0IzXlIfEfj2/IyKEvlUhrY5QQqijTq8rYpre3fv7Vq
/+nWM6n1Llk5gG0+nOFpLuC89UV50lKU8yltsCEHv1wrLnF17TIZyO6tfec7fcWFjlQciDc66CpE
c1S2uxpRTD6xorWlyRlzsIb37VWaFauS16wR3tnT9wi7dTtHq1kr3icM6EQrL1MdVlqfeJIdvCYK
vQJ7QCebZdxDCTr/wCwfK1nrDi32JjfjLwd99mRNd5lss2RkwVmRrgjDI06pxT2Gn7xbWqQj6mb3
o+uc21ENHhLL2E4RDAdgHarrz8U2jPT9KMeL0glRoSf6Mcidu1IzliCG4MS2WPsbVbqS+tK8znQw
TxZ0s8cgYClQwZ/Rfqhqj/YGiAJcIaRuYEQslWFNyh1fBNdWI6eKpxdttkTvfF+H86sfM1UeyALx
5RdJR94tM5rTambxKbgwtTGf9YBOcVLeMJWs7mTBSO075+iEcrL1u+gRKRGiDkGttbFrjsGhBgOZ
6/O9OoShZwiAWkLnMv+WVfp3iQgity6R+g2l67dAjJz2LqvkfdfRzJvSbYlauRl6rK4zbBKUJA1y
rEia6ORnj/TcpOQu1ITREQCAVm+k6G428axUc1EvR8l/ycfxPDUWGbUZRr6xOKtI59AFQZOtFxH1
uNKTND2nMm2uNoaChcHvKR1jSH829G4SFiaIGpFW1u7cVp6Rn81uftE726W9Ei6NWHssIvnFymrs
4vpydBqQRHhZm2SlSeNDm5MXad81tg29wlgwzt1MENWsBm8/b1CJCnE0AIlWrvE4tt06wGWAwgmG
OQKYgqzluq0AUm/1AhC4op+VsqHRdJDq/ojUJcXPuCal0Csqnrah2s3YBFscrmOkE/qwb/XJi3Uo
XceG00zA39Zum6NRlidwSJsccW3oy8sgKr3Q0DjA2jM1UlMw0DJ+QPic7y31Jg2kdbzG+XmezGZF
zCAXsLvRCiaX1QTqUnVVJ11N4gRQ1TFWFpzbe97Da2nEjuNACe2TW+hV+9po4B6UkFjnHXwH/Azy
ZjLp5NtrKzG6hQHVGbmGF9H4sGfaX4D5MHDr2dF+cpxlLak/rIHjBp8taUAqMx/tV1rfZtgP1jSw
j1pc2XRJoucEbJRBQcmM1Scz1GiXUxZ+i8fpXbVmT4EzHtEWaozCBeLmhRPIkF55tXx12dYhKujE
bXFUoX8aDn4lvRKc7Flmv2a99cL+hiDUeDlr+jGb3saAcGQnpAMjddZCmYt10vT8xHzYXNa9/2yd
fN060cx/U+vkf/+P//O//ue//DG56Zcf8M8Giv0Pk/EcA0IiEWmU8BL5ZwPF+ofKb1E8YMBDeMEr
7V87KCpaDIQYFqlpBhuZf+2gCHCCImM+0vh7vJ2cf08HBYDopz2BZvCo2LqKnNvULUtIGH4tYoo2
nnqVAnxMilUP/w632A+tcM4G1p7GuxCjLqO7C4Qmw48SwZgRbMO2oZlHp+dNQ78ixzxekIVR55Y0
nue+ceMif+2SQYXfyisBLdo72Zi1rHsl4mxAqNKzKlYWW4ogJ7KkMnnb9BF77hbUR6zww7ve5EdN
QMoKxoUCrqiIOJKy7e1FI4RekwRDXMlQMgL3nsHITT2t316Sbrqsv5PgN/pDsZv08F6kJF04AjR6
kRZKG1XlGRyH2xkSpBTEKfI/NF1JyTdQyvqq8vVTGMmuFYyks/Vn8UfB3sA7C1dWOf9wemg+dEze
FUiUKURKPIAlfEoFTqUkgJWJQLcameGGpEBcABIQGp87aDOa6l64XClqN/IYQNNpgHiDdzWjiwUo
ScrF+0+AM22B0FR6LxFITTFrJTUQVkQId7RGtDHC3xykmj8hvQWkg4zwOX0B6owgdsaQOxOB8Mws
ZaFCUb2EQ12wEg3kNTeB/Cl12i3ODYbDnfxewAY1YYQ2sEIrmKEy7FAGv6sgbo4XWGAHXVSGMtr5
1bloqkUJBZ+6lqZ7r96gm4RuF4CZRk5sQCz1Bbo0YN4gUKaqGt5fCL8lSFABO72MBKqB+6KBhBqY
843j1tBRgXiRqOznTwbc1B5a4Wwa0wK+BliNVMDLkmw422XyFIMENge4o8A4nnOIrOB9w0XRje81
9CUjtK9spr7QH/Hq093hQrWwXWnBvGvTdDfAGRgF/FVK4IR1BW41GzJsDCFWpXUEML68UhA5s4WG
Ty/yrmIVMnhXR3SENPTxwQrZauGGMVpCcXIHgaWN4dN2cGpLeLUC7NELgG0MyXZM3Ni+qgXeNhOg
214QbyHfimCygey9RZYPaywV6ynuke6yryKe8FYX+Nx5Y8DSrdIH7vU7tVzFcHYBNRJiRVUYxvGN
TdhJNdxpYXvXcI8bAnwWQ+wdIfcWAuErsFNAPE/irHbd/EggWyWdtAxbpMVM3xQoYLlaJ/lamhhU
D7m9ulAyS8t57gRE2IAm3CxSBjUdhOEe0nBFcSZg3GT4pHScsrsCJjHBPocIRDGkYkYax8v9nwmI
MVqFpQ7VWIVuXAjKsa0951CPW4E/rvwrIO2QH3Tpgalcs+gEKjmKDxnk5EoglBtYyjpM5Qm2sgIf
r40NdaFO87cS+E+lvJU4HjHJCW0SdShyCzoqMsxmgZZjqgRSbNgF8/Q40+Kx7ccO0nMF8Rl6IWx4
GNBhPt/Y0YzMXsV7W13JnBX35zpSMtzSMi6xCCMIlGjVTrtkmh87iNMh5GlZBkFtlsMVnmKY1IBr
B5tjoUZjf881CnKQ83wRIkugWhMTdnch/A7wrnNZXBFt0c1E3o2jjTS7YdgDnaQUsOxSlVbDKG87
KNpTOz1Gonppm60yq+/GyPKpzTzWDQTuFhJ3IJDcjoBzS4F0n0PrNhzpVe+x5pivum1jR/A3mgMa
knmfWoaExCFLgP1dCgi4WkM5juenipOWQgmfTIZjoQCHtwIhTpiUoagE23Q/uNt5EhhCN1ELl1xG
Bw9CrRE48lBwyfVhD+aBWlIQGBTY5bqAmDeIOXyo5hOUqkIq3cZK72eBFGFYCGUNTJXFIqgwRovA
gMh9dUz7YVs5rbko8nUAMd+GqC7L8ncnXIrXxuWBlAV6Xa3l18kidOGCOYfOnuMHHQWuvasQr6Ri
HJ8q+LWH6pmqm99uuNUEyjdSsifFgoTv0J8Uf5amJQzHcdjKaXxXwox3IlrPbGOiAegjyFDZYTIu
yGsJ2wzwzu/09X4CDFOmtuk8PIg3Zy9A9RXEegNy/QVT67CKSTDtcw1tc3xnCNR9CPNeCTvYkCzZ
OHN5nBFGayMigDp5BoYJYzt6v3zPnNwHN6vHlwy9iA1jv4S1b4j1WcD3QxEOyP5ATK+Pk+Dzx+FV
0wLBEOB+3L6k2prA/GOB9R91AP8xpH8f4j83v8D/gwohbtkpsRJ3CISGhjszpUBlvYX+UaLrGNAv
2MdKQv4cR9aKuQ8zZGHS97+Ns/nK7cS1JpNgJpsg6bWzVE0vlwXEUND2mOZOFaNM3Upvy+BVAC4J
RmAq2oineB5+VEW/lAwUiJn0zBz80RGxGjKZCQbZCaMIUTAKfqUnV4G7OFsUKpkogw30NtTXg/3E
GrfkPWlAzkuRFO66dL4KFfMxBOw/ECJoD8NKrJ1BNhM9QUKcpbU72RYC+4g4qhk3d46J0khM0jcC
jeTH+DwAghXqUMCakb7AaNssxkp+yAyKE5b+MQY0Z9mzO4oFwgLtg6IzZyJsOZtL+qQQYVxEVwzx
vZKUm7EDucneKXanNlhJleyV+vU8c8ITHwc41hy3KDk+HYdT0vYbncyMIQkeLqfKjmN64XrnVcN0
L8fzuJRz5WUgTCe+j4jWcnM7fC0UAQZKyKfH/kRexyipoMunyaVJcTYa9T2DwbWYGmy6JJvpdvqU
2fWzoki3SdJvwizcjpV/7FqZHrlPJOfozFe4vHZBxZpsi2SUtHbEeF3MOtRHDokoxMx4NlPlbJYv
gcFt5PgxQU6CYW7Ppofmnp5E+kp6grGQFGCEmbOPGIP3IZjdVuvewglUDos2WZig2q2rLmECNSuj
cPyYq0CDg9TW5XMfPMu6tJXsaHOhlOeST7Je4GlwJ3iSopXVRrtUNb83Y/5d4C1ntwqYc5CyDMBR
syAD1jEhFObC4j27wJOXLnw8nsnIL+EfNMHDUHF1ATRslZoBamhNKrMyvJnkyDO6bwhiiMTboop/
hOPbpRiyK+V1uIRSROFaVqrnSuNdBY363QiHF6CsS0XwieMkfr0cdF+k7lQWTzRDEtcv4OFrlblM
zGE3N2407Fur5QNm1E2XgB7VwFhj0pQOVfkVHR5F6aYwWaF6pX4NDS/QuBgGUhHxtDZoHoLC/4ZH
5yrJyj3hfaxpFiFPGo9yhgou1b/39rzK+vj5wof3dftRKtWVeFkTTfjuj5zrWYQXFaW26VRpcwn/
6S8HO2fPFNJT3T/z34nihdWyjJ0bApO9auYvXi4oKz3Le2IRrMppn7F6xQ1CudZFkfyq5MWrqqTH
CYNfkhvQO2zeGYU4ZWUb74QUjsY24WrIrWiggyPKv8VWGLr621gjuit9zlph1Od8sq+IBV1eKPF2
Na7DdDgYAttxOXorHotFSKLpVvPtjtQwymV7JD9JzfZZbiwTzd+Y4mEI5HWoO28VNz6BKtzd9JtQ
itFj0wyXrus5YiPiQ0rkxcbnq9G4kY/BVBH5N36zhWhRlsYnWfluz9xfohZqRkR2WsuLjzFC4EBL
QZwoySkWBm2LhOtOK9NX2GtL1SGiL6WDlI5PmpB/JQVrvzTme2WO7rV8H+1bWOJtjRtQA0CncFVk
qoWh3V8yk5okWfFefszouaELIy8qtAqC/cBPXOIpzOqlttvVPBSvad4uLcFNuzwFCBVJkxUvP8ex
d7Q8FrXJm7IIlXczT1/hLtxLlYv57HFM+jtzhjLeWfaBx30bGNVWUPZVi28+T5BXTPNUqDSALqdn
NKCK4FKf7OHVqlYAUc9yLRFPYl4FAZQTX9mban1D8MJSlI5GRgiMMpbLvhLtTRmuXSI/OmKZ61OC
O9gUPfrhiVC19+AS0CSUmGpVrfCHbonpEegOUMpT8qSky0yR72Wlp0AFm+lpNjqhynajUnuNiGpd
1hbu1ZBczDj2cPbF+7oPAEpThWrWgzZErqPP77pIsCjt4rk2Ryj6+Jqm0dhEkfouvvQlrOJy3kiP
PTfXmVY8jRHuVAP5TVbXz7UFc8u8RBrz7QIiWNqy+j7ozW2MRl4yzadIVq/bWucNM/EKCwjXUsvy
iMBQsGucG/C/8E3ebPVVCQHVVtYGpZ8rYgg6woUCGUmi7KLdUFxUgQTJsUeBiGIj7tNqr7GT6zKP
+0UySN5l8ejy/vyT+S92Jhpj5Vl5HiOFCA4Llv+BKeFCNh04o+1LEJLQGug/xoLVCkiGIVJatC64
F0JECilMVPr6khCQGgRRRfrcsd/Escd6aPTduatB0FKbQVuV1LseO8FAD+FyMkoFrZfCvJ0K9DDa
2TbVyl0aIO3qNONsVWTTEbUyRDT6kAM7i/JBrZ0D88DrjCc9YX+UwHemROdyVdt+IkdLN3giUbdR
w804iCksO6fdgeZ7a6Y7JSeKYuoO4DWftRFRFaa/K2ZLz7z1uOTa+B7b9nPgs10IShbgZjaurfq7
JZaiMENINtFSLPr+XdwSefXqD/Wj2VGSTYbwo8XvQTGcTYy3eMIUurXKaw9E2+rZ1UGzWYa+fy2y
2kLDqKGRoqigc7fQtPLKMrRHdYK8L9ELNNE3UxbTnQdHFnWHXnyyPWSHWHEg9U0PlytgdwQ2Ivob
FqxDvEAADeFTXQQxpXoT8WS2deMRfvWAGw/fEHdZ2b+YgrxSZG5duL3MrpusRKQUavVijtF70Xfw
wLuDoVjnwld4g+PMJSQj6tQXOW8BL9G0UNPkW43JlooxEut5TbW6SANsg5niXerUqanwaxfXzugw
xIjHh2KwtnFhiXe22JXOGchdc+vQ2KapY79dEJmUD/wYBnNalL6Y7fz//vAlz+/yotFbMhFy6hCN
zu7lXSsEceX4ZurD82xwv0kzmomykr8PdMsvsWByG7xePjOLdIy7JZsdVjN2Y2dp6lkZG4JPc/tt
FLVtObLQWASPj0N4qzbxaVS2kmTdC1VdZUs3F6n2NFWEPoGoSQreCpc74hLrVijkN9vYhSkDJ4tS
jWzYRZLXyFJmavOhcg6Dk2zn4dzW/d3lWckz7TFSoveYxr9In1vbQbbH972u0nib4yWlgZsumS3t
xEMu07+x+HFhMZ5js8ZWnS6SWCeegdeWyo6vIbZ0ykMvYXhQgqap69I12m4XZLQwNIVr5JQUZp01
L3KD/o+lJ3tICWw9eQrExm1QqqvQUK9/RoaIv9D24Xs3O4+4+JdqJIYMzRWD1mMpDOp0UXhN0MPq
m/s8qUC2SEfuh10eagc9GpR9fiDdfVNLdrsc5Ho9dPO9BaEDH8ZZbklGhdF549OUMQI7WmzKgCFO
YEjU1KG/KHxGoU02Yyvv52tVxYcF6XM3OgDtZQsypunHazu2bmMzeA4k5TgocLX73nierekENCrY
mn51jT7TdDnSQ94iZpiVwNMV1WJ6ph9rP3A8dPKnMW1IMggZRZFcwQBxuop6hTyjobu2WNwdqUU3
MwUx2Z9skbRVT4pnU4fSsTPsQ5O0d0kRYDxQ8/uJCGCR1SIul4hVqXBe4Ra4zuv3qGWvJESgl0VF
MmhZCmJjMUt7VXfHXD12yrg3O3/Nm4mKLztZ03jb++ARDX0VyLnXFBk13Na0pJsafblttoeULQ9M
iEr6Vo2sJHRD7yWxvw9MmcJtIlaYAEopeBXRLyKt5fIgWKOzl2YElvN0Q+DJrZybOz1UrqFUEYwI
pjGwGiYVYBSfisai20WGQ0sdGQr/RdKyPzD0W36FsVFFNSQBteZ4GmJ2212j6Ri5yYNz3i+7YZ+s
Qeixr0ahejGRLyotlEUv6w77wm4/GfM9TozHQV7GlfXcNOHDPLFv6/3qh9nFIKN5T4ttQCW09EZA
3Z+zJ1k0k48avr1D6xX8XFBapXjOpNZr/Xwjnm0FYYfl9CDjHgxz2rOp4Zn3l+AeO2RKbNhm3kds
bfjRBo47dhdWaK4nq70SlyjT5cdaNJgIL6eqUnmi+tdLON842+tI1delKGhl8ZZuCm1ZqvX+EtAi
Tf5LG971ZXuL4eBGCepl55e7yVg7af06QLPxi+CRqetJ5DbAwKBeMYlOMG4hzPDyEf0nm2AUkeNl
TNgBaBFahoz3WVpQ4e5oFtOCiMYfKqQEBoQ2DYp007KLX0vV4MnoKZeD026MwH/1IcIgdWZMF/Fq
TOOfcKL/nP/8G+Y/IB5//ucXqcBn09rP+c9/+e//8t/+6wcBrfbLD/jn/AcbGiJVFE4gFjXVRkTy
z/mP8Q9mQjD0LePnbOjX+Y8sFFHIXnAKOKrzy/zHgEdp4suGU/kTqv3vmv98llXg6wYHgJpV2KHN
j3rWCk15O7b+Ua7MvQ3Eq56atT1/MwLGNFDSqvqM+Z6cATcwc5ekHgCw7dJkKp3RZx6VYsd06TYK
v8Si/fnAMOvKCNUUplO/j6VmgqWVaOr9Y6m2uyCtrqesJTquuR01/E9WsXIm38v0yS0cFGpIGZhM
HKrEdnNykHJQPw5hQCiKFrWTPf9ytf/kYxEjsd+1KJw0JFHIojVd+Ad/PzYig5Jhdgr/2DbeoCar
OGs2bJnAG3faYxnEb1YS7RJJ3cmBuknz/mCGX2h/lM+KHNVGe03AtTAdcpv8fgh+ThEF8Fw6lhoZ
GFrhNdUJko9bvPR5vGqR5hipDze8OZZDvRXH4tRfWao/TQ5VjEPgVIW9krPwUZSco0tAmJ0F2HmM
g+OUXjPTHXaSDQTAm9Kpr7447eI7fTztPEVilkrVzpL3+3c2KCkDxm7BCUOX25MZXofkfkzWyk6M
lSg+K/QgFYa2nlv275+t/umSm7qhMmjDcIl+8vfPDiffksyilo4KWC7xjECk9iZ2k2bn9k10yJxx
Veq471oJOQbIUkgtUtN65JwviuBNAX+nz3Qr+m6BUmkppxWFFHN8ftTt3w+VAfAfTpPB0BioqwVK
7MOTY+C6CTogl8dM7a+KpDvqjED6cVUhjkuVO0ObtgYTDtSYoI78paHJxJ0XngXimgp6PePzn8mu
ESHqX/pWMQV8vISOCQtLVQAMmIbxATJQR6MxmrlJ/c1wLsr9fUdIqmIU67+fg68+5sNMO811M7dr
Iz6RgbxTzGRjlUTjImb++8d8VuAhRFMt1uc/2slyFHFKzFQS0hDA9QBXFgZ8Jwiu48D+4gb8gxIT
35xl8QIxkAV8SjGYE9Mc5dROTmVh03QwryVJuu0y1aUPW+WMmolCuWGdhAkQXPlpcl3PyRd31uev
yyFAysDBgbFDUz5cPMfvGo3iODlJmrS3TMyLVSf0b/so7jZ/P7OfL+DvH/XhAga6LyQVfNtwUred
or/Ilo61qP6Kw/hZwcnnOIrMUsnXMj9SQFqGArh2g/TUDqSkqOCD5uombacn1FG+TPFqlOtKlUiW
rhjCS5uwmNeaDwWpHj1D6wEfFJRwwbnH85Em9bZS7f3fz4T2eaWHtqgausaap/IS+7Dq5T4DY0kL
Sd/Ok/OyNurHJh+vHcm8gWOzEv+MlWrZO1BuRosRsOyyvTzI7KFiVfrG3HGjmRXh2/PVHPnHyp5P
TSEtGhQUkjkuZEjssWTc0GpmLdMOvR8BltNKN+zSp9iTu/wx9IeHv3+nP97MvLtYCICfaPbHl3us
wwWiN014VwKQLUvXZgf4p6fQUO7p3j3WZeoS+EijG6GWH9VHctj/I4eg40RFW6yQWfLhtDYAqlvF
8VOyeGTBHXoxnPscLFad0nwOTsoI4Resr9ZrG4R81199/J9ucAccCWYe3uLGRyV+ZBXQV7MyPKVz
vZFr4rMSyfOldBeKZl+JgnBOlqkKGM5ZtoGCvwGWVhATWs/1NrovnoM/XhDHxp1KtYby6GM5YQDK
LnHtBWiJu2VrktlVzpu+eR54kxrI5xt+aQjblXizWslMN+z8778el/IYcbEhhE8frkfG+3zo+jw8
1bPi+rq87MwREyo8AKnwaLz0Hj4hesXOson6BTFGq78fwOe3JltFLMmWpVNNOZq4YL/IoKIodmYV
4eiJZWeRcgEqipkJTeREqHzE/zd7pgXO4u+fanz1sR++dklvIdKQIJ5G0FvzVO0L4U8JbuRQwZOQ
7np93liVsVRUSAp+gCvbv05AsknmhpZ1XWM1ChYvTcqTTMR1zWUyEnsrzmEkR6u0wKfTMQfCYGAW
SDUYmUpJ6VbxtBinbiXurGYMr6ea7uug70LJIOet2VTgOxNoOEpXbQzcMyPXoKq7XRvBG43bZZTJ
+I/oRqSlm8nRVWAOKFtD14BiO1gbPyTYNpmpzWD6VQC6uGv+ft4+l55AaMHyUIk5CoYWcVp/uVqB
iQWrsS14Nnl8T9DjCrbqNtGVPZznfdfkXxln/vC4/vp5Hx9X3ZCAoxMTdAIXvlWagIpKU9dyCOkU
ii2aBHScSnmVBYFobpvHTrWOuUoh1clPVV6hQepOfz8DyudqmMYeuQQCO6J9tgRSNJVBWzrJSUaS
G5Hpl+HvZVEnqxveUD5WBHau9Nb89vfPvfjUf6/CNaKZdISOGDnF//5+6uM2g1quFdFptuR9nNQ7
HOcP9In3oQmILGIkyAC+KH/E/nijzIJFPN2bhIfFhotWeW33+aFQi2M06AelN1Z+UD/+/Qj/tJhR
H8Fbcniigel+OMKkMueyY2h+KsiuyeLoMDYW2CRzFYe65+BHm2Xe1kqi0YQ1boxWId9N+eKO+bR9
ZS/NzozXi06sAsSB389S3o7lIEms7zUAP6CHni1bhxjzTBHkG6mlaIvG+ovP/HxL8KEGYY4UQyyg
mHV//1C7KGb4xEkIyTo7iDvVjiD6O9ESbse+Vq5qPP1ycSR5+4tyTXyb3+4JPhhbCDQz4jPYkX7Y
jeqVo4RsxNisx5JXSrMYVtAhDlZ9pH1R2qufSjbxWTRpoOlSizoXUPWvj74lF0kxk00UjOUKwcwO
/ao3JgA/1GgbpiQtka+dkOVVZ+s26m7k5nsjR9dWNZ/1KmWeGhCaZ7p6yb1ghssiZZwwGG9/vwc/
rRccJJYgdowYl+RP28U2UfIG3a1/nCdtScQVugky8BA1/P1jFHFFP554NlQa+2wKYvbjv1/xKAvR
FmuJdByT+NArwbUQchR1cnBi3lzMBCPlIddK2KPKZtZ6cOb0kLV7snle/34kn8tUvjH2ICTEvMD5
tw/3Xj5iHFEcWudG1jyqFdTPFkQDt0DxQ8/01yBDAS+Nh3IIN3437Ux2mkopBpfSNR0e5K79lV+r
noL+pCaMI5QAn5DNQ5eH0bi+xn+45i28pSBcVaW8UANjj7hxRWIq8RvBWTd4i7Hu/f1bfXo7iy9l
02uwgTezlHx4ik0UeJNal1ib4Y9GtGkHvpRmD1fhVLh1ihwvnN6rkLTNv3/u5yWMZxiPOTe6okMp
sz7sf1CLt71GE/xkhiN7Ewsu/LOPNM8e5U2tayQe41Pt91h7mH6snOzLeI5PbxcOQAWNCBmR3g7N
xt9vrCRBrcETH56CWrse85Q05MOEq64zIuy6Oi4kb45oMvlfdnlE6M/HexpZrc2ZV9nq8hz9/tER
sau9SXUBxTl6bAz9hvkKkrXA9vKBwSeLOebH5rYllVjNdnZkHcIpI5w52HWdf0hT/5Q6kSsjBOmy
dqBkDA7Ib0PzRpraA8SkUzGPRzXcqxjHJsaGODL3IbN0wj1WnVp74BqfxV+KSXhL2m1vyQ+aFJ5z
hmNSWgFYSR7DrL6vK88iaDtMN6M5HcdMO6Lg+pbZ1TFR7RvDCZZlSNINWQLFgN4o7rfgOk56x7yr
UGWEdZHNiKfEspq2m3Z2cBIZV8RfXq+mmt+R7ebdlu16UbhofW5GY3it0oIQG+Ucdc3NDLuupt8n
aa+OhLNGrugl5dGTxbBOVsoNsv3t7Ji7PIB3Sren140NttLbQh1wrOqEBsRMc9idHTjiZd12z1Iu
74d+wlhXo++Rp/Rdi5y1XDTLmD5NIJm7MuhWZZS9jBmTjSnI93PA8ChKpVOM6air9oFMZillUHtQ
JW2ny+FjZ8hoeFrVcbPKy4OtJNTeXPfbQJofdJW0bFl4Sq9NGetaRwqgrt2Vpn6lpB2KNusmqT0l
xHQVVdG9+GtjO7/2eXAiy+w+HvCBpvJVLDOGC5Xvkc9t0mfZGuXfEsI4EeQSefDqeBYXnGjf6wLU
ee5Ed7Cq9hPCKaK8pk3paK+9Ln8HBX5ySvlZHl5kO3qWpXqXKmB7Hfk8gpMmya6NrpSy3YJtj5mW
UXf7pkk6Qb4y6erZeeqGQ3KfhSZypvzGsKW7XImxMYfnrj/XZnSj1DYuAfs5lK11F8x7DBnPNj9L
avp1YOhbsFTrztA3QRMQqptsxUkJS2U7Gf2pkv4ve2eSHMeSZdkVWYr1zRTed3CHOxwAMTEBAcL6
vlEzG9c2SqQWUjuqTdRRz0zJT5BFZsxLJH7ED2HjcGtUn75377nxSxAZ5z+vM7/Ztx0aqrhMNPYp
zfly6PGQfnvZhGHZadyZ29nw5pk1tfrFdYLrnz/qNwXRTx/1ZSk1jMFRp4myMVGT59Rll9JHOHKC
aS/6uyZcGsl/GJn+n9bh3y4krGCgniwajuaXj6S9IZKiGOgHD/oqs5YDj2xOBm0uKTlEJC3Nksrc
TP6yeP9yNpH11z8+Vv76PwqUNmhJL/L7iPSURds8BqGxsTJvlQIYdjTrLx/22zv4jw/7sliWIRoC
jfCQkzeYj8nULxUHFUWkP8pu1L9+B2W3gv+Y7AhfveAjYTFGUunBKQAV1jqHiXJG1hXyPG7r4YP+
t+7c72oKpDHMGOSohbLiyyZUqnQ8LV3lcIxpqLbdc2kqMy+6jtMLlJD5gGow78Z92CwcsxB3Vuw8
lFm9Rfl2sb1wpwMQg5DxmFjTsc7tRUe7srXbtQ59rgn6ZTeKXQ03xTA4oZjp+rYs2MU8TMtHr2oW
ZnNxGmP956to/uap9OjOcyiQY5Nftreg6kNP6xrWsNQANKUh50Kss7v9V2P2yLyJHqhTcwcN7qqX
hrokrNWHeYEkWdceBr9fKN2wUitrm7flWoBd5cVbqUK/tzq4eGWeYm4MoaAfrc69b5thZ4BUR6J0
x2hlSWjBhYHzN78xP10aqjaQDIE2XEaLdX1zJNLxOuXdWRfW02D2O72OxTyoIQK7UMCyMdykiGS3
1kBaF7muP8y6/ssV+vWRBolBBcArKyc95pdKMqqT2m3cOjxZlOixS7ZX1q+nOHsR2Eb/fDN+Pczy
rspBickqyHz261Fx7BSrrsBknXzg3QG8GaVcdH39AohiYULU77O1iU+ManpJdO+OUfzMruJ5rh3M
sbyoRb6YXJTnbfhA7N99Obl/eb3N35x2SB/kpC3P3BRiX05WKelEXudWIZpuYF6hRuZCnjwqAXkP
abLuGUR5VcwAstvCXrF7Y9M35nlSy0PhYx4eVllnnfF3g1pTt9aYn5Rq2LoUT943JCWAWLy9aajH
Mcvnco2qKUEiGJi13iNHs1eG+ir38xHokEDV3Zmky0btxe7tRcvxkuSeReeUyz/flN+8IASmMIzm
VKPLg+zP66fhNVk6NUV4okBaFeb4nECjz8L4KayIBI3oyKPXPVaRdvnz52q/26I4PrMNAujjLPt1
udEF5UdWBidMItsewmliOifZ/XecO7MzMbo3q8gJ1uPQL52xoQbG+zLkO89M1m5vCvQnzj4Z+g2A
kb88B/rvLgpkdHCvBMn8GtMY6W5KO38MTo4gu8+ozxEAVaIztr5lH1R71yXTQk/Evds360RjYJFC
w8K8J/9dLtJFIBaTT24avcRQJ9OqZfcNn3x12IW+9eCQnKeWLyFHHCdqz3n4ZEbKX+6r/sskg5cN
5QJnGhrfFBxfnuUijajOKsH1tXAy+81RHgRbKWwBKScPgK02bLN8OLk+OoTeOyaBde7JXjDhog/J
9B0QVA4oyVCwaFs6Bboza7JkRY7rMemyv/TEf12G5E/L240Dl8fh63YX1mYZtTSBTy4bUOGYc3kZ
5T9lbr3++cn77c1FSUCvCsTFLw0rD7CTSfM7OPl1czAif6typwStE5hMnGJYfIawgbVa/fjz5/46
KuaOUPrJUy7LLQ2Vn181T0uCkRSn6JQ30UpujZnyWXrWScYkpu626+x7P7fu5TuXTg9TWsOdNDcV
trWM1ZAVEX9as4lGsTKCv3RQ7N89LYzleE5c02PG+mUb0AszjklzpLJpzWVFqHlmJAurCbdx178E
FPYT3qyJzCa9r+/l8iC3CfTpxF2xDOo0JTM/XkD6PtmDS11dngf2D8KeV0qvLbHqoiZVrsA/yf4Y
rrktFtzuW82dKai/4qTZ1Jn/4IzB3vTVs152SJCbVQHwy+VgOuTdEzXtTP6jsPa76MCDLNmbOEgm
t942JAzcyR1MEfhrA5EfZcnvl911UAhP7vtN0BLwoUUnO0JRm/IFerqQyPf2GF8uVTzLzOEv7Yzf
PdIsbpRUFm0h+6uIIYnRkVYNBbG8pF5AshzN0KEx7n01+kub7jYM/tKZcjwydtEwwj39Rb9j2NVg
0VwIsVulmJKmgxzleWiHAPDumA9kQ7ftyLPWPvzYnv35uf7dQg5wnyWcQvVXfQ6mhXbggad5YY9L
J0V5KwCXZj1VKzJ1B6FgbMz//JEyVvhr14KDhueBlZXyEEv++j+q/pA+sEpFTGS6G25D8jJjJ5nV
UXgN7HAtdw5wuwvYaITbjBPOB+Y8CvJ42a+Tb7pKcy7lpyKse+6a7rmyzIn9ViF+obvE8S4aSIUD
TfGXn/o3bZ6ffuqvey1TDCiBNG792FznSnjXevnMR74zxNUcvOMlJgmc8Fn6COBZDbEUwsOca96Z
jbqTkx/Z2yy6+F6kmLrpu5Aqlf3lUfrN6kjx5MjIVKhlyEZ+vrL8eFOHLzY86V5/p76pk44JvF8D
EZgrYb9Qs6VVmP+y1siAM4S4g9Rn+DUUxj9/aB3VwaDlGVMOM7lMabY2ymalRPZDMA6XoI+eezGv
xSwgfO8vtwTG4i+PEqIdNh5i7lB8wN76+bMzCCb+lEcZ0T1Yt7BEAYQBhGPU3hyF0zVp1A+t6T7r
pHjRjf5TNV/oST3llXhuRLwNXWWPKxDtfjjRWxqXdasUdwaQ1S4s8DmR4nHo7ZVdxnstDLD3uhyB
XDJ9xmxEoI0/kN83i1MMdJoFBr0as23ka9tUGp8G/7208fa4lyBeu2nxPa/HtwaYIOZGYxGG4h3H
4WSterSxOhpZD62sQDPbhZdg8l+1HLtwhaa2RVt7s8Lc/GMxutsR/e3N+pmiyNX0RRAj0G2kVFcS
h1WMLBMaXhctby5FvbVFGhUi30zKfVN0v0IKgB0oETdBMMrgIGN9prqZ8MeO43Uoy7Uf9Isyqb/d
oMV0iZAYS60xLeZCio9tKUMeGxMekJQm40VYchiZx2b72RsopFtUzAlqZkDLPtrmCY1zgdZZSNGz
IeXPoTU9pxglHKxXZHDA+GUjcVFMC5zF6KdTqaOWguqgGT/6xuCqDXaAZ/3s6ti40lA6W6VTVBmb
Lb+EmO65tR9CVNuMkUDHI+O20HNXwls6TkeGFJkpdjQMS6W3nc1ImWQwgcUjsiMAuoRtj1+5uxem
sTOy8clGPt+pwQGtihWphzEs3LPSJ1zUAYMFGb0Q1iFv0teL7Qswy2geMz/O6gZPifLoRtWrCDJm
vXgUIQg96R++7a+Eld071rTvrfC+suN7I9aODSQb3qBZ0I4P6SRdHcY7bUK4foY/bIaigrUT+wuG
Z/29nsJw8O1qiU5jaXbwciJC/nwRzpWgf+pzTAF2PByTYXpJGvuxxW2QuNam7LKVkaTLlGgcKydI
xbO2qhWc83nboZc2zZDKvV2GL7Ep1qnSbDg/LwbutBqXexF11VlrdipuRctzl6ap76cwP8d4g2ZJ
EypzYWD8tNVpX6tZCDSzvljJdUqUS0j80p2xzNOOcFJXS2U6933s9cW69KGstrp9N1CLgnpW187Y
bvL60PTmO7geHLlDd2eK6U2PncPoxe8JuqOGxKhlZwcPcVN/R4gLzMMZGob1yBmTwNkDuiZsJZoX
Q/EeetlT2IQXowMuFjV7zV4ow3TNRuu14LuW0rWLEWPgEjXSmQH3cB2fgtTWDgXGDduOdll1mrpe
toi7x3GEl2Ja40daTpugrpAANxD6XZRs4bzHGtJhEWGRwlwiWScR9pEBG0mAvS2XvpIRg4mL0aSQ
jpMe64kvPSgs4dJNRYfNxqDSYFSpMKxI6tWEgaXFyOJX1od0O6bS4VJJqwuWlwjri4sFRqJMJK4l
wRqjY5EpJrwythFuzEpfeZhoBsw0iXTV2L7yXmCzuVnN7VZceu9a1NmGZ5UHEahConZEJoLIQgMF
VlYCB2pCN+tqX1QMyiPpu2pKSChpy9E6QoMzSoJD5eMQ0sPHOvcfPW/jV+lJG+Nz3wFxNfGReS7x
S0rmvivEPeIurG7LSya9RyrTBOg4h9v64sJCuXnAi1SsvMj4EZdYHejl4jXH1FQM744AbyJ9xTT4
ZVp2vzawQd2SOYQ0u93+mlHaJkxsUxn2KV/6qKYSbAa63Hd/YHV0WnfT4I24/WacpNBxMGTxyjxB
gslmarGfpGOrkIyBnBQe6eViqCKQ8ODv6lycXnTJphC7Pf4vLHSLGEOYpN4YHktHZT57vneNu/tS
+sf0DNdQVrwW0lkmpMesIZOjmlUZzXhaW6+5FmL/pCuBNa3DotZKr1ooXWu+9K+RNv5YemJZUZAp
tUNh7LB+Cw8KhU/cGMwIAffUfdP95JX46G3uFddGfwrMciW9e50gI1TBuNjybXodh2/i/dDza585
m3aqoW6kwdPtxmaAyqPxkNdY9gcnfag8a8POgG8uwlkj5J/PwxIXV09NUcEM6fX9OHWvhUAS48Z4
5yDVWRFXuvFDrOsWWYR27azGxtjGRTSvElzKKv7W4RPKwV5pi0OnYASM8ZHcdWryAi7xroq155v9
rMCkrU7hkapqVoE1HpPoenOFh9jDacAvOs98slOMPhINPxVEIWTt0ZRWFGh6vDqE/ykDKIRx0pe5
LrJZX8NSq9VioKlnfEt1DIL9YJszZnKFa0DFM+dmCevCDstyaUc47vKqePeI9loUaK2AAq21rV5i
XzNTqO+pNZwTUqUA9phQHOL8WVeSOSh4ckqS7gML2ZlZ5bWsm2Zh2PBDxlbZuHTCMh0qn/D6eIYm
5AOUmlgkQUAdoRmYB+5GHWRHl1vfYd9cmspfmmn7kXEkuhsL4xCiDSJf/RXA2xhwn4zGx4raQAC0
zJ1qCN4zpXrWSvfaFfQ0q3Y7BfWZymAVNNCPmwGWfjj1H5oe8kY43S7rWTnsgGRHlymy8lKIYRuG
eL51wMW5G3Wk0rbObGCB83sCciYVu1lijZcxrD+EHyKc5dkL47ey9fkePAVa/soUiEIhfHNCOqM6
CNkoOUjiJQo+nM3h1qyja4vcJs9w8g/m8FSZEZ54jdibvofAaPHHAXKrd4kiZk6CHGoyRmxm9idF
1kH+jWEBk6r2KpDFxbbKm488IiLd7GBsGjzjGovGnWug0dZS79PolRe6BZcSEsmosA0ZMfmFgaAs
wRBBOmU4equ2sF4AX3yrPPHNz2dBYL26Laa0BvnnNDCSq8elFlUYC4cntY+vCXV0QhUNdWRfd+1a
jdVlL4IriTUXNxgxhlXaqhvMcM9xC3thmC5acBbcqMA5BJG2j7IHFSHMqqQGWvR+/xAK/9rX9SF0
AnUllaVM14sFh9NdzGn/TjUID85shVZqxL84/cL1Bjyig0IX0imTXd5eAmBVd/CRk92gAZUa3XQz
tbv8kmT1MiHLBl3ZVOC0hfjieScv7KdlA0gblJCxL2JWCs9Gi1ZCtQpISLSe+im5pprRLFWaeEFr
Xy0AlV2SP2SJvhiE2s3DHJanQfIrEv3Q696jhkNr77AkOFwYJ4BThMGV3N18IjFl+IaK4UGgowvH
lcr6n9froUfYHlsMWLtHM9XfXX6HVJim3BjLKoo7q4u3tl8cG4S8kx18wgneuMwJGxrwd0ravsd2
etAjOFOgfsC3589RTRaOUIJToTf3jtfxI1tQvaJhhW0dJaS515KC7pCDviWHv8kvGJU/y4xol1NG
NRpmSrFSTPoWvTsnFOLeibVdS++2sZpdPo3bPHUZpXvwq4K5E5CdrX7H/boz6JtoAVlGjnKFAbyM
EUBrqX+tAWNl2YLm1KGr8lcpNO91bZu0yiIulW1vBBupCpea6dYoeHzfA7I0CNTZd96DR7JfUIdz
QywKag14PTvZyXYV7UGpA7COebNXMnFSd4APNpkJSsGcqVVyVslKKS1mwYPSv2RMt0bNWMuJs/zL
U7XdW8PbDGScoT3KiXihXsaen7dUnqThwmlsrEBWeS2sGcpGHNDmviafFvfxrtL6J9yR+5H4IvmF
cJksJzYjugtnRYiXUUuOvis+auNhcIqH2q9egm7VsCfc5tLy6lHnrErrMqBEskkNBi50l6f2h86n
E2i3lZ+IP/CxOTixCZEyvhRhCSrJWFgYkU2t3WkVBOMmO5uusikDsOgDR8yyvE+s4eCb3VoDed26
/bLklB3Fx7aL1lXOqpCA5NTOwiLVqBUNGeDaQ+aV34asI920+V6bbHRakR6mJDskaX1Saoby3Pqi
rbdw0Bytv8hriBlkGaUyg0o8p2MIlgYKNyvGaXgDh/LIpX61Y+PdKcyFSSqUUbhvQksOteudhK2f
rYHs7cZ4dbuEaoakpGZvK2own8zws8L7K1X8BIqtkdjwstW8xv1jZBZ7QQe9QNVQ6NDopYq97mHi
N7NJxGe3sh4Ej1WQy2O2/eZV6dEelG1Kzq3OVSqSeqa1rE7g2gyj3rKI7MeA6sp3vEXf08bgchbI
FSp4IE7MoW8WUHBYQbwf+wxksLLsff216fWtbkjSTrt3aU/1qcvuEmyVkBe6adiommRh1+Y6RZ5g
sOmO0Fcau5+lpb7GobysqSCVbJqTzHAJ/HShhNpDThSb1e6cwuVc9VrvTdM/W2SxZ1WxGSDQKwXA
b9dZleVDJOolK9eR5G3dzWFsz6dwOsterNGWBLO3c8Rkr7KN2dvaBg/LtfOC7ag194nX/VB5uuna
kHTQLgbDPPmUV1gT5NCiL/ULyVUzSxsfIDBt5Wc2E1JRBnchr4yTO7e/XtLfjUkAfmFCwF+rV+nF
wOYXp2sf/FbpYB/rh1VpC+hqvFikrAGF9A+2Kw62vUrMfG/HWJ257UWlrDNcTqbaEemdEEupLzNo
HYpnrQydl1wPN0QIbPVRQfeZzwmhXAZatx05BA+aQpRbjI8Ok2vXr4VebcvKOwjwHUNuwEKvNzE/
uk1St9GHK9+VgdfpWk/JQaeNKYUSPcC0umBN81IM2sm6CX9MaPjHAIBJDcvDM8hzL1cNtrEADYZ8
/wtvvIRiGWUOJCPlUd5Q+SfVgIlEmr/JCamgLCpJoa1IpMUhIv90lNE7MBprYQtICBN0rXJrud53
uRRxajmisV5xaFVhBNWJ9VbEGqFj3EI9Sy56M6sc4CE88up73tor4a4gAzDBCDcBXwKTG4hN505e
sF4bDxrN5zG1T2OmfUt6d2Yr2j5vIGpBB92hcdgUONnlzzt1Yknj4PttMRAjdriqXNlhRcva3BtW
CUIq5yDW7sNJucqxHj38zRCIZ9o3bF/d94HZt86nZeUSHujTpPTXCAUNL+eiQ2spzUaygevK4Z9Y
TUO+lCojPfQ26RGGh95VKCrMhRyt9yyjvmOQx+y091Ju6+cUFmwKWTKd7az/Lmpzr9b2g4jwolSM
oOVtTv3vDFpuqpAsr2mOe2RymISymf7FFuWi6lQWzW4tHHpPswi+tuqpWxo50JhXYdjcC9aPOFuj
PtqWmoEwUPkhXwVtYOhPwTpwfDNkzx7VWkqHJMiBWUbTxu6NneDk7qoVS0uPuSY5tFkX3xlO+J4K
7VxVnJIKdUNu9j6azrnL/u51+r3cIW2tgmxnn/y4BR3nMvz7dFguEsfYxa31ZrAstawxGRd5bIZ1
430PS56p/GC3/UxLxmOsrYJhpHszbQEUSVmyX7PXWXTs8mbYthDDoa1EcBvts9dABeG5q0vjwZWW
RylrVtkIYyxYitnd+8wPaFfcR7Q73OklFjundYx5LpotCrrXqssvrWXdS4tTGzPz8cTRVcWL35Xk
OA7PNQF1etvP7ShcKrW7DXtUBx4qTlH6x9S893Bf0ul9MmCGJX21HWzluZuae7cio4swqeHdirYJ
wMXcGcljsVe13LFL035lZoujiu1BRV3WunTSWEO6IHxKS+2o1dqirt1vvkYkCbylA4/FGgUXILGA
xpeZqp+uAQlZY3DjwdhT/B89ndcaTJJawP5uql1ZPXkjM3vuaMJ3M4sF5oRVybMrxzqGpzy5evBN
3kzK5ftcq9Zo++Q900pjE3ncVLUmYtCeyamQfFobjYZBoqnfSlaTeOwozptu4cU7KRUx2bYH09h6
gQ5tk6bMHeiJsp5zWF/LOU/g23tAW1tpJ0MXu0UTPRNFMZMDIYFcUGe/FWZxkP+f4LdvadJvtQB4
3L0BiUVkG7vSZ4o/rOQuCMpGMoMihgbd3CuLV6ds3m5Ltv6ghflBSYu3tHA+LCM7MI0BWGh+Z7zQ
OsWrdOr5ZnJtkZXpFGBTw0odapsUGZtca1DGwAU7VenL1NUgz9w9jZs4LUinyV6o8y4+Aj4ya7q1
GRAM1DUPsW9Sm0fv8tLdLlFsaqzKmB/Ljg3QiE4Wgnp5UeXLaJjJYwoXwjd4dNLjhLRMhQlRh+aD
52xK0wT13Z7cUFUomttibjVRfZc34M+DEhhx9I7s2b/ruuCH18XvnfIam82D/DK9Gl1k7RQypkvR
OAhLp/lJ0zb1z+ngf6R5+Ji14a5u4utY6S/DAfUDBp7oUStoOBI3zPVBdxx2NPtUQYHfcZGFJzlW
3Yvl1Wt3KD5i9sI4HRdJV9PAyPDy2tmq7tV8Bq3i1avaHelJj31c3nVtBPlIgFvlpR/uEi+e93b/
nU2DRodG5Bu93QVndvkRlCcKTf2ypBwpmDv6AsKe23urpu+aRUDrEkO5tWBg9c314eVV1ckJW4hP
UQbX/UdsaN1KzeF8tHHvIzqE0kyXk8UqfxIFHGXLdkLSo+21NtU7M/pm+R5n+dK1CB7KHwIzAEAb
5B7H/PC5z5tt1tTncpiPYwjBXwblmeT6WPHSrNPPPp8gGJecAHPis+e3L4ckCx0qMdSRFX8bNAhn
bQq5Px8ORmDT8EZm65ulCwSfWIiC7NQhid7dzqQmFj5nm6ndTGHxRF+Fhz+MHpyIN8OrS2Sk80EL
75FRvmmNaRE+bZAMmp9dN73WNTW1JmD6DC7qU6emM9FHbK/xJvSfvGi6kOh9rUp94ww6aXTRhgjP
H1mqn+BDysUHTck5prItIvFDYzrc593apXDxsmRReFCe5KptNZQ+gcO3qDIUFJP6mmT5g+ZmwHmG
gYIwNK8hlDjLHr5PTrTJ0ujJIA1q4DJ6Nwu6Fy8LwjOd4Arp/tL4+jnb+aVNtp57JksRbv5etcV6
KgGylAd2uGQ2TZVKmeY92WJcV1X6KDSAQXyDPGYfgII4F/r4GscNCThE3abqvnSjj1stTR5rYZCf
qQw/sGWcRZp9S2t1X8VM6wCcdoU3twvjJbPsZR9Mj3iJlq0N95rBPnjWDh6m/iC6J4BhCxN0lzU5
J+Cc9/akvDXMbmBbjrPRSt9yUAyooFah0dE4cAlpiJrg06xd9S4zGFik9HWYNehvdQl8scwPjMo3
w0PLPkIPKH7xhcM0ZHzsGox173rQzLJWPd4OOtH0klJ12SB5ixIMt9SDto60ARzUwUjnXZYohKaq
BPIgYqMoGMv1ZH4m3fco0fBqhldIR+QO2lKPHa5MBeQNimZaQ57DvTSN/iZaaBp7O5nGRp52EN3P
S9P5FE0z76lsIuylBniJRkNBLItNWWx4HJatst/WLdMmWQSzDnSiWxrRe9ZjtQ7FxhQWNSfVktce
mFKtfBzBVSrehO2gF9DmwGXmVqessmG4b02aQ/LsbYh9NZB6rraIptFON4N+YgXj3GKC8VFyggp+
3MRlAoMZNYDXcOofiwep0yrMfiGL3KEaGGRpM90JdrU2ZUs/hQaOiQFwj/6YB/RopzmpF/eJ332X
AjFH5W7xDVO+hJWZ1yp11jRd1v44G1zjmKfxA1wtsMDaR5056cxPCWYDQ+SrwZsTT9zEvAvmhUhW
DKlA9sXDduiwhrr5ZxxpByOxnhw8gIKWJQxYsc9H6IKKoT0JF5OOYdDJ6+iijFn6Iwhab1bE3QMv
40KNOxTkznFokpP8JwmheFognz5po5tlQl++lGjv5OApDkFzfnwHZP9RvrumcPYidbZJoEO/bTii
ByWy7/EwoYyUkk+li45+Zu3yrqOf9UwLDE0Cg5SYzAymSr41vFh6+1yP0z4nPxBcJ6kmhcbHRTy1
nNRutxnNtfwencLPQkbSOpqjzvpRYcKXxwdZQufgLg2fEKJsXHdKRrZYdIzpgRgOdHx+6iywv0uf
RNuSpJ1CjlPYwmtCJBLiq+yuGJAlZN/6DKxj154SJX4fe3EpXThzES03lPZY3/Ns1lC1pN28CJji
+gMIP310n7OEIZ/VGfOhsira8xRXMf6f3e13gaQkAoPpDYu3X8yaSh+YQ1rq/KWd+iuK8GlGff5R
5RM+KNoqhLD1ybJM3kbfmI16djH95NFJahh13WvkuM+erT6FDFjmWahqs8AEzVd7V13xPuTDxoj1
M+qhsMO43Qr1MYO1JpezImLuFogrYqQeZHXyFNnZjEdZzCKNlJYIpX1T6zNb0MRwtda4GwRJ2iUJ
AjqygztVeiRIRHCYlgZ4Sq3vvQ1zqg8VnBE1LVKO2s3eb/OXoWdYRH4I+5ttf3cpj3WFD5CoKi/1
v0VQGoIova/6etU7YqNPxDVV7VvPteSzwxnZqOCgix+VcH64+jx0yH/mR4DLttPz+qoyJxsK/742
47kmOFdJ5K4zoIiA+3QgnGiZwpOugVxGhKuWctAbWww9tISygP+90dgkCUpGqSt98SbCCuUdHRri
u8lf9COyguZpVFKDx2QoOHI440T5SSTpSaKlwtbnlywComvItRMwZ7oYc1vlBrcJc6TeARobBbLz
boUrkdZHcwTZKBsUtvlUp7OsZANpNYZ3yTi+YcsgQ2TkYCFenepRjP2OJJb1bS54m0v1ZKyRW7y/
0aBFrnMbfI8KR2foEJLgIEiFj+yKnHiXRGORroVKPySLNui2k8UQBiQt8PUWfDoIdVDheGxq0IQv
akjKn5foh8zVjzc44I02aJbTWS05oJdkCY32E4HRkjsPQs5L+s/64DYEG96wYYHvPedCXVqRhCem
9nask1Vcc52LVs5srPJaWjPygCCPyyF8bXFgD+iMNK3YjrQw/p2k6OkvZEHuskY8Cbu7JzcSbZnS
Gns3Z8x7g1jijgB2O7AFEycKKd+y/aex1j7zhN+RaOWjPanzxg9WYlQ3aqTNy6443yBizWDyTFc/
0hq48FByCTw3e68ZOElO+E018v+ZXf8NZpf532J2/a//8X/+5//+fWbLP/6C/2J2ecACHUzmuoFy
CyXwfzG7mBrYoBsQa3KYQqz0n5kt9r/hMUHVb+HiQDelImj8z9Rb699AeFmqivrVgLBg6/8Ks+uG
IvgircP55aBOwm8rcSw/64O8xNGiKfa8I0xBQLSgREdCljsHNYC7sJjPoGFelAh/p9jYVFZ7r2b6
qlfVO7VQ9zo9+K6hb2aiTCjFfPSx8YsZ8y7ytZCLZ4ho7Pk08dJQsJlE6pqzgiy7USV6yfFmoTUe
kmOWjSfTdNgSG+vyZwGU9hslHQphsCzQuTA6fpU/iTE0uzppg5OhDRevg9GeqEsWFoDLu6hr37Az
7WJdfTGS+iV5VL937ABtrJ4GQ/sbe+U38jictYj60OBzub/aa6ssz8NBU/2j4pacgCoPFZR7VfQS
hv1AoMq4Mgt3WxGYOwZUcJGD6awum52Iy5lpzAwteagIf41EsRkJQmUU2FwwPCy7VF8NarMHjE9J
Rr6qTlJl3T1VJa1qw9mKWkpEg78YK7TfOJM8y0CBLelLvzJPVMIeCq91glNdhmvFKheiQ6bVik8j
cuauCgW/06IHtU73hu+9o3VeZVN8n9ObaA3BhjwuokweXMPg/Od7/qtgUzMwmiIT5ewI0uyLDjlm
ttkisnCPIr1MdfspmGnEMbkwMfFrQfw8VfbTnz/xV4Aa7zYiWITdZLDa6O1+fokMUhTivvedo+50
c83lmO4r7rF8RGt44miESxptHRqD7FgPyaLMzBnK3rPq539R9v/uq3va7SfhpWa9+fnnoMGa5xac
2mNcb7N6XMWp+jwYnHPSs19+J47vb5rvX18vZKqGB/pG1Xm/vqIs3KEEiCr44vUUfiL1vC9d2scg
gezKW4QQv+zWHKBKxYgvpBJOO9Sxu8GPO6uG/iNc/Pk+3BarnxczTao6QRtx/VzE3j9/f6sXQ2R5
E91Fxxhm1B4VeN1yX5QfYzHujm6gnkM6WHcVDx1r9ZulgBxUaJFPSX+X1cmjaWYfWmUfB86wgQzz
C/ThOeWFgkx9dEV9FyQNUKzukezAQ+xHT4lPAjPLCiZERoKlf41r5oCRvfZGRFMTcj9aKX973OSa
/MvXxLqhuroGZufrba40S4niAM5ioSIkC7t5UxrLikk3Ln2mwinsjtZz7+in3g99tCDCdiUmZanQ
fSG36dK7VHauNfzFeKD/ai/inZMbGh4AYH43H/o/VMuT4VSej4zvmLjGGuwxkloUWxx3kfkFiLQ9
Ao/sRFsr9mY0aDuL7oyGj7ra5YhBnI+BfTXTIoJlipUgIDrqrHUgxLOTlH/J/7Tki/D1ChoG2EWI
sJZqf2VM5LRbtbRgLS777GrlACj95qFKgucGKtldFGpr3eKIpJS7LOTgn5X1w9R7mI87TisTcPDp
OhaEXRZgJB0VsutALy48tKpoZ2Zob+IQmjidzeAOLYxvFnTskafYUfLuuOJJ7YZFEA4HGFrvnnZQ
QE3Y/5e981iOHMnS9atcmz3aoOFYzCYiEIpBBrXawJgU0Frj6efzqBnrTJKWvHPXt826uqyrO4GA
q+PnV+plqbRXE/ppq2tHQjLFjZtPr665CAUGOr5Kx8voiYPBJ3dPj/gQwVBIRu0hb/DfafvxNupH
ek/BT2vqmyVuGqwqw+TQcozPFi1InjNY6K5/DNlL66q76vN03ymeAR0mEtNDZgZnkWod3M7W8aCX
fsXFG0I/siIggc7VmismTjJT9ZI1yTNonb/Idflh0v4Nmx9uHsV9XEeP1ohQXZ/nMzvLd3rR31Y9
1u92dTYKsRjMas10AIaaw6tu+om5/t3MZcdgRhiqwPXkUxEkhkAYI/EVx2xYdVZxMbb5eduOa3bx
jZWn79ngPvZFKG3kz5J68Pp4us/D+AaLw9tOtLeOUhwixNlAK5s53k1BdC/iuvjf7+64E8FeZ3Xp
jMYnLbDo3KgdIebgD1Bux2n0bF3dOFZ01PVDLFBvGuoP6+TrGS/9kP79xE/7aVjgBWgW7KeJAM91
Exgrhu7plbWQBYc5Vbd/38C/Uc3BU8eCxHB0ISjaPj2wdAI/8XVbHCPyTGjKQOHIxMEekvNyGtSl
X43EjhDtjVH20KzHsjifauKwYZ6B+Jy8rRIoMXpbe1Dlrv/+cu7XAk7DeNfBf8c2TLiqn17OSvQ+
coNWHLue7o5FfC9dGzJt9fcuq+hHm/SWSXzAtkZwjRwvMTz37B4ynTkZuKYS0W3Gi47EYdUPL9za
utfK8aVr4td5UnH35mIXl2zl3FCdob8ZRb+UmQSm0z3J+RbSA88nZdGyBGGUFxxF8X6AFl9XYh8F
m9xyLtQRjsBQQuQOVONtxLWGlWMvfT1ZTrxZHBV3SNHYLhBAIJPY+kK7dfpuPVslvK60wPFFmxf0
rh7zGrsUsnW7wL5NdLmqSWYMwRcF1J3a2IQbo+A+3NJ9xYVI3RtQp+Vbu43TUml5dQYdeg7jYDUM
G4Rhh4ZWtUaiTxaBfiTYhbZwprs2vh4QHBKL9sTGi6jaeQ57GcPYR6+liW7NwA/eyKsfND1fVSBU
CcgxhE1aBCL0T/Va3UMgV3JEgZCeNnqcXfccpjZahyoUqBXi+yz3YRKZV3+fQditfF1RaLVVy3RQ
geCMd9IQ/3ZGKk485XZhKUcdqpPzODjIzgG+6dtnWEx1uKz15Q32ErSRoeqWvQvlPydxPtVvCuD9
VJCZpiQoOUpt+hjjfk3K1baUCRJxcBZa45bGnzYELNbH1FDORAm+ICKmUTCh/gstUyyqxnmerG45
hmCSoRVv2xbIvkjr9RSqh75plkMPl0D2LvEk2ic6bfTWMEAWcnupVBW4Z1l5Y9USzQa9MDbpVUVD
8pC646Ow21s38z/0arg4yRw09uxS/OqC7g11DOoK2VBr8vom08zFnMmWip0R0Sd7cwQmLVUuYX34
ACCJDCL3n/KC34p6YSUmk4Zscm8I/6rtsl9thriomTDzM53HXJmeNX18afmuKWZFSkLmAiokPP5S
kxylJFmatr7EZvc2M6Z9MrpbJRxflH565vq6OLGkpe88Oin82lP13O4HQouyXynxbAsqVwNjPWw6
oItRvZbBo99KfrNF1kfVQYjW4fLBkuScUpj+oTIueslCBn1jibTmwpXxlUpovCXc6BdtlxACrmwI
Ht3gJ0+Tzj7ULvz1ZELFYRGN1tL+HlXnBXGkBl+brmHbEpY0N/FF6nSHpqBtrpYXiElvoXy/nSj1
Zai9FVd0hRYTlgONOl3Hre6Z6XTnjjrTKCWMEEV/QNiZWhDnpFghGWxGgDMLKkfacJNCd+rEWp9l
XINREmUcBsMqlfyUAZseW0ugkslUyOS6HdADtTNfSEFYgpmi7g+7yEc8Eoc7oUyHyh9e0gYSc4Mp
CLGsE1/7ssoe2kls8VpaKfZGNZNL6ruPJITPesoStWv9LNCBeE0+b8C9UxLkIcz0wwuE25WhwO8I
gqspVmS0BQqFUXk1hukiMdDtKq8Y6i8jK/wFIUuys3WF0YTiDwuggdNbi6vBMTHUSXeBDEKUCFut
g+X67dk/XyS8tntFW5zY/TIzU/YzW2t4sONsMxKVaQJ3kjxCsNAQ2RyFXMJPIxRGoaeoBFz6Mvkr
p3EIt4bcAxjdtLP/iZE9pd5qfXSfkzlam/3dDGvjmeswSXT1cBe2w10fOTcQwUuZpyJT5BiAcHkK
oiV+AljNE3s73ddp95zK3FIGX8YDxOqAGKs/G8LomnbvIyqXu1SfSUNvl1J6MOX6x4wtGY6VDEOK
XqjrbzBjhqkOMEBodhwTyYUf7CIZEXo1snEc6h/Z3L20HRyX0oJQ1cDYdYb5qqmD+ww296KdrJUZ
ymlkt8sidw7/fBL+sXx9driXEUJ3nTieUz5XBTYTXE4shzk8Th9CjwgxXOSjeDacGEAfQcfp4bBA
k4VSuetc1S7yOedsMdLHKM9uZ/FRqcgYCJl9pAA/RaWeXk9o4YbD6pieAqyY3CftQiEQXxh1syYt
5Hj6H4eujsoPVkkGsQ3hg6ISu4cr6KmPLp9yakkjcunU7Fi11dFP+HVRwdZFaqlMZQ10f9XO+u6U
6vtPJmFR3miTsbfJl/lnlEVFJJemrhPZqk/t/k2VI6QNUGr0y9l66Xr1KuhpRJej80uO3mnp5usi
6F7s1D6E8bQMiU05d+gUYat0T8wWi18VW+gR3mQPh56/xbWM/ONEBiH3MhI5IRtZBeHISxr9uuwl
NxF/mdk6w8h8LaE3L8JhBgTwtWsyT8CjradTBFKCvTimm7WHfZFi3/X0kh1Lf3JBo0KyIEYZCmGT
DqGQEtFqAfk37VYzUNkHVMGdDJSISZbwSZgwZNSEReZEJ8MnJrT/E2kUoIieDLC1J+OXjIdTZWyF
DGrSnZSphZbPhzehSBCAj5EQZ+K77n0xhwdcxH9F0NXr9pWR8dqTLBB9YCKyX4OzSTL7xpnZ2vxX
smteKpTXNkziU4BYX8IR6+T5AFWqqmFoNHiS1IZIlqENuDCp4aFD+neujcuuQHM6txGsSwEcXq8V
EwCEbgdRyQnuqEG0r/32YdDDe1E9AiF8WG72qKOYTFFOVmN2h3Xoilgb9NkAUWOGYkN+xYbOvE+H
fpKt+kw27R269y1d/JNIsaKvT7jzaiD8kTFYVxAbRJffxjGckYklAj/ivk4q5n/mteG0YvsjhVNw
RshMaXLnD5n7WBjARsNFp0/3DciDrz+exDGzhCRasIlQYhQSrDhpBxsJYFTWspV4hgQ2EglxgP6Q
OmLvbQl+FKAgIWjISbIIVkxuybkPWoLII1qoEkBpQFJaEBUNZMUCYTkJf05Kohz0xQeF0SQcM6iP
eHEubQnTnFQ5iYRuJgniaEKJPcUMwHWCdQzOUygmU8EGECI865fVksfIWWd1RN8EMrBNyAmFc8lh
AEE6xTmd4oQyaafC1t37N1PRPcfs1Q0YVAwW1UhQKotxKsmxsR30+xjUygK9GkGxatCsWMJagwS4
Ogl1TU2D2KbyUQmi45NwmF9aT6nLG8gpWVCa9aBm3FjypSHBtFCmg48g5kRwtRFbp5DA2wgCFwzF
iw8iJ+f4SdgWUB1IyO60I1QnGA88rwHXy8D3YJGuG/A+IYG/UkKAOlhgAyaIcc8FXpA7v2/v0pFT
kSJAa6IXZlsNouiDLPpUF6OEGgcZwQb2aIBBDmCRNZhkUMQXdtKzlTtPUj7azUzpBnPBGANFDiym
mQQ4FZBOG8QTQnsI/plIIBQStpdKZFTz12GUbWILbpk6o1HOlJdQ1I+B5dzQ7Xk29CnzqvK5j0ew
WnRvXas9uBFOkS6qzEgbFz6VaeSqT8FIramOwVto6OfUgYe0zzamUz5mKjWUOsVXdW9coDVLav1G
dBkMriF+wyDSXneuXQOy69uqnze1iV/fjFnROATLpEjfckuRkapkK/H3RvciIsLgivJSIZTaRz7U
OytCTFEjTDqwNpyGLG7adRE50Zo4zlcMB+6sUg22yRwuS6ti8fYpLJWMEPUqQ3sKSwphyE3eGtky
D89nU+sWELRqOGSQxKBPEp5naMEu7WkZKWW1jDOa39mL4ZuA7L7lLOB32dFFkJqPY169z33yy9FL
uknsCIpiAuqSYoWMCPj2jD9ynVvNBqWydKNzr3RcR61slack2UX5lvgtpQhBf9uN31gXo5l8tAHo
QN2nBCkixlvGjgVF+VgrZr0U4LVMo3anqNDJsFe67dPqdVRDcsNcgoKiuKa2VGbOF402jtUbSwcX
qY5u2doJhjWiK4ELou2Zzlyj1S/O1dRPDnoZl1TQXOxsjbfMtG2bqKsxFFA6snBY+S6VYWWlNlEW
SGv0ftqOA54EAgV00RUrg67XKowO00RzZVaaY2ypgZe1AXnEXjI25opLztnsWuyIqlmjPEvvHLrH
u0jrAWPNQcMzkhCrzNVXRckZg0a6qgp45wPkmrDulc1ZWkMeIn12aTcluert8IDAYvJqxHHZRH1j
mfhX10l3H2ckdNbF++AYzxGM1Tyh2vRzxjAvjsaYb+eulE5J3e3giwNReOFg3xtB9RBZ4/vc5DeN
4d62ucBXMVOPWdlM6JmSU0w0GC7E/djSa4RS4Z0Pr1QmUmkexaKY6+vadZ6iTsYpor7Gts/Co6uy
l0ZrXY6DeE78YmfpMG8GCpzRjjAa9qNiFQ+Jum1U/Yg/68Vg+JUXdS5BwNlwpjbkdpPExqGfY8vN
A1FeYuQYLeN42DfTdNDUztMV1AfRtM1H5awNu3WdjBi2vLm+c+/W7ds0uPd6k1oeGzscQd/0KoIm
XZLqgC24QQ6CwtRq2z3xovOCXgle4QKdgj9cGPkW3RC1vpuAVa/QQtuLvoENpbUkymBigdvTYz9V
0C7cD6tQ3lQFlWuavzkW3fcqxRqxjVYgLPy3vvDw6nmpqKW4XCXqwc+Qq5vJEvtWjMe9oSJgZAhG
ZVWi3iNt1/Umxb3tsZJeZ6qDvT0KWxGS5tIFb/SrdKB8/deQZ28WZtZLNSwggpadF4dcIKHEmssZ
JsGg+5d6XJDSPWPEpHJOOQPerHRIlrUSEmcLcw5GxLvrhuai8/dDj0Tj9KfLx/Rusevm7Iq+drdI
q3oVjMgZcz28GUPtoTSi9yjrbvwx/8Bx/DUoeyTsTeZv/Lg6Zpp9cFOHM1loXoDjLRx3El/VESdK
VCipGYEFWtP7MBl3uWU9WAiY0WCmi5H1HTvjuQp9h+rivGeKa37xYSTNvdNgrg9AgS5JV7lEVWdE
VLzrY/VghUQEBr+62n7u6uEiNZrrbjKuu5KCuYdx6ovxGGbToxOlJCWbGx1FiETsUFp/VJOxLucH
HLk3c04vYrwXin2R6NMZ8dUGdpozHhI4CEMQCeBkZv0FN7B6AfMNZl9V3hlIqeG7i42S46JoiaWB
apxyfeRUZYizxhukL0hjdFBf3CRf2cJdQKXtsTSQ4uA2fYJbgkPEuxEgZYw0966NML+ZWvV65ivU
vrrUh2kJknt2Gpsy1o+5VpxnoUFM3awfS7lrxBGVoIhV5AfdO5AtzsC1gxlFesiEdg7JaH/6411f
oaGR3cLUWM6iuUxb+OR+8KsRDB8oEWdeHb4T3bgKSsWzS2J7I2kt4sz+jjOaQ6Z7c0nz1jOjhRbc
PgUwnhZd2tN3KsqtsCP3rDLjdTBNj5U/WTT+NfZhDaYujdCXmIT7Mm2v4tHwzMDfiIa85wCK2Xus
ExxHJGnfgnAa02uiOs8oCZ/NqLrnkgTxz+X3YRAAN+pZWspbDlYL5jB6WjC9Yd3MsWvThjd0pEmZ
7l7E8XkT2E+kEdPUwNciz8CTjDY5z7PiskCvorH1ySrd6EJyfrk4ZjW5yteNrj5kFNC4rB0tfV7N
erWrevfqFHRe99RFudpxIhS78o6yl1YCNhmmGt1bTnIpuh59SnzW1jhhkBMcRpwpSpakkIrr5YmZ
1AbBeah0l6GwX8OGjFwoS4Pmv4bRfYkQV+0hvpJVSxDDnpAVhO4+OdAcMtz/84DbNoBFhVN8Gr31
jrMI1dfIts6LFnO1Tqy6yLlrDJ8UbucpTJ1XtcTAAV21gUQYl9FtH6M2KWo6cVI+HaV2s6BbNQ8w
SiXvxg6Ew8ejZ4APUIZ+blkfjLiC0ApfttGzR5dbx0I36lWV9bfEOPFSUhkv2CvJfb9SIpMmChdi
y7nvOSiihCqvVKDxxoW6B1XiHGKDcmU7y9GH25qvHlL9cmMqH5uSxg2lQbHMemfpiOCdjfK9s9Vl
MoYjbFvkD6iMwTkJ9uuCOxWlmfQVkF0XmY2u9Pk+1Lu7uQnOzNm+VYkuXGRJeI0xEdR3XrxSIB8K
7aAp0AHjkD2ie8/r9nmYECkaKnmL/uvkTG/0PvYqm7wB5FGa6U0i89yTYpIcheFONgRci+2biNM2
+OB+QU+rs35FCozrKWV/Ve2S05hfY0jTlEJDkdoGN1W9yVIIlif22DAHNscQvoGKYH/qrV8nHljg
axvMWp7a2KSTKD0A+iC8ph/wAfHYSVHdYKrCdQJGu6zkoSw/VT21uyTO4ZZyOY/bWFF2UZ8/66H5
dGoE2kpy0QncYCz8aar40WDng366DAbyPCj1Rit6tpX70809LklgTE0vhYOhI8XmiIL34kxHVLRk
P5fJY1w3M/08G11sKrMdnizSpjtSDaa83sieY+RS1hSqcquqPZzZqmSXrJ7o5pB/i0dMXvQ3idM8
+wliLf849fzGxFZfJkwXA5r1VeDfDUJZmppyFGjUqtvQcu6c4CZSylc9VrYJJW7eviiVdaQ3R9pK
N95pnO7kkXBjNwoK0ZzfWi+bYlhbg/90umE2UXDTmsESROMDswiaUVHmkTB8U3bupiowq6C/gqVG
pDnnnaGeV5h7KmwnXRZ9JL27nvLpJW3dG6ss74X1gYMt4cNy5obIMBe5I690kkuH3fU71/+Vaife
MOt7uapO68Rt1GWTFDfcCSEJ8o8QRE8vp378/ye6/V8Q3VjE//zrNwjjazjlP0S3b8Mpf/sD/k10
EzroHdCKS374n0Q3QERphSmkjRsQ8//w3Kx/mcLCmNOyEZL8E97UFF0b/ud/GMa/sOdyMW4/+aCZ
qv2/4bl9Y4KvwVYD1OKvqv2FGlJg2mooRWsdjRK7gTzj1gLUkznn/UjssEvLKlS9CtMjPUu90UGs
/FMM2TcGiXD5wDZhCNkaCO4n1EkZofEPncs6zPplWXcrs7E3ihvwKtZFZ+wnQIKwuWnpcttTvY0J
g1StnKPL2GbkVMcaJtOVhlFnscqxMPhtYC//4T78n7yjWxHlbfOf//HtB5J+czpkQ0tmjfzJnbHT
oSXISLGOkgQ45zk53LCzmnIFpKg3umc3W9dsVpN7Rsd5EbGef3iBb0A5OJDAv0QNqpjUyn/+GzQW
OLqDZVFjHbV53Lsi2Y2he8HM2feu7zmUknbak26VHmQxlxRc1AyvqaclrO2yXKm6v5BkF/mVpkD5
4et8w7j5/d0+85ziOncxcWILnSpti0OIp9MzlV+FCPsfsMkTjP+Jm8KzhIqhszBN7rh/focRR36r
zEbr2M8c3JynnhO6W/RTnH8KkIc0bxt204caqBduoXqhaNZp0GwjZlXli90AHySpTRQu6o5ryFEx
jqEKgBH9iiLkAVN2jQ/wiZinp/Av6ILVcEzC5yrgLl4156bf7bHIW2LEpKqwMkeAA9S+MA7WqZos
O6qdIsV0gxZDOcELVdGv6gYuM1OrLwmMgfHjbkOHsC2jQ9OQrluK1xCzY8u+DfSeW2hJsCaR2G55
EbTRdoK2EKJbrpFZuglocVoDjoD4xbc/zDD55T5/WcKNTEJWDZeq4pMPnxrO9CKN1KRO5SY9WbvR
hyWWW8siU1cicbdpYW58+r+dM3ARApbMkt2pKVNqP5EJvnkVaATCsuDPfbWvjagHi87sraNjKbRc
xh0jyb1aWyup4PC0gJgyrwjM9Q+f4BsOA4sbN0K69M5XI9rYREiYhpp1dCuXRku30RrSI8g+KaZo
OanKeVFEODdXXgiK8fdnf4W+ISu7ZKK5eGk6X1JAQreZLCNp7eNQlPuuHGFzKKs4TVa+7hy0H73R
vyMDWvxE29I0FWubz3zbAiGX1aY++0mmw2CuzuR1SVU6z4KlkxX9Xs2RAyXaMfRJFqPB0rjVup7K
86jBWyZwV2gYNrB8vG6mrVdEHkOy02PXsyvFi2guCXcgI4hif34wwuAFB1vmv6mvYWssYmGthZVs
upgGpJ3t5tJcjHDd/v5Jv3FB5lvCv2S/ODlNfyIuqVo3+0PMNKL83mRqsIM7szBl4J1ReTE8VIPT
TJAshnZ4OQ38nul54BIl3NbDk2ZH8MROZzcJ03zNHXg99FjOTZtM0Zcj4u+/v+3pgPu8/hh5wyFr
7RuHYPIZB7up2EUp+Jd0x1eIbpc4oKzhmG1GJn1ZVHdJQIustnBn8pdlUsATV+4jt9oqnbPP9UVs
N2tzzg4zIU0iTu6HbPaqQttXFuKvsvDPp6lZJfhJKcaq5tc1/ry1iv5M7YjOIlTMbkeyKZWzUttA
Z4sBjJNpSUdloO1hyO/EUdL0a2G7P+zr35jYavxsyzBtsrYt/KD/3NfVOgQdUkz29Tw+L/sbuepr
qoBW7Xdy45ErTy1pGRTId5ToBx7fNzQ+snJ1AwtQmmZfig8csnRRjRGs5GSCHTKsJ6Vfgcf84HUq
OVCfhtjWZMlmwQ3BufZTFWHEqpbHjuJAcjc3QVJvXL1a5ZO7sycVET13UxKl/z6tvtlXbLg8BJra
MsQOPcQfdUOoUfVMs28fQ4EhwATrVKqXipn4ZCwrh7e/P+277/j704w/nybGkaQp3uJYt4BnSGpp
JaxmpVr9/THfFEN//Ch5lP1WDJG+OhQYSNrHPMeaqvH8yNwOEQG90N2mNRa26Et/qjy+iXyTKfDQ
7mwZAfhFoTD1eCL4c2Mf1ea9rNDtDyljyIUcT6QJfXO4GtVHJfF/GMDv5gyWmniHk44lD+c/f2s3
91hJYxN6mjNVDZwq4BS0AT4i+UZutHJD/fvn/W7OmBrj6FBt2pRafz7SUeRqDGUpzjSVZ0JmdytV
hHKqHlP+/u+P0+Sf93lZ0FxwWBCasBnZP59nagF1vlbaRwiES6fteuwnerh43V7oSNE0e184tHgs
cRn4wZa++0GbIQgN+tIpgv+Hzy1LS8psCGpfUyAwFZvsebKPzkiLnzQlfSwp+Ckt/YuC7n5gOD9s
/F8nM/EkZGtyBSSC5cvJD2U1MRII68d6ataOKDkV401aVFtN7beFX6wSnKcS+yc26ddB5rEaqbyG
g9Oz+bncm/VgLoc+bI+Dri4x6Tij6N5oZr+fXWSGtGv/PsgnLdGfg8zi0ckhx+bakPvfn4MsLCo9
M3MamIQqXSmxKp15V40DWRnxtl+rmrVGJ4O+V5sORmhZyN6nla5krwlXrcUUKYmnOJmxMA4+Uhqn
jO4UvBf0sL6X8Av2Ee/V3QQwB1lxW0fJKjer5yzWb80m3yAD3vidvoayh5G1uev9YD+1DybuACLG
yxB3bZ/SWoNArox0LwcUsIPu3nBgeEE7nRWZ9qLmxJwpmn6R9+d0Jc97PcataR8lAVLwPnrP03r3
90/2deVjCe7a8K4ZHQiZn74Yh2HXtiIbkVYk3pwNtP2gxwGzRQiROyzRpuyHhf/NSjRAjTXOQp4r
9M+nsBIZURw1+ClZ+dGaHtT0TUBz6GviWuBE1fEId4Wgrfm1Ha98wm9yFkcf/RAH8c1OK99CrkEW
ocUk/XOq4Dnlp63lDEeiuFYTPCdFS7CR4jalbcqO+DjbWIrSC39KsXK+++KnC7ZFVI3FXf/PB3dz
CfnYsYajUuiXfV16MowC2QzLct7l8KJAigw33xgTABPQMjEHUrq3KXtqXkuFmqCuKrfyOtGtAo0m
OvtHO9AwaHPQD+OpHZ2rvE/3GsT9wHW3avqA9SB4nf0+pPrKhjo8lKOXuciDrXwlpUJhA8CEbMWX
BgpQVwNHeJX/UTv20qXb0PS0i+toh3Z409EJiLoOj8vZw/S10OtDrEzcKkuvjEFJpnI96xqZXMOF
CzEAttHBjZKdM6nrKeNOVWqkeRZroB/gLMcbxvisKmwP7sJKf9VanB3dZhfHypnRptIgZ5Fb4dbA
V+7v0177WkRQbRFI5HLQ0sH47EJvWU2T+6ExHdH6LnsctWbc8HFOXtvQfaAubgwK4rzyd7K/Mdvq
JsKgaAYbMPDHEkL9YX8+8Z0/7Vy8j6nChAaV5Wz4c1YQ/QRd3sdKSKnnlTPH8LZgd1ZcDZxllmPT
3R1HiIol1qDBcIxdcJUuhRAmY1/8pZ5YS3tthQWhpDIm+uirFrzFa6tVsZDNVn//eF93db4du4Vq
smkY9ulK9FtllOAfUzg8+qhjOSH1JXrkeFnVrGwu9UOl/DBW36Q6/fm8T9/GpJ829i7Pk1062Thk
WHct6R9Fo65gkdoXqeniVTSvLBPvKZIV0EqoZnTR2liljuuSgsZGrGAF4w6/ix9e75tbBa9HTU9X
g7xxEl/+HLqa1NY+t+rp6GL2FKeE8gpvCIDBEnfBfcPTxbAU6XpWg43Wxj883fxuMFzGQkVuSDPI
+bSPNUTzGh0m48ecVLw5cs4iRyGcYsCs8V3F81jpDoMq3aniPWYVFw22s8GkoVTBcbALL9tC4BwS
HWuhLOTlLMR1PBqehipfmZN+IUJ2hxjuijYtwl5dy8t0Hur7mSZcRb3ENWbVuckGb6CzlAnptK9O
rm30cbivNXGDQ/9lFBWHieWO8ZMo+mPNTVHguyin7t+n5TeSMkOXhHiXLjdf4vOantwAJ2LBPEHh
sYTBs2hIk8X6hn7SxrCrXRQUy3YytzhJ4OlZb8wQm0QaPHJKJQh/2zG4wN19pcXVri1x2oaoE7Oe
FNDnkmywxA3Xk/Bv2YSLolyMGKyUJQEIjobpBfcqJbpXM2fNqbnk/5Fa5RaV9rbV0qMhFE+ZxEdJ
39R3lPO+6o5p4a90szwH/dqqUAUrTaPCYF8P4aIQUkYf/fLvH+iUkPhpk5FNdtJ80SVZX5Io3Kya
AoIiTCKjx21uu+su6Xen/1T605W+GVaFpmxqnFqpwMOPmp+I3fomsUlaYBXJDp2qJbejZm5sP7gI
NP1hSBtPzzViesKlnB6B9MGjF2INHUAzNslwIwoFpQsuyWkWYI/lb1P1UeqZZJdYIaMe00/P9bUl
3P1TB9khW1FE8cFosnXT/hRc9e3Rzw0L+Qc5RAi5Pi1YWqeQ/sx5OrKPr6gOIFjMt1mTL+ToNewr
ZdKxpd6WbXXzwwjIrerTCOiu0GT7gZQmLAQ+7RV1a/hZWUxHFKRo2LBWZT22aKp8/DnxyYWOam7t
rtoiAtkoDmBd3C0Mk7lXh2vaEwdMOlZu2y0tGoZjVe0JVFu2KEzgK5BvhjuvX0J6W1jFPnLvO8Lh
aljQ81LHIM2C8SAXZ92MyyCZN0Fn06U+/bGYoBkyFmBTRPM24RQkX3eV8u+///xv9ipD576Dyxum
CaolD+XfDg6zqQia4EYA2SYh5ync1JV/NWs6wid8u+mT/f1x3w30H8/71O9x3L4JgbeHIzmzeBg7
uMWjJ+as1MUvU4GMn4nlIAzCoeofrAb+kaJ9GmmDq4imncS4X+6b7ZCGkNv/e1/Gg2nn/Ery4kot
3Ms6yu+xt74abXdf+QW0LgByfbrIhv6sLfEWxcJMJfCSHFBogNV60mBucMwaWb9uoIHbpGhNU3sd
ZeUl/ijbjtJdL9PrDk9vnKwTNhETvqFqqdtYsxfxQW5wAR5Jra1vwrg6CxOxycJgTfLKugrbfS8c
ggan/QzWpWjF0WlxKpzQD9nBQU660emOp52+JcU20OFn9HuAquvKeh+Tt7g11kE6nlaOnottnXkN
pwqU5nXSFrehCgah1iv04Oui1zBSjT0tyZZunEB6cC8baJo2KEjWTit8xxbGlFz5xCHLM0TFYr21
0LxU8Z0ingw8skaRbJ1IPOX6Ockiap+uXSx3obqs8jHdqGzdWU8FxTxvAUHw+blSBnVngPPhceeZ
EBsQs1Z2siptRMJ8Kr9KDlCdtiQb4L+aXjpjdwwSMP4iK258j3NcZu11A03JpWnuVAtmr9mvEugO
dBoXXQHjwCTrztipOhbAcbbTQOVlmagXGQ1SfeOPuHO1Iz3VEgPG8grbgEWqi6WyCkvYALyDxocn
ZfTg2+UPS+4bkwgDqRsXPNUA8fziD5AMaREIXB4xJAjXtYjP/a7Z5Wb/EDUt/Tr8egL7bMCFN8+D
NVYka8Py94I31hL1Et8tjOHniyGIf1ggtvF1J6TRJF0b2AmtLx0JdzaiGciKsMogfk1NfxP67bnl
kAwiuMw4MhQastfkTuuAWep26dPgFu9GcSvrHB+sAGXs2p/jezGeh6k4pL5/GIV2YRHgEnbjY2kc
B825rBLVmwaC4BrtXKXho6XN+SwuhELFX9TPadzdQmXBnsriZKq53Fdbgo6W4dwxpzVMy9GfK9qN
76sXdJUfI4rqgku+6fQ7eF4omqq1mMWl2UbXTWGukwZn5JgZoGxEP/5qgm6lT9oFceL3kw0l3grv
R71++mGf+2ZfRS1PZ8fhWAFu+VQDWoWW1pM6G0eu3LjZ38JNgnhWryVwho7S00jXlRg2npjb0iE1
JPGcIlslRnQRRv15PWyz2vzppeTm+mkDNCmM2ex1x7SdU6/mt82+QaPQpYVhHA1XeGMfnMl0HwS2
1XQ+2cVCdC0R4to5iU/eTDoMjiyYZWxClPdOA3slan+68X+VmCMut/iXPHlBQD6dvYOFm0Re9saR
ybQnk3SPiTyYennMWZuuSM+iYTzDDPHS7DEKiOPtD6Mk//wvH8Sl0yJkEw4WxJ+nXzYYxZR1voGL
HRb4cXTTAu3XtuOZXJvSIPHkRG+VZ5+598Ojvyk7wFv//ehPEyT262wuGmBoWXXVUCwke6HT1FXW
djuF58kyIYitjWQ7JJm+q0BF5OyhBNn8/V2+diJpNRn0PQHWXZDIT2fyAMGgb5LWOEpOQUfd2f8X
aee1JMeVZNsvCrPQ4rVSi6osCaDwEgaCZGit4+tnefbcS1Qip3K656GtzUiAkSHOOe7bt4Dy3/Wv
U+CgjGzW53pwnG7AXFf8YeSypsUwn5ZVu1Tuw9QdkwAW/CkgQUgp0dISyyyTEbXDsVVb69w4PcIK
eemiS7V7qd49e7xx89cW6q+/4gKERmqoIFbi5gVfl8Uqy1Ah32sG+O7Lm1XItTWIrRXEfsskvvGS
79I19hzaU2uyFeJqZiLUkHOMa5mxvSyspRHhvDc0D4VC9vdIcAU0O964fB3VkO/L9OZxdO1LtBjC
OYiwNYcBwMdF0Ghxo05+b56Mwd+Us72eUo8jCTW1qq1tv1364XcMXO58g6S2vxKzwWG+fYhvTsmu
vQkLMyiDvp2K1Lv8HXNQzHaYWKeyAJcN/1IQKEuz3jWvuhndOoSvLX0Uax4fPpMEmFkf71q1p7zQ
k8I6ycSxq+qdlO1p3+KPu8+n00RRb2OsWEc33CP0ax/APxfWL/e8qvTntoWDfSroPI3C2sreSjTt
OqSxjy3j3HWqobNx1fJraqoHJXY3fqJh/e29jnn7jjJgO+ZfkFHvqjJcRaR/ljWmknq5EJTFA2dy
SSIQ7s/n+8QVNhRzWtWmR9P4hOGmfXxmaaUOY6hAF5vpyjDMXAtFxKN8kufmgVzKF2oCjgZtu5I2
HkfLG+/t+tP75ydcLNfIxPPPCXl68WivVKun+NQ2UidhhXljanttW2RbsgW5gHLnXBwOaphi3MII
5TRiu4Ma+3ypyNdXYaKtZBQeAl4MXP7zp3wNd5Rp+P+/7sU6yHO9Tt3MZj1ONVtBvrDUbJvrwVZV
/QW2wuWMkoT8rIbSQUoIs7Hu28ZeNtrPmUEKAn98Gq29MIcmaiV7cBYaFFeh+MVFDwasrz//xVd3
cppHTZeykR7+Yi3R0vVuU/KLHUggjZLtzSxaNF259oihnUEUBKiQpSxzbj+RvoTEVmO+1VxeKyd+
+R2XhDRbgYyWk3F6UnrC5btuJeBIE/hrZ+qwJbqLvztAXEIV/F+QiKRTvqwlbLGyw+wQ0PES9Stm
jRLYrfkydQ2Pq7eZRim0fAJ75rUU9qNirUKcsv0weNAwCm7A2BF194gem7G5dbi613ZTWD6cra6Y
JV76stS+qbplhEFXCsU77jHqR+pCitjKHuO3OA6/VJF/z8t8sfh8hkk52IpymBP9KYrHneakb0ku
QhriRijDVYpnE6xicOxtMcTHsNIfLUoyQWpyfMwzPVsEU42mCuGZtnnW23e76ZaGWR1DJFOBiCMC
obEHIKGmE+xwcVp47j4iT7Kdmk1YjQcQpucQ576226edvp21aINNwZ1e8seMjnAbG5H59EoU+duQ
h4D+/qIFkcHRe+lDkIsxtp4NOnS2QKWL79VOPwmRRBnxm4dIkhXFrmn8fZ/aiNpM+q6W4QIau1z9
UkbKD+yJ3nL1rQiaNyQxR68kggBVmHCCEHRuiWQZAn+fKMFJH4tv0szO6DzjVN/XnnaaGv1lMrWf
Wt0c0uzF7vQfYYQfRZktsVmNmNmkT3PtfWUAetRPamE9y+rNKg1hTbkLu/Qk5Z2QjuzCvW8IuUBv
kWBD4pLNRde1NnJv57jTRvA4AYczEF8h4gmNygz0rdn3qyg5Tcp9q8eblmZMMCX5L/QWuRE/oIdi
YBmSfoyIzH11PJcNuwVhTHcFL1CmOqO1LuNprZbtUSYwKq1yp2eHhC7OJvLFw7bGVVPoSNOmLuNN
pf2MU3ubwg9KEnspEAdv+CCful63W8ZmC2swll4PNBtY5AGUW+K1zhX1hEduj+JMjqqUhBsjibDA
Iz2o0l6EZyBKPfhmC+qENdjrufqv2+oeh96nPOjvBbe/sYVdLQdcDQIkPpSQES62MNXuFAxBC/NU
FO56GOkC4L9pnMKJVX/FRnMZo+0PlshXblz56jr958LORQvUZjXsOi1n72RUMTXlLo5y0pf1ndX+
bKzhxtWu4W+yI/y/+7w81IrBHfmXyb8OtRie7rkV7LSdU31h5IZ6cDGkr6H99fPne3Vz/OWyF2da
UYTYT0JXprbLVy2APgfgAnOaGw2l8/vTdDEQwmxS+PO/w+kwc8MkJ5v9lJbem13jnt0nWB20nbP0
SDuBu1rHEHhVzCBmY+PZ03f4PX9ayJfMcP7hjvp7UTmk5eHHHsJRgAr8tR4GJmrONiiJuJ0JMcZs
GiPrKscoJiSPZ8COaA6x9ihrLD5qXN6877KhEH3FXt/AGQ2Ptv6q6yiO6r76qnWoLL2J4BWf6eFg
dtAuguTVUFf6bHd3sm/SjJH9mdfHAlHkXeH0rwExwT52A9NUvc98JFHivNYGIInEC4z8QyECOpxN
yGqT96rN/mgaz8XeAWcdK/K3YaLGxFXjgWURj7qArPajzsyDgRu/lYzv/axuAks/mMb4EGvxeztg
3ZAVnACffwZXXo+pwjsVp15H+20u56oBNkCDZp80u4sXQ+7/KK34JE9P86c/xyy4cQzqVy8o9BM6
fCHCXayuWvW7yPdi52Sn2S7ImR8XPfloyJcnsiHnvyvNDu9qDLcwodkkXftXOidfJ8NcEedzsBSC
wxLtZeyivQygFO/JZBeyZu271hVf6ml46pFPleY9jdVe6DqfP63faQkuoyEdK0ZKKphCUgv/Ateo
+MVrvTHaRDNPB8fqHlvd/qoSYgqZFXC2ce8TmLg3XtG1i6J+O1uBoXnwLqpeugrmHp3qnAoSTVV3
2jsgeYquPhITs3Cz+tUYbrykW1e82BswfMXKzhyJKDDEyVeRJaY534e4wxhtVN/QvG4RdP5HNyoz
D1pNR/+NYJeH5ILOjANOZKPcB5TyYU7sFi4z89x8KV1SB1zvRvMih8jHEpHQeVfFgpe2QXUuv0Zr
7ucmmlKXUVNkLNK8wFOjHUPg7/bFaIK1NhJIFZvL+iYe+Xvb5JpIbCD24Y/9O8OdpMQ2hHntnITW
ZPdTwH5XxDhSsBKCZLyBJJ8L/ssbpWGC7yrsLtRKH7/cIQD8NE0sEkOLTKOye8EpFsIKW6zZ2UdT
vc9IbxpN6wsB3V+SmHLAxB656BauNizNUkXyE6OD7+PzPLDrm6cZwnNZilLP7g565z7EOeGEcfW1
VGb1Lkx2Q+6pCw11ajSFm8Ihzm7qv6LQaO7yOVgqvShGXTTrAW7bXWG+hHX+/vlyvbLXwBZxeLt4
k1uAaR9vGiVkndtoG062Pn5xlOEPPwqQ3xBMaFvFthjHGwSVK1+TZTK5w6uPnty9xG3KHML4qEf2
qcrJ4lar6P68NySR/eBX9Zckw0uuLx9VlZSZG3cq7+/i/XKDMLVMFa9diCcfb7WlXEpMHSDAiRGf
NiRVj0r2PR7KP1tCH5NKIy3AetLWVp5/nePZviv1+Akmvol6ls5VmI5RWP5RPHjQ8PR2xrak7d7M
hOBb6uVmHcwbpyqTO3X+Znplic13eIx9cjUTl+l3v+vKlshKTCQVb/7aWfler5xvVc+5rFN+zz+M
fLjvjae6O0ZG+60azLepJZU7noN7lNBfm6x8DcmLj2dqfk8/DKWxIcjxwS2cJ0Ji1573kkXNz0ml
dMAHnajhrHbuSoRecR6954s6q9W7orO1u7quoFVbClFI5Z9+VJ8YgZyiCEe3TA9uPPVr7xv6OAaN
4OUibvj40HMiJsN8yJ3TpMX7uvVfenXE/bJDNNqbf9dAWcGUf7fs4vnzt331uvA3kZ9BGbUuG9uM
bKWBGFH2DlV9IYVoo1X1NoWY6sf+q36oA+NrFPrlv323DMkMpDFUgnBHrYvVlClBHShkBJxKIzm1
Y3fPnGCFEJaCPKbbsReCb4lK6vObvUaF/HBdqWR/OXTdllhBGioTMNw7CGdLGzEqQzQiWIZdErHH
Z6Ao01I6MennpavyjS/Cs/j8p1wpZj8+govzn2AfNJu+YZ51LEMc/eyrBtpSuDDykqTDcpdB76lN
ctY65ymhjxKliB37+Gu07ZuuHQvDI4qD4Wxs78kSKqryWBbG0q9IBZvdk2IbHHbGfQ6lZKg55bFX
7iEwSHvaBcOj6ZOhioRN0Iq5cA91meybUP9DGsbZ1sq7llkBTdMhJv6zgn/r4T4AClnY1VPc4sjl
MlGXvqkm7byp7GeRdYkfr1EQXBtEGGQOh24KdwS2r6RvDwbthK84/516L70i5Pi1765LbLwYtr8I
LV0gAL0bjlEanCKMiXJ68Hl8xcQ79+q94g7/9sfPO+DoBCRm5elnmOWXz0FxXAxZvMk80/fkWU/A
WLWRY0lEfKANqSllsszJdePd/7bBfrzsxVrHzy1y/JnLViBnyG9WgqyFo3In9K3M+fHvX81lQ/Fw
TRe+o5xsv9xklxlla+L6c1La6Ix+CHswmNyFG+BVYtab/9vlLm7OyLDNT6fEOCsOiWOG+BqeZNIj
E3qBID6/3O/1JeiXpRqcyp4DLqt/vDsvtOfW1xT95FLxmFSxo8dxPIfbBpGVqCgIR7uxdK8i5aIY
MVU03Ah/LpbuPPZdVLqJTkSWirIU1yZTX875uEUKtXAB/IUzYQCTyE4mREjhW31+2//Db/BQc1CG
oWy82EGdpGmrPsr1U6gjMLCrRTHOD4DdW7dNV1r5c87rdRq+lM4ZcxG6yOc/QO7xY5Eg7uiYVqvM
1xh4XTyDqjZIEZ0m/RQ09cJheGswxUFud+aYfX4p7YxbXFzMYpqj0ikZ/y2Z//UTnpwg1iyfoLXZ
1zcN4xCBgGOMh/B+3eJtCHAW7Btf3VmQZdRU2Q+KuOxaR5RKD52HE1B49Eu2IQxEtRoxmLYkOe1V
di8KkT2hWVDRMNKzZ4zFu5/+0C/1ljxbRvpt1vyo3H4v09PRU+CcVnsMW3z01zLMU9RxG2KvFeUQ
8DR3O0bkE1spJH4E8XfVva5T/di8Cue5S/CHDJaV3h3gQq8FkU1Lsp6YMeD5sS+n9E1mcypJ6plZ
LRUkoqON0zdBKNhCTxPYabTAC3ihaLhnis/XyfSbU9CHO4xwUo883uKYAcRVJgnH2VIgeOGXtMSk
i+ixJprUqqIlhcxeRjsisO8IOPRHf2uO1oNA2Di7HwTGJ7t5M9jFa1cToEvk3WwvfcdcEyM/tezg
DIPYpgqwYwuSkcw5i+FnESYbYUsJ1pdDgrAwFsv0aS3Td5H/TyiP4RfxXtBJM+hsfM423o09mi/d
lG/1ISenMEIdyYJiMSs2CYQjKHWzFchQjhCZcvica4Ez7GVEWaXVo+CkNUHZA0zOfhNkeLRU4NWY
dutdCwVZB6yEYR8GkFiqg1HXa2ETGfOr5kwro/Ux2c9+EFG3ncpqCRiwlechwLDgx9J+YBn0L2cl
OH7MMAEN6o1MrAEVIbWZ288/drGMuFxYbGc69AHw9d9DZjQPH3HDD81TZ2GMKeSbBl7O6OyM4W+d
AUcIjCrrXWBYWQ6ZhIw5eMI5P5Ss2PR6RLR6gDlQv5uwNCh798mz202Pge6NIu7asJOwPowdBJVD
Y32x1XeoaTj4K+it/EoZdIIEbgaCU6WEwUV4U6bZAxkjD0ICFrMJFa1n8k3ITwXWiWb+LlD2ON6V
uEC1GBC2cP9tCHgWhGGJGJnQCAAePH7+iK8RyIFdDANigvBC1IvfTWhwSWJDACrLb47nYefG8wMh
Q88I0WWBDbBtZURMNZJyeN24uuzMv21mCNI5Nyi4wTI/nliNVamJjYPOaSqjlRCwzhvamG47Fqos
TEHxkegeZNWRVE76arSEObiJrFvw9P/wJP75LRe7eDZnpq9Bp6Mw6zYV1BgZ4aQ2cdtjvovQ6oU5
c776TQ6wcOpvnCHX8GpexD+XvyhN7EmpYKcAj6c+AavDYUILk0HMCf1lEsNWYvIbqfpKdBY3XsKV
4+vDlS8+gc4ZCfcJS7yxrZEqTzkkbCdj2G3l8nkzbYWFLbJkP34a4XDIZiakawHtDU/f+byvz3+S
XPG3z4KcC5xIYA3+plbOXLdqe48zzqD16SCHihxAx29D9qMezncOMfQ/uSSLgDwrB9HgRe00JpkS
lkFEF2ZP9AH6SvaVCjdOoZ/HjGgILLlxl9emyZAPAcocNPlwwYWm+Es1OkKaSqYSXhA8kI0QsCbk
VXOwQXBlVkK9BgSC36pxUEHsXrGr5VA3Pr/v69/dLz/iongqTN0I7awzTjbW+BOSiilACEXxlrQK
GcHFPrG1pY5NhLz2z6997TUzt2V6ASsKOvzFJ98osYN7GjRQMRXJJqSNtJbeEyTDdVNZG9c3b1Sr
+hWYnEHAL5eUn/TLI8+VMEksROTnRS6P3WWqWuMBoGOfKq4zdmY9WVb1RX9q3PlFejnkZH/MFHOB
idepJJDIINIKsKFfmC57M2UXUfNn/daI/miqonfsnJNyHbJcy77beK0koOaYxeOjSoUje5fwhUdL
e5WiQHimtjncyzoS9oXod6RREHJa2LnPBMYfpaqUs9wip1j2IeHK9VG8zqmK5EslJHxDfbrHUPs+
DB3WKSbds7Ifs/Bks2Xoc33sem9VKNbGrI29xtA4Mv3luSgECj6zPgLsz11zFSCa0eg8K6UjNArX
eOTY/NxaGmrVOKpucU80ziSCJ9khhMOrwNlN5+h+tNMz/bmH8pUqjN2DlClbv9fqL11q3pUP5y4g
frUVeyksRyGXCF0iLqjN6HBF8EaCoF9knEXjburyI6OqQ0z3WWeHuSO5z3U2lWquG8wi/XthTtZd
8gbhcS9NO75/BzLQmJMjnik3whPPM/WoLZg0hni0+bSz9rS0Md6Tja2tkh+1ktw7eXuv18Ez5pF4
Yfh3dfEoVZv8uoSyVB6KUGGqvHqSSq0cky/p7CwijNdshvkDAErhB4chBarCVa1BlJQMyinX97GT
HgxDO9Twhc60pmy+t/B5seJ2hZu4AAyD7LS4U2N8ASIuZV2DkcHsviDE2Xqhft9pz2ap82rGF2lV
9Z6AMszORakhhLmqh2DbUBzyygcvWY9FcRIR9/mvht1TD8FeeAMhszPCeaOp3GPTsJT5ZO7Ze6Oq
92lfEWtmbGxymRiA1461kpYNaOokpKuUA1AoQBg5YsrobjQIH8L7D2LvkI3+SevqndJ8b5mV67Dk
U5vA9Mnc1Rwln28Y104q0AnY5IYcDZcNLuFtdYDeTD8xpkcxNQPQ4fdAvRq549Pnl/odC2SjgCkq
aWb0t5fArxu1vG2Lnq7CJXd06qVqNMu/Wmp6+YgGT1+UWn9jL5Zq5/LYQzpOPDuydTIBLyqQNE+j
HoDQOI0oCmxy5uEpLkN4WJ/f2rV+2dKgo+qOii8mTLePm+AcoPhVahM+Km5+bj7tZsPfabQijfcs
SkZp00U1NhrTfUbarjPeOPlkY//tRn/5ARcbf5FT6MwQ9E+JGexz+Gx6gN0DAWJK/6pif/n5/RoC
0n92uYtNv1SmMo9p4E8lCPekT6+yhSlI4VpaPNlZG5UogP6HRfoy5BSDZCIj3GqsM+HSsNoPeN7t
SmxMZAVksEMLRT9Ug3qvZXutMtkIEHiyqptsehB4VLRjHrlun9/H1U/S9nDRI7gIdOeiRLHVTvNb
oxEaMYCsXSwDqgGvJRjHYe4wvSamcVe5ya2v5erT++WyF1UKPq2tEo0VL4uee1AZaOR0l0Q+/mmj
sKuqYOHheDv62o3q4Jr0Fm30P/d7UZmQhBVqlVxYGQhp8FIo0xDFiV5Ba7k0AmPh9WKIhhtdyKDf
IdoE8USZlDsf5brT1wtzDlcEFW0Rmy1UZJ8awYyfv5KrG5LLaAhLQQasl2o+MB9IEQm0/kJ9H5Gk
yhsJ0fhoWnDjI766aDkpGBTAG1b1ywLVcr1uUoV6qITzLmvWua+sOdUP0dkYTzxEpEYUrF5U0FKn
f36rV/IdEXi4ZJ8x40dufEnnLThfpzyE9hcEEIby706eLqXJJRZnE2EXJji9kEbFvFAwY68xF32p
Q/Mfz0AYvLaV33fbcHBWehFv8YnnsLlBZTWv7aFnFxvcCklkuLRaidtqIl2B0kRKN92BakZQFQDW
TgRrInPNx+YZEdxDEuZHEbgJa1MH9zeBZcuh3ktBKHWcpiPSoLJy2AxbdKAjbTuVsa9YR4Gl9KxD
k4vV8FQdPTpCja1aOnhBmhwSoHz1Dx2OfUWPpJu4qgI+Zbj0BU54TPz5oGEmhjRyshiKe1l6I4vT
lq3gcsejqRdJDk4TGA1c7PB1VOLU26NIpzINqmlTPQ21T0eRozdotnKvrhZtY2vYSc0dVvNThjzu
DyVsz0V4hxpZfm5rlnSfdy7EyLhZhHFxl4nxr/ZTtNlO4RyZfjD8KJEtvwq9v46Iw2ncM+Skzv1i
tqatsFA7LCZEoSbEPlE5MJumsEOZxl7qkIVFayP4SF8ROpNinQ6btMQhZQirMx3tDDrOj63DlLl4
pjkzy71UksjnFp16i7tzzZ+BaFBmLhB3wCUu2d8mwlTd7FV5evoqw7O670jmIHcyj9/lk/jvz4G/
vZC22PbIj6EelolQRZH8+bo7n/q/v8t/fs3F6aVOmhpVBROSrspWAg5O8lAtug/eovDTA/Tf8mkG
brSJ4aEDcGO+jiyTJk56BtkTBMQ76z1qd2XDsA//lNcj/7aaqPiRTQteLSx2KfSkxf4yYRKMKSc+
+qjz4baKQFNwy89v79oOKuPWsxpaZcb/8UvtjCoMc9+UYK5kjVSIid64Ovs5MJH5/FLXzk8GFVLX
oQj7zVlTHaxu7hUgOmFyxtS10cSDK+NVqj4J+Nt6NRnFt9g310wSwAMZkcBsgilyibA5ZUBQnMFl
hdyLK+eDNNYCBGNdPjXuWWkr6LrslR033xi73N+HoMQNxFYVBij2748NxTUklq30qEK2lpGmoNQ6
+s8YK7+z80Gurj3OOZLcHvVg3/+hIygbWI5GshXGbcX2Jity8vOdkLPtsjtEQX00m+IlN7FWj08p
PgJamB5c68aWdBVnABZVPbzvcKBz5O380nkbJV5FxGABkKLkMLO93BwRR4uAQTfqUHEOhd59Rsb/
g9f+z4XdCwrHEGatD8jA84eKOGfvDrTAogfWTs7fvzR5Nkqozy8qn+1vixYsiYR0JkKI7T/ebWKQ
sxmknNZCJpcX3tsdY4puObYTfjb1XYF/6v/tkhd8NsevDUJVuE92q6WoqKVNs8ZxIX4ZUqFGN017
z4yIz27zoiTt52TMu5rblLbVbDGfYhiV1PFdYjw5OVQCHq6MfToiFwjN20nP5gdgCKO74WA+ymEk
vpT6qjDtpXzrsnGJ6to0lG3Um3dkXa/EDA6SWkmUTb8XQJ++bN+z7wtALYJJMPJFN7V7naRT8WCp
YHyKxUWeczJVP3ImLMLKlo3QwojQqq2j/FB39tcJp7BiOetsjh7jydwHbrCebDRgYmITvje4M+pJ
dwxAqTSM4sSlUcG+RLf+5JM7CmQd1M1KBSiFHVvh3WzE0eJ/Yd5w5YOi4YWwy7EOx/PSoyfoJzfy
FENnzhUiVe531hyhKACbtDz8RpKn0syey2rYpqH/KKY9Pp4WaQ2pwSZrL+gZBgM9CIYju0dlkl/Z
Zmx52cIISLHF+CcJFvO0GqcWg/di6ZHqY9fhoUAsKMB/zaSRt/3ahdlTEnVbm6TJoDV3Yh4r4L1p
5OTm3SXeu1b3ZwWjPM1UqfemES165efnH/sVN20Dgg48X6jxmMtdVqMOFDn88xTqPDjWLdQE+Z8o
cUKcJeR2pVXXOm9vhP1S4Ci7dpZOqQMn0zgwo1anEbsQcycwifz/57/vWocLqcelzUYhw3Dl4/q3
SbPG0INhgsC6XrmCWLGQ1hqlXzL/J3I1QEuimiHkufTVF7uN2ZSlkRvg5Y6Xoml9lWUlC0n4L1Ha
bOQlBqO5A4IDDiMw+T8Qq3FVoAlwbBNZ0MXtulkyNoFC1R0T3Xt3HjiC1pcVmUDKLTnt1XYeEiCM
A6GzwuT4+GzNGjrrLBcrvT1VOeLttzzF94WBWmrXW41sSsvD8Ccan2QYJ/+8n8K1kBFCDp6IEXU1
lIuBnbhBt3G2DzK9LdFZZ9/1VIeCPC60YiOqDSmPqE5v91NXD0SEAro4IqOjuqx8Cr2DfOJSF5hT
R5y0vwFSXOYUxDK2lHmTFM0ac1vxPvr867xWCbk6AzdLeNe/Ed3IHi2ytm3YtmkIbJQxYh/UYzmN
sk4QarEF6q35xpq4soVZqIFdeAtYkjDp+vjeAJlGy4F/cxI10xiE64SiVohlsi9LJzBQz3x+o7or
p97lCfXLRS+XhjdnfesYHafibK4tpd2JDbQU8VoaHmJ3Xletuw7RH+oFzgtMxtMRHtjUrT2KsBQG
3hSYrw1/psZGSPrCFMiqpo+UkYDouOW/2wPNqkp/p4fuyqcFtjrsv4LjWVmTGQcZ9ybVQIRTCXaB
1WYfN2sPOpnItDy7fBPrDxtnYsJNTmrmPgs6bxtfceUEBte/C6XGm51HHesCSGW9HoLULWQ0IBud
KGat/guBsP+yEWFEJseueBgV2IzI1zUS3uSGEoLyTShWIXVvkkdPwjLwleHxbFlG94ZQ+G1kCEB9
si59PEOwnavH5BGr1AclVTdlS0AUMwcYCKLEElMPySOZEjx/eLJOYq1qm/OetYevibQnMtSx572Z
28s51Y+9VTIXT17V1t3YRCpDjd3nTEg6ZvnCToiUcS9nWBmYcELa89R1ssfVpmnqowryLONyGQmL
7FL+UIrdCqSRhdbvMV/FrnAt253lb0Z2PNHqmQMCGEgYYjEmkzybKZ7sjFIleLH21MUav4ZIuCx8
hEmxCBFEjaW5lX497oPHGvagHGSCHKaAgaKVb9FQq1q1n8cnbTYPfq0t4ugvofiZRHX2qKzhxO5n
9CwUC0TdbEUUKmP1ye1ebJK58hjXcIZD0urylO6JHz4kTvRMarYeuwv5xwntiVQ3yGcwEl+4agtA
6ZFO0W7O90yiqOn4+2quRGH42vro0fgrAgOJ/43YKYhceYaF4u8sDLD7ZPw71txXETLKWMQFU9MN
nM1tbK76eWdTE7U8qKzT105Wk+/O5JWGUyYNuWXj61fssjw/CkfIZzAXIfY0h/kw4klWMx4hEMHq
wp89tkJiJ9W3+i5mD5vCZlc0P/V2WA95sHe6+Fn+awx3QA/9k8XeI8+w46FFireKmj+kpBIlp3xR
LqOlwJ/3/fAeML4p546w2T9mJVlqPBDDHQ4uckOZQZtEEmh9isndfGxHbSXVX4IHnpHFS6mYyDe8
a+FZSJmXd+ouQX4u/HFDs74p1bRN+ckUD0OofZW/qpFnTD9EO2q51SPaJs+230PXePx8ezrv8Re7
E82vDrnFo6bDHO3jlohfbFAZ5FQTt+ZvqEzWQ8ASa/zFlCA2LJKlN2nLtsFfKIhWaZWssQS15pJE
W3tZh2RSdu0Oz4mNNeLUFBEePZIwy1+322ZlNOVGm/9uMOeKDRgMRXYaTftQDvHSSOE1Z/MWAceu
x2hT/ngQNXujaEmbehT3+tgE2FHjNakPVvsM8kfWKz8HpDfSrKXH3gVcP+UlMN9M8jAW9xYOM3rA
h9JtoMsu/NKVVXWXV926cKO9Hr8XY37UDKxwQRS6CHO/ST8mEGuBz4zy1kD/WgXGqQonkHYT+cBF
lRC1qdu0PVEHEmgSwVOSwlAlll2oJMMtqtK10xwxHv7VmghBYCx9fJMN1u4hbT4C2fjeSfxDEeIu
Rc0s9lWBVz3IpEp6bflYP/+IrhFXfr30pdgmsXSmG5munQIbCznb3U1UNmmxTUji1Sl+HL4AIZsm
/qLW8hsKGO3KqS4aflxVqGSERvTxxkOnCgOjznRsPvQ34R2mo/+kJYuo7ffiwi98PvEAkjmLEEm0
ANyRqZKfmCtfYl6Ygo+zfpSJ+OcP5lqhCK8A2wsxQ8Nw7+ITSA0/SWYl0E8FoxuxeSow3jHZbhSO
JzE2cxrEfxmmi0VwkhE3kc1bOZ/48JdRgi9I8nXw7VXTEi8a/dRoT7HM3ybGUjrGwcI+l8OrZr+V
7kerlAe76J6Mzv3z8xu5RhSBWYae0GK4yecs7+AX7KRrI9cP8Wg+qeJVbmEb3XWAF0TCghcRwb6R
KhWrcPwevxvhN5kKJ9Yt4/CzCu9yswK/4h0LaUU/w6a//IpQqTXscnM+8SbbZKiXa6Lj5vKrE9or
IYYPSb2FTznkT9rDjKpb+NSy2MLsR1ncKmEpkbnpz37OxYeXMQyuFKPWTsqJ0fiu5sNvdaLM5wcp
69raexWxv6qWz0KwGFAHiMWuHEgqnFY82XcmP7pNzC/iQ1qKZNQUR7hpL12ygf1umH4ThmpqpXiC
Kfcd2B3yvAfxDhBDubLsn3I9e6vsaa820Rrf9r/kSyO87XlMIdeS/0H1NBTRdsQnVubzKgtBFkAV
ZHc1ZB+9IAktCOIHwwvDO3GoC6LqORzzH8EIPWEpjlCVVpzn20hWXsUgTzPnpdKFq9AaH5x4VYZY
kXV/jzgD1xMcyfrBMO7s/azmq0aHIJtY91qaHi3OamGySoKSlt1VGAj0aN7TvP5ik5Ts435MSjOi
dn3hp+nCdb4WjbftE0zmhmQl2ml5eme/JMg6zVwvDD3ZGzTYjhEfcCObrXYrgGSmhphEFotRe3Ia
hlF984dJcSCHcs+/Fks/EbeIc3DEexLLS+FMCEB9Jv1Uu1Il+hOCnRgFJLA4UpBh4eHJVppilXqe
EMBbNb0ffpI/GjNvN0FkG3DaCKPD7etnUoa+hNaeRfUiFnziiyAmbaLdHwNzP8Xl1oE/4VeEwHqv
8qMqxrxB4B19r3xUcJ/04kOn7G03/qan1nvbOm+CA0nt56dPiAwX8jRHZ3jy/Ok+BXCRRycoieH0
W2kSQJifCd042Biihbm5FBaqlB2i9VfFupblIvWPgBPye4ZC29XY3Ei7Vxj93nqREcfZvZXdhjjF
NzXwNiXblJRGVWWvB+fuxkZjXllTKGJNRLHE5vwWk+Y4RaumqqmevEhF7TXvxCixX7eqfh5+Sb0u
j1JX53XNx+W7PyNEOI6q3Pghclperm2dZo4RHhMYnsjHDY8ESyVTPEU9SeeV8g0Ih0nIMnKMSqsY
Ag0K2f3z+796Wcs6g/UOOjB5PL/scLVqsKc0HOLS4gh1K52LxfQYWy6uDvgFJPXKSG9JKK7tY9jg
q4TDEIsEB/fjRePMyWZPZXOPoBh14auwjWRUEyAWFG6UFRovn98mLJZrz/eXa17snd7oOlaPdd/J
gAsm9frYv2ghbRCJPGmk7KSZJQpkb6bajrJ63abwIZz6SB5vPNdfuR2iKOsXkReIobPwKTp6u9Kr
HkszOSaqvZGNtmXrcvEXSdp2O5Ax5PoPY/zem5jGT+VDYWT3bd21d2cZgFcFhLcyLZ6QWL5J7xBP
zi5OWDwaDeWE8FMr4kUWae9RWWDVXwK5wldiVWWB8WBV3ruQ48oXzZroVDJcMbk4XZdOe2fjcie7
i17mP1LH+BqG7ZPw+y1m14lNqK7+aNFSN95PKVEkgEOkYbHfPxhdRjhg6925NXnLk3TyLjHifXvv
VlR5QqLiJLSBb8y+WQ8qpIx+WcL0ky5DeFa6RDMhXxOaf9RoEv+xGObpu+3hOEKXmaJv6GptRf7A
emRG65buzorrZQqhQkDoMiw2JidA9tPLzTUZAZPxroweqabT0QHSEq3YVCYb4MZ1jHkyACxFgk90
hEDe8muEoShHi8B+U9vSxn9LGWgKzTBJSV7iXJLuTpyCpK4ReUBEDIkM4QR+Sm11JSoHsub3Yr4w
asGNGvIaKxNwG+0Mvkr4OFx6SGaWNzdT1yAi4makihXUtAaFNkLSQlJjJbo5UoVXriKk3L/0/K3Q
v5raQi0R+8hxlGEY7dX6QlCZEH/hEmKC1LyyITu+u22bgY3/NnX62o6BuwMlv27hiOReVGaK2cRM
EGCkxTM7Oy4qWv2Nhu5Mj0sU7SDokNgryjoTfyF5Y6KOErMgb4ru6gF+O6Akg/NH4tV5JcGdUpHI
aymPXlaC06g6oX0EHUDN15Dr+JO9O4g8D1Ti1JT1SZAYTJ93Vt8chw7FobWNu5WChYb4K55JmxSI
HkmBKvajRrDsa7KFMZ5rHffZgK3Qh8ofbUihTjpxgdoTYNUgf0DMZHs8d33XfohxLRo4feVsFFAA
AOHRNMqjYEyy9oUjITBigWWNJD2NocrEpIA3ARSlLYdpWA1Of+yLbZ2uky5YaT3N57gJbfVBIAyZ
9+vEKop1aQ69Vk5/2YIExxJcSLigQsDUmGJgUFJg4iF1jDQ2wrsQMqwM42WVi2OOfMlyUMsyTMnB
Hka85cPgvzg7rx25sSQNPxEBenNLpi2XKrmSdEO01BK993z6/aJmF1vKSmRiFz3AAG1EJnl4TkT8
7tBN5oOHqFUWhQx35MMQUYGYyFPl4FGMNqOB882e/LiG1r1ZPkyO9UXVnPsQmEAsAwcx0PvvuQ4j
u73R91C2523jYHq8uA/Ej+7GcdkL7CBhPjJSHszhIVwe6qJ+kMuJx6bDeRb25udyND5hKsTQZvpd
VTbDpOc0V59UeKzd1Nx5ozyE8UGapDjFJBET+8xc72WyLpZFIeO1OH2l3ArKR/17L0OZ68fFK2fm
/DSGiYUClD4TIsJZH1VQm9WWOqmnfnUht9RPdu+8CP1UJTVpLfCJpjyghdMBHNX0oWzzoCn7z4WS
FP7qeA8iYxm6+BgOSlA1dwIZFXmDfiAJZPxbqWYg+KGwfeW1jUp5Q+t88Yhl6GwDTuAJ8drDvjnX
R8doqq40tZNl073ZDzqLRvfiT2IT7RnE4rGFX39mFw/YN1eUfePNFesQqKlJNDnU273U4bIGGkRM
KiLr65e6MOiwCbL5nx93zkEzDSwKdGPhLHfI9xwWWNOPYkk911bQmt6Nyuzy1fjwBDnwYI/+/cMI
T4QIp42USIzxZKtWGcvKsSjMl5SQgus/7hLOx6/73+udlWT4iBjp1PbENGbd5wrdolDOkFEtSXnM
IFTIntgR62A3+T53v0tR3mKHLQeZkNIF3JHCO56sjyVK2Ot3d+lh4H1seoyXRPp1BrmbTZm7cce5
pVf1UXDWJMo3lvttWD/pya0nfyE/kdb7zdXOPkMrLpJCnxpkppn3S5kyMl2rV3VMmjMZZknL9Hci
IHbRfpf03qLnl6YtnXFWH3DrJ792No4To3Ib06UCdTdsvJIMxv6pzJavTW48m1P54inLnQfRfT0o
Sv/RS9zNWuif5EgWd36hAC3EKbwSSdCkydcs44+SdnFOfk9YUdSlfUOdc/FBk6yhWwB/uv7KsXnz
OUUj+QFpNCCkxq9KyaHXh/HG6eCgkSo0xvqNr/fW5c5O9baZ9EjHM5lTPQtqt+I474KkwLvdnH2l
tW4wNy4ucoPPhmkVFiPvxEcooVyorsjSh2bapU4GWOv4A2JtA5KODnjQNls1SRhdOmiRoLzXvzWc
6Dy7gZnl+tn3Qpu3TsqIGNuG60v8YoFjW0CtjgV0d46fNR2Wbc6Mobnl9LhS4OOjq6/30KwvCZC7
nXwe8P67flH6vAsNClRXtOyO/O/c1NFxyDgcYF0TVMuw2Q1Up9uutu236vAoCGWmTkgv5iO+Kz5T
ycA18IVdqTz0cZtZw5ZhL1rjKCjWaduPOP1OycasOpRdxP1W2TYvqbQsb9Oxe5kaLBHipKJ5s1B0
Z1EWWHH+UM99EA7TwQ4/KKBcEiMgEZNGRWpF8s2hMenqjso0P+rJLzNKfd1B8wwK5RlA7Mzz7Sh6
NplrU+EHC6rOZfa7wfAzXqArS1dv/dBKNx1zfGdeg55Exz61t0PVBZMM5Qkio0pMung3QXJ2jWOR
AwZEB43cuFaHSoSZS9aoIJHLrok21aQfQhjS2CLtdYTweWYeIg8dE/ABWpvNnFvIJ1FwVCS8YUkx
z3e1vuzTCY92J9pWOhgB25czLog6COVDEB6biGeHFE97tKd8cZTfu0L7XfVFMPfEdJEjIMOa1CRt
NlECWY+LhlOHZQYt/8xJDb80Rs4+14+gxiCq2OrJgoJ48B244/oorVKMYuUBT4MgjY7uEvrKskDS
RWZo6Ns2IoNMGQ5YFm9sY/C9fvJn6I1RQWSxChxijxsl+qIP9FHJEOS87dZRt/lAjA1/DMWnnxCK
pPTGvl7IUS+1jTnPe0VRNvJqoWzv8Ne5sXjlCDwvlwz3VdFK/gbjhL+PyIX9lt0fG4ZoPbQ97Eqn
8bHAArMqg1T7pearX0T1RkeEZDs9LBotGPGDuH4XMjV4dxMeQaycTi5hc2cTFBzHtR57HloqgFuJ
qfLo8tuif7l+mYvjfyoBkpbxIyBr8exQ0kKHeEWVQ0kdzZ85oiejnwkMs+6lJwhJt3Qy71TZ68dR
a7ZOnGN5kgING4RBavdS8TE++5RqZP/x9d64N7n2+TN4i66d1w7t2jY9k+yTnUU7gzz7InP8Sv2G
89jOZuNY8fs3zUNq3Jfw05roVorrpSLw7fXPJjvW4rAIyYw81SPRRIgTUPkFyfhNvpEbP/UCzYHa
AIkMhBgsQM6VUdhoGnlTQVJz1MhPvJcmNnZWtXHjhYgSnMVXOyBUPYh7dbfW1Y21dsnImSkdKlZL
d1n453MzCxFYptgh+AQTynHoNjMZl3TDNG3dZ5kniZRaZskeDFYyVjY29zXG6qdcGx8Xa9ZftcQp
Om9h+GFkSY4Kiryq8Y38l1htozy+/sBetbXv1oaBfSaVG/XleU8Tzyrh871OHbtaD0auHiZ3wZl+
QtOp4IkY4eFRv9LlcoLiZZ4luJGElEllKfWPDIqMdLxX6unRJuBjYsxb0ZpJ9pus6+v3e6kiwVyE
8g9ZGBqMs89ZH1trKfnHp9zpduqIHtJVNtmEIVMDsZsi6PrlLmI9krBHiBAll2nJHvem4CrCaLL6
ytFOId4pjZ5vFg7irPIOWmLiNkJSC3u34qgcSz/l4xk4Y2F5vO6+lqJv9dm80cNdBMHe3tLZ11wO
5JN6jQ38xCGtQirVBysIPeUQcZBW3iv5c45fRnR6eSrpkIbv9v93azLsZd48l7NPusvmusjEB7nC
6qWtMS+d1V0Pt9dxEMQmQInp1yK5Zad4qRp6e9WzE6XRlkqpcGg/NSqYkYMaih0khZ+v4A+9KE5w
uya9VPfBXKYY1Qywt3P43KtMgrXzhAIsXra5G/lqGz5FIaQQVdlYUkkhcSrq/tZGdnHPRJ0IVV5l
5Z3Xm32IvekQTfBcl+w5KY2dzBlEcSTfY8N8SQW5EtcmFb+PmG1FyGMq+O20MnrF2xKI4vq3QCd3
6RyxTOT4Kp0o7Nu/P4ZUxzFaDWFpNChzlWE6Qh7elT1gu54fess9tuvASOZYNFTtCDQat9gNnrlR
WmhmfC8zPulaOG7IGdhbxrgpOoIZaatsPpTWgMz1cVKRdNRr4OBK3C8NVKra12da2K6DdTuqvhrm
SNbJQTRgR0HyWBFQt114ECZHg+d7Xui7KtPYfMn0QIObzB/bddyEsJzBiwM6qg9LGO5sZ30WJ/3I
tV7k9KtMhNFQ/6NMvY8LZqtkdqYuhDj4wBW1VVZ7m4J+J9MdooZWTKXIzoLAVkZojc0NsRLPWhl9
MsbwNOEOZ2ifSzGkjKqdus47d3KZn5kPTZMfhW6ylDgKzHdTA+GHFC/p45qhPslFlK5G0YaPY0qF
RjAVCWaBO8PoNZSt1X7kro2fh9H1fB3d36R/HdefRfokD1A4Jx72k32GbQGbkgj9QHeBiSJmx1V4
bB1Ug7QDUlNPOfNzImDH1t6MLuLaWlKVXtstR/uyJicOzK2RZhtTz4+y2jUvROjrBYNysqCGjbxV
qaPn5GcRtfuWyLDYGg9SHwuIKZ+ixmvzFqIwMS4W1k6WG0EVJk9F92KUNKuLifkwt9mMgVToft1Z
39q531W0GwVhbJ2W7fOlu0+7f7UKwU9cblfWijJmh1rTvsTF+klVF78YVtRT6KH0cNcsS/D0PZtm
/sN0H0/GrsHeJ8IawCjKzVx+7Nxpp9kpsCSEryjedlm5k5qkG35NzEKtnzbxXCwTKbeX6uuq/elZ
a6OV+ivZ1cbi7GNy6KscWVsF6yeED2XBU1WtB3Kqgq5pP3pq/KNt6KU+uq57x9Lx00TdxvQTmfpZ
dHHye7Wo2CZRtpnX0R/zDwYqI9mto7lAgmNsmrIKUufoNYdiAnYG8bEa0jfco1uaB0VvDzPkMseM
EBvM+77GMb2K7wxWJHDJPvF6LhWe7EIsoJ4ZyTOROg4tkQTYLQwJWjQoVcaYbEq1wtal28rLkrUv
DYO3hDd2jYusHBpUB3cPD+vQc2rXmGRTNNRsGuYIvbeiz8Nljk/Ihr61VIWf0MosSEY9/h7hcNf3
LDmGzqsbPF0oPgnXwM/ybMeaySFw3XFUT6up7wVeE21okhc3qv+LhR9p5yA31CRgtWdncr/27tz3
vXqqM+1VBrk0494WciaRgSp2DdX4Q6FVX+D+SZq5YHKS2RlbuAg0CwFh1kHod4KpJeOnuYw+27Xz
6LYvkKPZtdYb08vLb0W4NEhoHUls/Xsrp0rOkywcMb+oEl8GA3MXY0IPT6EmVLX6Y9XIGmhVEwT+
0XxLC3bxHH9z9bPHFU8JbrEjpgLhdEq0aGNOUPUykqoVvrb4T+p9vb4MLlaNb653Vq0Mo+qNVcH1
Sli/sq1qbhQwPOrVu9s/7nLN+OZq51UK3nyuixHWSfgmMwRQGgU4J0lQuQ+toj44EwNIcjaSYTur
PRYj/X9QAdikVjQcsxuL8+L9YN7LJ4B/GMS8s/tx7b4K+7FSTyhS78bN/B00m4HQafG615xKceUS
HjBvYV8hFHDLH25zqpEG9EDw//c3IUoQHAJZduY7+Y6mDmY4DCQOTtGr7jCP011HGFpvIdCF0Xz9
cq/9wLsNwBadkM5fXPHvdT5VztKHXUaxTPay2zIABwhWTOeAV9+SJScGfQ/lMr6EPSGL4y62vH3k
TR9DsCYhMBv6cj8jKRWhjGQpw9S/S0y03WO4d4nsqClmjE+qnjxqxJXn6XKPV7vSeN8MuiSRvEkW
gN4UxyUFmaYjgiGK4T+uVtLxEzZ5/edeWufQPFF1wk+jCz7vjtIRymMeAxKQlRTp08YF8hU00Mpb
TNauX+zSR4x3Brsr/iDCL/z70Q4rG/oMtvPqWiQIPQaxO8lqXJmMC55FDMoNgPzi73tzybO36cIN
MHsl1VC82Byu0KIYzuVg9zm2PyJqv/4LL385b653tm/Uoza6BWyKE442vlga1oCiSusSszIHNikL
5ajs6k9FC0LQHVaYHlaXP4IYbIq02YtL4fUbuqTqJ7f3f5/52aecuNls6rKccVtHAw3ROdnIfcm9
yFGTQBWROFb08E+wvvBhdJ8ip3sulOpoTdNLshCKEK8HcnPuxAKJXJaX0it3aE7z7puwJ21Kldyt
fafIxfRo3vZA5UOKHL7uPwjGLvHpGdq6um3I/mHQlYqPAde01uIhdeGF9J8sD5y8bG70RK9i0Xcf
M4MVw0byJCLAv1dcFite5xaOeiq/QaB4BnF/8piuCfXlRwStJqEN6hj48GHARoWdStXfdv03EYHa
k/0oX0NJlM5MIpDksYvqR6QWpr4eZQ8SGi7NwWQwO4cTLwg8ksmjwJUOegmRACx2Wvgij7DZvZjr
6P2uhEwrYDl7ZSmlMZy5bsSb8+vaYBqFi+8Q7acEZSXDlOvL4T9eE+dPRIASzNp0IqjOxyGJuQ5g
InwQuRV9F/ZM5NYfc+3Bqd2Heez/kdDhIs0/hImK0Uuyn2a8OC3tl5CVRNjDWnnCggfAqoaIbFFh
L48Z46csjp5Tc/w5v/RJ9knwfDPVvgjpcyBJHcwMN6z2zqM4iJlUo9U8jGF7WPUm6DSPsnXxITQ9
Ch4HHnnvduNB4lB7aBqj9k835w/yeibilgUxFS/OGCOEgTiaGO5iPSI3oNsVynGspsHclRuBzoXD
EyH4GAZ3K/CxneV7UIgfo4X02/lGV3WI4idmztu46p6Fx7hU2V4Zvxtld5LR1cD9C3lOsrrFrwm9
8n01mB/HwotALaJP64LQ1nnBOwWG5HwvYLwwVUMsmGNMBdx5Oc7Y5si/GlXYZSTTvaQSFFhoSWjS
9bd7aX/F6p90Iog1lnU+mVuK1LRXKIGnyMEINdM3EzSY7jO+bUFMItLi7K5f79KkA+IdGQ4a3gDv
EG0iSdp8HSgT6hxGCl2s5f5j6VB4hMSRMbZ0d72Xbq5f9NKO/vaiZzv6qCYplJ9CPcGq3zflFOj9
v72LxTePFfu6G1eT/fr8c3F0ql0ANby9z/lVUTTmY1nSDlh19TCmsgTr7Yg4+vqPuiiCwENcQmhQ
NtIT/L1RpTj2AZwyNWR6dL9k1h1jiCTyDuqEvq6l71R+JuHnLr1ljnPJKNZ+e+Hzx1mZQxJjQXSS
DlekaxlAmv0k3anWAaPRh8+FtjHgQif2/dyFm3xtPg9VtHdma6uSmGBo8Grx2eydhkFmu2m0lW3t
1o3+hyvz7lUQsm2xlZvaO79VPVtWhLyKdtJGk4+MgRVI4Wj1MDdmYhuyoKegMqt260bZHejhEwz6
LdLyJS726LhIgNSDHjR6wjUegJGUMWhWDqrX2n2EOriFGxD0FhsIf6xar/uhwVmS6RnJbFiJda9u
cWYCT1LLHox5OJRe+CF0uk3Doap4x1LmSNi6eQOuy3boN7AVsWC6S0P1XpOgMO5a0xSZL01mtiVI
6HPB+Cb2wicqBhhX3tYZvpTz4At2ONJ2F121JwuGkCVSCpH6T25xtzC0qCfIV1rie9aXWCOMVCWX
HJDMXlUA2ilIB/eYpCGWWsgaPcRl9PjirpSRco3UZiOIYNa1mJE2G3mngnJqa7NdCgeLGyzkjTzI
kgWHYucV1U0o62XANIeg6hCPCHIgrY/0dytgNxtt7JHrPIg0+lDgZBWobi3AKVyM7eqdkg5yaPoy
XlGZiMgCQvYCrjbhetDvmtVguOcGZZf6icw9mt/aWgerY/rM6Enp644mkxi9L3ZK2Rw0ktey9Sva
SBy2dzJQNeLpoQWKJq/lFTWVuU0Xaf5I0HstHAQmaLA97imBX+cVlUM/N8WcttOxUDgWII0qs33M
VQLGuwBLo9xVD2VgWtAg6/VhLrJdgdGPTGFK04HE1R6RAAQSIu9pL3YX+zK30qdbYu1LEfBs5tAa
ZGdllz2r3GzSEpQKZtnJMfCmdurj0Fe+VRN45ISo9VBkztZHkaxZxZMHd29osn08u/6caKByVPKQ
VrEzubFRyUb07ivEicRjxE2M5TmLyZ0If3b7Wj+tvbexhihgEpZ5JcbeRF5gw5m4+kEnHMsB8LYS
aKUoGeQF37iNSwCl8+Y2zratbEr7dRkrAEo8zzFbgL1GjCAGkx4aKSivqok4ooZTzDiWAagC+/X6
HVwy9cKnAukhf9GVnp8MTdvUbT2zY2MrH4wl9aPXkwTjkEZoB3M8+k44BGkX34ldUNE8hlF9aBlv
i8JPDXGfGDL2iN/NlOwG5qm2nR/KVL2BL15eRLgicqJQU71D1FczXOERWtrJhADTUMstKGj7Kr8T
LKSYu0MLMz/UK3I26kAZ9dc5r8O7dBe8othM12YgH8+58fQuHeJg69i/kYKEJ/9Zm5QjGLa0kuyD
ap1IPl23dswmpkV34dJva/cWTfqSBZz99npn3xLeRapXaFzPXmEU07ZD+vpGuXqM1hmhk7epOmtf
VekH+Oa7riJjSHNvvIpLxRlyOtfD604TXtLfJ3wzKN48p9yCZ2AIj5FO3e/bBHf/pjtYY3/Q1uTG
FY3LPxvqG8AMbIp3ItlesZIF1h9VhaZjW5puZCbuYrBbM/8eHEKy8B3BiVd68XhKdwJWUJZvUqsM
wvZJTkQhh6R9exS3wC60fBegN3fLoFlo2b3fhjr/x0RQqTZF/XvI72wCEuznWINb7qqBV1l+OjQE
g5s+zglsrtGrrUps5wEFPtsoIQnVDxofmqXRV5IwKDSSWq1mQ7vIKSI5CCRycSc2U/m15Szid1As
7URNy6e/i6uTHqf3Tm/7zhz6RVwGWlNv8UjQH0TdyxQVY9/sSFr60U3UJ5zK76n3/MVGdguXQf68
Mc+OzfotgvkyZsQojv+2EZL8DoerXH8Ow+4udeM7xZrBL3y77e4F3BXOs6At06L6TtxvdILJtBSn
YPAtT/vi5WXgsQcIcUrYaXl/JInKgws36dgKT6SYQbIBExth33uVvY8LfqRv0yeqSNk5bTs9ZV/Q
nwwYkfUcHp0q304uZJDO9oU9NSS/+hJnlIVdxW33ZWhsB9PCH8DcpHX625aih7/XosjOHhtYcIIR
EVezt1FBrMpWzsK+6vcxwXmp9Z1c272M+vsK972s2CW6e2jWeJ95+X5QqT1Sio2q9ocMhX+CGRYw
gFG6eyuydrIkFs3+4NU/gW7uSXcDJfiyDtmunAYwCnyU6uyI+gXMA/pl55F5qd2lySeRbBvesNNa
aP3FdJSTS9WxhjNh409wS1L6ZKu8b9dqvypYNFMceW2yW1cch8ziq5GgBehdWixWoIg6K3yqQDLQ
aktBkykfZ1R9gqEJlqbz7pErbl1V3zVi7VKy+bbIaDD1sb+hqmfA2eAKnDi53z/jz07QbGzfyZRZ
+GIj4rS+Sx/kuMU+cOsxArCK0Zf/xAztzSFcnKdkTY+9pcNXdqDyq08r6bbDND04jb7FDY4AuvrA
V1BFBtW1sREgRQ7JtoXLkZbkf6pBvzp3YuynJYEd5lurPDgQUyxgLqPjxTkByaSbNB63Hl4JA3wG
YUOFRo2RtXkw6cprtQoUaKeye9v023G9IC1UD4w80W1inC1CpCCDEWEopF3nyUOoUvk245aZ6Gbg
4MTmqOfBadSVnN695u0zEdRTZUX2n1ofcDZkoMVlh3Lg8Hf8pMFAB6qDbDFSF7jZCqT81Ql/tT2l
l4kq37EpKGETYkwVL9prsY0IYBeXCWvn/0XscS3aBYblwDnn8uo5tfFlMRvtNLPbdl1zMGfTN5Nk
5/J9uNYaTPa/8jznTIdJ1t3ojS92dC7KFpPtnv9//edveSBdytwNb7nTyjPsQThnAo056MVurrBA
uu/yqQnc+FbHevFofXPdM2Z11yyZUk65dsq0knTiip3DxMgQj/b6pzD7rpdBt652RmIzlzWGx8jV
hFGtJyH5TPcls7HpUxsa+//HtRgqYPvj6TDoz67lGok5FwovlK0DxmT4YV0tcBn1Q7+2O6Ikb9Uo
l8gLZB2Rx+hB0VOds6KhtsdMi/SFSQO9BCK9u4yNPxGx28LmH3IWePFxpmAg9uKQhHh+uvu1Jgek
0rZ1Qa0+WQcn6T4zbt27Wb8XDmjYpJ/ZTZ7jLL5bALRxTwQ3TjYjL8iiLhHNX059b2X5XcgeO+nK
J6NXH0PMg0k+zaI/DnOOuObfXpqtzRXmcjyMU7Mvi5LOGOsUbEhYAcewb+9CJTtix4mJPJ4tpuG3
4PFyw2ut3ym2c+8h4i0sh/1zeGx/m0zMahrIaDKPFdRtgnEfJo2BJ60dHmGwZ3FhrYxdiGbq+pu9
lKgH3EqNQrsjtKmzVzvqC1NXN2TMkoesn3qr93ATluL1YHbafg/WdyznL6kprqjGZgHHN9iiIq+4
saAvkqXAYz2Pwt5C8HI2Mu6M0asg5cHIcx0k8eZezdxnC/21OduB8sVyYVMHBmYpTWlzhmTbQW9v
TYOkezlvsoBjbBUHVQllPasVE6uz65CJ66mg4yzornIMWJTB82XVCRNZV9k1i03lrgfdrSGa4KAE
beS2efKl+RdmXQzOyCijJzj7BqoktdEm0T9I4bwOLQOp4a4zzBuftvwx736wg7uVhZ+L+g5wrDrF
6dUFg+6c74ZIbtITOaT7miFAdoNecOFSjqpqjPIYXPJ1G3/X4ZAHMi10U9L6oPUO2CeJ6EX0cOK2
fH1Z6977n/XXtc66VCwWxmxa8LITK/wYZyEyoCVUfGi6T2IMEBsfU4Sur8F9jKrF41EtnQDKUchM
OgEmyfFGEn/C1qDwjJflQPP/KW2tO69yDv2j3Tj7jv+qy4zD0tsvtwGkCwuAn2AyiQBFsUhc+ftx
NXmtLWlKuI443ovtK/IsgC37nxuPSj6rsxXAdfjy8fxkIZyTPghmTQqDavU1TSkv062wrwfAiCR9
KmIKZCyxVhduTBnUBklh/9aEfIk9gmhviLzZCmAl2kDMrQ+Vfrh+e5d2BYjamoWMD8WSZp+9yXB0
49STcHo0JUk1Qg/WDg7c1brRHhbAjmFwnrWElA70PILUNgfMVW4cSMbFdyGZN+IDS0j62U2kyAJt
I+EZdUXxMCB0gVDprxsBpgoyMOolvA/xphbPZ81dnsWywcRXTZJKjPpOqTM6t+nV7Pg18ZPglDr8
sNeL7wohFzWOZ17s7TXLQujg3mtm/nlR2685aXe24QFqF9h81BS6Xv3l+tN9pQG+e/lUlrgOqdDu
z09aBEp6rZt8k163fIAEQ6pJzDwzJ7G5frEGFkH7NTEBpAlKgYx2CNN5O/yjQ4ORVSnJLaIxmZX5
wxB3v1Q8aNIi+WDbyh8jNe6mpd+ZMyl74HVxAqPJoxQlNUU8x8WYApW0lkffhizdetq3uf+Vtcp2
mrCCbRCuIImWRg9bhZ3kvInoUWTiwq128hlhp/Ln+tO4VDk6zLhxPgafwxPpbM+tc9ccq4bsS0GT
ZCQvDATxEmnnnx52x/nYg686G7mN65c2LpRzWHcTZEqFZbHrn60wiE96Rj1McAAJKqK2rmL9zsuD
PolZAOVzk62/BK8TQxdxrQ/7ktJF/1EYxJJL1FFVps+TZWDc5z05/UejrXfsgTTmkB7zn+LeF5Yr
amHtKEJLCa1BSFBgoqYWh6lUSe6Zj1Gmf3AKnMb07GdXr1+v/8ZLiAcbjPh9MsQU46m/d7SWNCmv
dtGA49/1QUTGyuK9YH29HZ36KXUYH8TiNbPmrl/N9ve0av1JYbTXds9R9GOFSVlRFTh697MYnB/N
mv+TZPjcYN0bruHP6zdryM2cfxlEB7AxIiFDKHC+FuZGqycX1pVAB13jgjYYB1fyAUzE66uB0Ly5
y9WWhAf7UESohdxun/TWRuujD2tXvJqTzVb9BLNoFy3mzjWqoCH+iOl6gLsjbMKffGzY8OLORJNc
AUN0CHsa/Z9+SoLis/Ihnj9f/1GXFhldEV4pWDIxfDz7TW5SDL0NXHIS08i4mh8Gh9ik0PUhoz6Z
kBivX+4SJwNdpmvBxae4fOcB5eZ1XkWaxfAP5yJBXkVXUUwfy/CYwnCUsLw6Wfn52qP+zcQhQ+0+
O0p58IRTmtz48Zf2cNOhsJR0HA0E/u/VB+A09zVEp1OC97wHPOwAxZSDdwMKvnWZs2N7ah03Jfld
P4l2pMSRSdyzBz6/68/2UtII+zWYM5NNTHTPC/dlBlEbVp5t02ZfcRbeasIdWl7EsUF8wxwc/md2
7NcwPL61ylECK4ENSwreWn9Mt/pDrkNVN47p+u36vV1aZhjSOBYyFb6d81trZoyp1NRhmYU9VIZ4
v6K5LUkNm6rH21ryS04cPAcTOih4+Hvf4q61ys4towlEwt3BLLp3tI3bMOXslIPRaYw2yR3ToQcg
1ssMdTfl5hPio605QormU8OKDlrzn4YqKxZkrdnFqCtLfSb2NNwMoLNxEe00I36c41ud9eWbx7iI
Gke0MuetdTUlGUaT3shrRAqrwKPGok0mW0TVw8Eny8vaJY+oaPyoRi7aNUFJfOxit4yslu3CULCe
cNyPcCM3tN3KbNIK6VKmr2Xcw0aPGSkxYUu/mu0Nh4VLFTYv95XRwm5yTmfxirTvTKuYTmGYYoVg
b6v2C3aCQdw8Vd6xx2BcEhmuL6xXaOd8U4Y9g6DBBVFhK/v7G/a00tNTfDFPS9nvFWw6ZmBm3G/3
Gk4YMdCrB127LhCqKjEdLA6RTouBcuxPK34iEfOyJtrOZh6YqW9g1InR476BeKTh7IMdc45EwIIv
FdrAm1OOgcZ8aNNpN/BrHKv7Yavt4/oznPUIy5t4V6KIdZ1k00P4MDH8mcgFUEqLhv8DbmJQaGZe
hE54MXbkE6wsuti52bfM8g2lfGzqWxDhpUBXF/spGwI3UVzv5iaNOjfZohrjSYFZDs66nfRkp6Nv
U+PyaKQICS39Xpy4VIw3LBq80vQ+IVPfj413P6bqLhkd385ecjbnfEKmA4tKWKaYiSW6Q3IOjp24
Ugvn5vqLvbCYmPXonBCi3kE29Pd7LdqqR7TtjCcnQ+zAjffOgFplBo3HGqAFMsB62YBlcP2yl0A6
lrBUv7T89jukd9XVhLUWLdDMRrhKORxq0iz7eMdQdmN0jK71bK8PTF9qFBHYN0DZ3CwUhXRT/pqt
fIAzgzBlc+O+3vdk2Jkxg1BJw9GNd6ZeVWfGM1ZhKuLEjCTpANOqIFr2oZc+4+jzI5s9pC/kT3vK
jXnQ+62bC+M7Y0oGj/aOyOS4eRjbVq2eTJjOZr3cTbBu8uzXGoWbti5uHGJSb/z9OcvVCEq2ILZz
ip2dlWXUjkbS5uppMsOPNWP8sdMOjaH7M245Nx7pxV+G/zqmnxolyXltr9mdbgw5j3Qq/ihxh2In
9aP1lLV/nOZT7xGCoMCRZPtIZxINU8w/qZ6X0GHpWZuG3IExubGDvp6D736+MAElssd6R3GKy9zL
ndlZT2aOC2KKXCnxjo2NXAcYf4iTjV0rx9HES0sgYdQrZaXeWGnyhN/dAoyeV5YVdg5nG2oe90OO
z/R6Uqzed+hTW633Y3YBM+fY8BxMnW/kJ78ajLy7pCMhAxCuDPd8rpHUeVZ3eU9U+6AH7l2vplty
MbYqJ7HmZsFox0GuZZvMLXkFlm+ZP6f8u/wbCpZH5fIHFedxAB5arfnI9hAMoJYCYLfKtK28eWM1
5mbCzJVDaxu2IlwZ9jqhTG10S1h5IXSJ9fvaHrDlqs754b06cNNSNeWnzCeIG743bJ35m6wuA784
K4RWHR/QoG+bhlx7KHLDqpBdAZ6W3nqRxqU3KSJqIWkxaTnvV3SMLaIhX3iTsYChP8qlxmWh3EYr
rhzhDgAiqDpja4Y1Rpkj+JR81/m2VbT9/NIxIFfakGr83x5uHzCRrkD0HKgeMCsffjrlv5Pnx1O7
T3Nll1MexUq87QvDT7NxI7/OmnKyYgxKpX/dpgkUgNQbH7BMos/XDUNKG1oOvLl3Actt6xl9jPLo
VJVrIM/XwZqpSJmWO/kW93m59Gh9jrV0A99gs+KXcP0OLvSvsN+gz+PMS1H7zvIkjah3YOevUNpN
vKL/JOazvQo1i51iRBBu5LDKMEM3FHxtJhzpeg4OSwsqowxKHK8x/dhkA/pJsHqt3kIy9nW78HVO
2ut3enFnIZLTokyCr/eOKxQ7KTpO+cZM7q/LQctTLWjUglsZdzMT3piGrI0wNc+MbYwlyGAWt+7h
0hn29h7OznS3dKM6aab11HXEATMuk700LKlVuy2u075wXMjpHpcbF774IRiMMoUe9D6hWh+VxEx7
PsrCyV9fA+HJG286mdO/r7Eu/Y1lccEJh2Xx5oJnP3SwLWUdFxHpdAN5c1iI6z0sw9UnJz6AjwyT
h09RGfwiV44tMUAz5O8uVo56rtOMfO/wPcrhKA7KS26oh+tL4UJNyN3hICZUU1dDzfR3acXQiSPd
q1YiEAdKUAJDBudhCVV/ycetigg05F1oiX6wi4WmcdpXDp6/6XBnkzmDK4zCWHzEbzrOv67VvJ3r
e7aBwKgc/Ln3wtXQjG9We8tM9fJDNdEeQZ+CVn0uBhq1aimKhdt2UHKayB/HeAwYnmT1hhkdfGfc
XUYGMlF5CDt9PzqOBDb6S8ejx6642mdlfJQsxT4dbz3SS6WEzOiIamRc/i7SNzEnTx/TcT25VbTT
RZpZ1IcCR+W02xYR0RDlSqd2SosvGNQjzVuwlVaRF1HOttxYx2x4+dZ1+UPYdA+Vgp1nDkGiVnbE
KD1US30/pf8Yo/5RPs7rq+F9nc1igI4k7C8ydM9FR1hE9c7oaeupLBB2mhuy2REA20GrFKgB/q3z
n+t445IXEEa5JoUsriWMXs7Pe7OPTWg3NU9rIdFIm49r+LsejI1K2mk5Ig0w9V1LZFXRwgCpR181
OcOJHu+xSrj+6y/uDLjr41r1WnvICfOGGFC5cTlVeD2eZNbmVfgGQWzqMP1ZAPmmutzauEFcv+TF
pcKoDYTFUd/HIw91mxrOYqinUPFa3y7m/+LsvJbjVrIs+kWIgDevQKF8kUVSNNILQhYeSHjz9bOS
HRMjURwxZh46Yub2bVYVTObJc/Ze+xCp2QuNL5zK5iYy3A8q6nc/T6oipdTN+2tSr9k1kUHRijEA
DZcUZBmQ36V+JVuCEbf3v3/dO15a7q0nQyc5JtnOq3X1tyvq5E5s2ykFvGp9HjXbxz++dkSjidTX
JdqrqA7FQAd6qA9zeUr6r1bZgVQiUqaaCX1A65sGrecGOHWC1n6ZokuzaL47fW+dD27EO9CfP7/q
m5u/rOQ2mxOWiXrJ96sYriKbL445PJKYQfWtFyeH8UejV1vLzBBE9b7Z2EfLqEnV6TZlrvmTat6k
UuA0f8RwfveueRzdpd4BY7L873+7jFlT5ss0ZQzhzW8OeSwTYzc7J+uS1+Hjo9BHn/ZmR6jnqey1
jE8bo8WfyAuZFIznnLpGRGMNbL1/PyTvLgCwF/FysBHhf5KnwN9+nR6PXpQXXPmkcl+QMux60gyT
oQ9d6qGsNEMdz9fSz3uV+mmxMF2ajp+VUdhPwweHD06XfNjbKpIZj8ZIEYqR+1Y87Pa07tOBM1ca
jYG9wjqIg8ZxTobrgM95rLkc8uSlmtHRHCGVeHN87tbqMcYIFSUg7WjszGZ2q2fKznGcM9bBZjgv
U7732DuNqdtYjFDnqd7rnXkcMJKM8nxifKksSMaigGFw0eadp3gSVu0LMljVsb9R1uhooCDU08GX
O0IsrJvI6YNUMw9NW27K4dUXNpSZT3IaLDbdZ9/tNJzyabKXxabB/jEU81HymhInChK5f0e/jB4k
GtGRCWLAeFhgGZi4Y0ODqYNu0t1Rlps6IoWA9lVmDQFHhZ0zTTtZyssX04VtpKvjPp5nf1n7IGlj
chPGDaGN1PhDoJhlqDKUEW6zmWc4GLV3crlkldPeLSSNDxptN6Sdlb0XHamgibpfSGqxUACWxsKh
jzMSVRK+xONUxL7XeqFlg1do1/1QRn7xo9AhPXNEVGjTOZ26wbi/nakiY0ghKQi4jrOK6i2+VqX3
wwBChwK3U0gHtNygZZeRU40C2M/SQbQg61H9Ptq7PO4DJYK4TB2ftGWwuEUwLuNOpRIXdA7/P5NF
OXewSZpzUe39NcXuBy9r9Yy+ivzV00iGErJNY6IFUXc8HVwhEIWteZ20jyI238EHyI+WnVrXVG3G
BX++fr1mVoQzYKSC+/Z6su6IcyntdCcXXeriHtVi40yvJzqz+YgsB5/gvTeOQtzjd5vmX07QVS0j
SIcmW5LR3OUISWt8mja83bmrVb+3oOqOzfIi85MGWAqZd8fAtbfdX7M5b3MXw6P+3BoLRlVo61Zr
3bRDfiqxA46oZCeaqCpUbeuBRjmkWtW7G5z0BIj5S2F1n3T1WBfebZnMK/O55eIiIxUZdzkzIzq6
jKIT/ftsNN+dbv7WD+ONWr7Ma3vD/Up8g3fSLQtIisplMdxrXnef3d5CD+TND22LUoboCnGbQmNb
zJ+TmpKjUz8NBfVyFl0nOwe8HN3Fzcy0Ad2Z26Q4RGqfHLDRpy+Qpst3J4eRrJetj6WJOacRGMw6
S0s8VE5xYC8/N/H0bK7d65fyMvFlgmidRl7qO171ojyXxXiQl2F084cYAVuiX2sSToCLm99m/nmE
y7Yau505J7nP0fVHlXWfDPOH6dakW3REnlqXRFO/dd1jpDdYecSTUPPB38Rj/80Y1y+IVFN/daHk
a1fUs2pkXdyiOU+ueWWEiGIrp+nhnJI0PbXz+iKa8luiqD+0br4Z6KvFc/8zA0251seqUj+vWXK7
xhSZk/YV7+dLp1d3nBGfxALx3UFHkSebrGuutTF8ESNPwJL+SvP081qlN9Gi7aBVnkaTmMzpgQup
qcpJ/tM1zu6GdLpbModkUN1EW6o+tqt6ON9noqX7MT01EZgjPYnRUSBsYAEn2rvkkjCu3iTUnXOc
3q3KOgR1nm9HY3qobN5NmnYHJyVLm0ymnznTBHWtMqA9L3gsv7uJ+10lj3dq3dtJT25FbX5bJvEQ
qazUNIsT79g1zcky4mcSUH7aOn/QsKq7ctLWx3kWP91UP1RMrOayi3y9S772BDpC7X9CFkFToCjJ
lQZM6EfO9ziNscx3z46a39njc1JVJMR5Bc7vpjzqA1t3wQPt8ybpRJxOJM9x2rZU6Y8iC4KS+rbz
8k2ER2ip+HdH/aro9UOSlHcLD7s9miSQKo9S8ajm9AaMCoUkyVOepX/1KvsoTP1pQYpY6YwuBiyn
fuagl1bHajeN4/3Qtldv4ZmMtafZTrqgysFEjn0Ne+lFsaECYbaIFvOXNsmcwsRjhx9maOjt4DdR
92DVZOHp53glO6bX7hvLPaucCXKlCEdeoDUqXtK5cv1SqSgek6/psLy05npJjXUviuhbble/zIWm
U9eJwddWG9Y3br8IGUEi82EdsN02Or00JmROXz8rXf+p4F22FfvnU9X1D0Yxb3HW3/fk72SLgJNX
6y8dt5ZDkWVum7L9Rhj29zZJHzwMcPL/XiyygvjJbrSejMk8iUW86HbKwlJ9WaLi3ta7vTt/Ntr6
RdT204xLM477B23yLovmfEFz8BJVxKrQda1WRPdxK+mTC9kt0UcAl3es+FJMSZ9ZDhgt6+1RmoNm
JHJ1Xm6HNg89vdlMcN+MsT9KV+0sXOLLhx3ktFD2/WIFpgBGgQxB1wrNlejJrZ7RPbWaHWbd0BLV
0zDpwdCfc6gZbLzTGDwpZs1fhUOrvcgjbyYN/ZVg9JQep666N832kz46XxergxWlbWzrPmLM6ijq
oSU/w4vUQFQmnHwV22V3EXHFsxfvXXVlNMfApek/gFO8o0yQ10Sy2sAT4i+2/twUy8Ea1SFSl1sW
9tPCuoHjbKfbGMRSeFfzubSSg6ygJo8QB/cLWIGd7N8aRc1YswmnDw5S75Xkv3+dNyWy2mRFs5Ta
cmsn2IN6se3NHJ8ChpWStDouzwcl+XtVMD+eU7COxhXk6p8/H58u0vlemW9jGZuIIr8qpxOOezG4
myhRgznL/LnrYPgHLUXvvz/9nZk3F/+/P52C4M3QYSqbVk2nZLnNJwpqvEkzQic5bdOjFKHmaUjg
zWjCj/ENT4aD3yg/uMSfml61c0EZd7Cnhirb1oJ+NgTUlZUmU1+K+j6PvKveL1sjepqtZ5c0q39/
ddN4p5hhZEHbh4Gh+R/Iw29nGUOxpp653HI7Jua9Xky7IVuDjPdEZQqu4mEpC9IMvfFYetjI9XQf
xcklae3bUq03MR6rpvNAEiqXnPcr0+m6i3E7wMWW5TsEYwE9kJagpyeyaAhT3UQyXviKgFicadTG
aTjCRB0sj8SIb5OD2YVDU01GQFqpZ/wytPHokqXZBz2v9yZ1WC09hxLWwwX+5pZFSW4Odm4vr4AD
2dEqbOso58EtJ5x/X2PnvcYxJ2FHSuFeMfV/PpyKhol7sfL1NoP9IzkDGuDSxq85P1jueGg7irrq
aUyaXa57h2y2LhmlyYwidW2T58FLj17qoEnMQ2YJoRMbF+h9oaQyoA8FFKFs2x7bJaedWYOmXTxX
VAG2nBrhvV5HyK2fbVoA4PHUJhQmppE+Ccf6OsQwRfgL2opnqJz2LZvvzMGvnLAGMdCRrV6orDwG
je919AysZes0UVCzCRPatYmwhU+Vs+kxfWZRHcgRi/z/JT+hGV6mgcmBhTc0mg86dThpav9pClbL
Bx3r9ypy7BXQxBh8m3+NQvuZakPo3nJr0PdyieUbGOQ4zs3Cl0oK4i+zX7FWfvDqvPb53p68kfYj
WqIPpv01oKpnkdn0ARbonIVvEuDe1T8q4OQzRuH0SD0RtyR0evX9vMZ7EblAWLTj6JJFMzwukEAy
goYqhNndovtTboeu6LaDZgZiKUjsgJVHphNoSBOJnUDD+O+H8h1pKC01pL8MqXHPkijy50PpODkR
bs1AF1PH0CUaQkQcrO7tzrSGCxSpwCVIRImWYIqt//vm8MdHvznA2Z2TKkKbmS+Qds28WjbrjUoL
5f5kMJf/4Je+E7QlfyrCPZsOIn6fN5uRKCwPObLKJBGUUG/M5K/LPKIwZrcXdbeRh/nVKk9yJtsr
0R4t+GborhM9j6ie0Yz3myabfbfLj/acMOB9sRp7383AHwiCi0PgljsD6jAN8bOa4eKc+p10I8tl
UI3ao5ZhYKdBYPB+yP9FWqGusXeaZ4dVV+6loAwd42ap2+2YKTfZ2D6ojbfVVhXvdHtXqOp5JdxV
Fh9r15yrqvUNvqLsM7+2darmtXMz6tFB0a0HoYuLbJyMeg0AYtwPYsQHEP+KH6LbNKVJHOV3WaJI
oXlISqOfZ2SODfSudcX3UiwgAAHkAhS77i7F6z10xJcyGLDEeBJZcx6N1ScyMdQZbleuflGUCILT
cXWghKbanTtZOIhUUN7VNu7rUN7k1hsxFjKSg/gRtnl0MQhTiIW9cxTrUAuX1KYEWYgSNuqlLeqt
AjrfHjPuyHCq6B412MH0mb+nkXTAMa9b03t+esBQtjEicvlUv07TUIP0k97ZSXycMOchKDlE5Agv
OzOvwgz6gooUk25WIP2LFtMhV4CpL/VTqfThCk3JG1ly+1tDpVMJEEKOhP/9LL4jwiWjyoHCwN5j
o2l6M1qTW21Tri1iyubTZLsEOYzB6NLdoUPokl0CBhiA9SXDpkFNAOVskxEBIh8EvaOiKBGTKxt6
z8i7GsydLT2j8eKSq2Ultqzb/cZuA50KdHnUvY7efATmL9k3qI2UMt3o00d2m/fmWrpUa0J84/jk
vJW8zJ4HmGewmcDwKEMokacvP545+/bK0SEMXK2LnY8r69TW0wktF7N8ZZesOJmX9JoiHe7MbbuQ
xb58lAzzv3w3tgTbRgv1l3zMaZdCtScWGqupTsOob5yuCnOGUNVEhwL3GnDQQO6AU5JvYddt2/be
YsCsWC+0fkOnVTYtrlI7FqTieR+sS+47NatOtW5pGNUwZ71VlUbtSPyDTlkg57ojbu9c2L6cDGpj
ums8fZOAkJE9yM5Tz8kAtoTV2HbUrQLCJHKtq/5E1btvCmaJrFwmCRTxRJAfIRDk5R0VvcQPj1s6
8TYTRd1QD0EFdKZV+2OupmcXz8OqettFX32PLIpsqnfE6QXmIQNmB3x4L1+iiVALYk4C4TyAg39d
ojMsggqwXJBQ+7h1D5Vl3XYFzjLqORNf+Vhk52jsngbNCNZq2rZTBreOtiqW0WmMCIhoWChy3kId
f7ZvmtqmROq5sHIWOqsxhahshNKB9VP7oM0bVTD1FF/T5YeKSkJ2a6Xw4N9v5jslBDfD9JB2eyj2
3nr1FiXXE09hO0zh4hrmvlQ7OUXb92SaNDXHxW7axLX5wS78zjFJR96iIpdif/rLE5euqhCuHvGp
vJyyOoyNcmMjA4mKGk//h+nBcnl5U7LA70NqwilJM9D0/bnpm7XbKk2VArFDwYFTeW+1+E6JNOy6
1a8IaKg0ZJ5I9Lzl0iq/inocUQWOLKflBwfWd0aXCIywAVKAoGl4O0StRWqvQ4xNQx7WhNEGSsph
YVX8ol/wGnNmhavw71v8Gv/916+XA26ZRG16b51XHcNct/BQzI15t0lm8OGQ8waFEisq913WBpoM
CCknf8Qp01jxpkEubRZzaBJ7l2lZaKz4+bHZagJiAHTrgZC6gpMdzzShTLm5sGIbN7MTH9eyJL/R
N4FCpYO1ay33ZIkWngK11qJue2JTOmHtaDcGGmrMiZLx3z/23evLQdhgbCqLnzflHc3byRwsFz1g
+SB/LpbnPdqug55bIDHiYIQE9e9PfL+i/O0j35R1QnQ6s2e5E2AaKTUZS9BtVBBP1lIHjjsit2J0
k3N2cKoPbu17by/PEfpSCPH4C9881wXAnKbWZdCKN1wrBeOckVR+p4LkKlOqheaR8jb6SBEkeypv
nyesF3Ib93h332oNq4xldcQocks00bk11qNRKTcfez/fu5VYtxxsLogqjbcmF+CYWcaJGxtxVeyn
/JpkRUh+BygM4s5NDuvTR3dS3qm/fhgDd5OOAG71t8uE42ijkrkxkWpD9r1vlTs5ZvA8wl4LEjyF
d1dYeGsrcVDj9rNH+1wnF+DfT9N7K6NBOaFRrlMZvhV2YB9b0TiStiBb7A7YOAp7uqppQDcH84P5
wRz1nXYANi5aRxgP2HDeekZhbhVSSEJfmeK0S8UxtVZmpi24D/ODN/M9YSN3kXqJphETtLfHEaJv
Y8yJAygdQztZJoNBj75cZl6VKr44paD3CwHGHP3JEX67as+9kTxR9D/J4UhlUEXn8XxgWElztu7D
aChAl8U729zmqnGw8hqaZhR2g/JJjhliV7mMqvFsljgKdPJSuqjYIuy6K5r+Wnr4BrrKOJnR8igE
7APlo87cuy8JNhZOyLRrwcf+ueXQCHQqpwe1IGuvGr1vpKwHKdSkJx1Y1aWC5C/bGrJymNafRvsz
yqrA7n/KZum/n6n35K06JysDWyiiy7+VO9B7DTKLIdhiZcKL5Fu0JWSV01pfkK4EQlTHYYVrJ9C5
adOxQSQxVHaAojr64Lq893yTCulB0qL/9NeZlOAMwdrdkoaJzBYByUYOqYnJAk0PY28Yth/89Hc/
D3aJ1ClrFDpvzsD24FGeFbi4TKsj4QyTv2uRMrFuGWEEqanuIXvt2pVx+snVwtnINqX3Ra0+waDa
2IycnN2/v9B7K7Zkqfz395Hf97e+o8JhL52leU3LSzxBpK8rCZpb+CJAD7lqHMASAserDx6BdyKH
pNL2fz5XLra/fW7WJnggmSnfwoU6fLLy5qRa+tlM+nuiOp+rFsTcQJpd7QRpTbAqxQkO5t2i9puE
7T1GeFQP6tbx4k3BDicIAVJShOY0ch3X+qA6fP95xbsL3V+esd4WpZpQ8UKN3LS8N/zZan39Lh2N
m6QjbpA9fKrzS9f0W1ce4svHSVrAqi9z8mtemw9u13t7kMkhxXV0eqUo3f+8bDHTBcT9NjtCO205
Qm8mgkvkZzdJuW2oZGQD6//+hOAGl8wUhETe249UsG2Utdpjb0yQMAnNr20kVtGvtC/3fVsHI3DH
avkoM/Y9dYEus+cl+pa99m0pYddDX2kjJ3RG7qSSXUeSyWdb3zvQjVqlC2Xp5o2HjCQxhUPsv3+z
RWYbV/Lt3ov0jPUJR5jKFf/zShuMEfRi5WdLaYyKClwiv6OsDxogIsOisPhzfmVYidLErsFiylZJ
w+kBiFTe/6xLoDEuRaaxqYr066ypR0fEl9FKzlI2vSwOVT3ln4pgZAK52P3SwZImhXZs0W+qpb1N
vfSsd9MRqDwkq+jkTdpjGUfXXlU+y66ZPFNKUdXqlDSYwWeZ/d6kzds4KLPv3bolFzKCoFpC8uKt
QS4uR3QDMpemVg9qb++a0tlFnD4tNDkOGpy5Bb+CmFdquuVf0qZ+I/bInZCPrUSNz8xsFM7tVZAu
97gCLgVZPkYE5B1BDtcK9J59kHMH2xo2S7YARP/cVhdLzHupyFrr/PzafvPMy2vLb52vLiG5Q4t4
0U0Pr2FCeXLqqw6FDUdsmhbyQO1O+ByETjQypSx9KjnhsCSfh+AW+bejHGDsPAZAB7cODgRdgQDn
XMs68TkK7IaZipuJl7yPUtVfuWkAbS0WpCtyS2WDfVxHGoPJRsD1UpeNVPo3TOfBq3XES84Me5US
otzS0IQFbigVT13Kqu1taK2Thv6qSdQ8iLBy2On2Z9l5LF2Y6TpYIXvdqo3tL4NzAN545BU6GgPd
/IqJA5I8NNxSTlwVpq9o3zK7kM4UG9cD/VLYxCop5wQ5LjOOGUHEV39OXbHJcmdrQjsX3hp0cce1
Y9Kcka6UUxHiY3fV+Ljgv8tt805VtL3bZ8dyEeyoWMtccVZz0nJmEQpdOaC52HtiAB/EdDai761H
vjNoGeDIG9vVz1CTfkx6wwkJ7LlaEATCvwWxm35gXfff2UE3Q2WdGpJGvWRgTgReV4qovO7Znc2T
W4njNFabZU63QDdOemqhSMvPCcO3om9uLHo/eu9u6LilhHKuZiDPKqiVN5o2Qyx7Ys4cKLGyH1hs
2Kr8WUsvTZfZW1Ud/RYclluvX5HO+Ryz7knm4kt6JEeB20WAFqjsayV5yF4b3WapcVIS51hH+lle
nUV51lI1aKvyWjb6hvf9WHRV4LTWGU/Gqe0EKpT83phjPqRT+y1vuNuHSC9Uv2z6HSXOr141TjDY
3MAU9rYXU8UWYKxB2uATBRWDFQw1jHuojeKHUwySlg+7rVO3tE4v5Hud+y/DEEO+zh/HdQjrSTnL
0Ka+gZnndsxrMtD23iH2Dp0naKDOp5hWgUkaYAeWtTTnUJv7Z8MEZT25xzYS5waI4qg8OAqo6WXe
g0y964SzEQCicq85yE8ZC7w12f2kkT/Ff1rNJFG62tfTsF/B5sv/qC27Lv9zPf1cr9E+mhe/4eS9
jN42HX6NNrELOoqFuHyUfzyGR95G/TbTx70Wi8cSfxV0qN1YikuP7M5qosdyRukEaILH7QhQMGB9
IRoLUCm2hvEk/4oC+VVNh9Ca2lOKDoIFzU27jcwAq+zZn917VqpNRKYA2Tiv+bPSGGvpMy4ZVt3M
bPc9Csb1hFb5DtGVgZalv2mV9qrY1o25jqC9mjAy833UjD9MQqNE197InzaXyzanhdCmyY1EYvYp
2ht0nNL5m5mMZWgVZOtDYmfP6nOl259sgZgP23dV1MQ0zkzyiN9lSBQZUCwjYmjxotSN8b2IDeq4
/NJqzsH0iC1rzLNSV2eHfFveB2RNganAZ5gVPP2iBeQ63LlZRQMqU7a2QkexFYZvYxF2F+U+SfUH
LAlL/yBt51atE/S6XhNIHrmCUcDQb1h1d3azfDeADL3+M4/lc9lInNlc1fzrsCyn7Jij0GmZwYt4
wifA5ITuqoc32dFqjiDp3q4JUlDRyrYHaXhOOQgJ19u1zhrUtrivK6YJ2QFNM/24/GqDr8pkwDp/
UTrbI/HS0WcccrKO+iGU3nJ9vE+8zk9bxhs8swXz5ST1tkVbHRau/aq8eBlY34zbg5MZfOhi6Nsu
q2+mCkEZ5hK1FeQKjozBSrFZZ4xwMLtQWG9Xq9i2vH7YTkM7A+rYF7skQh3qlSc7jX35cXM0AOgT
+64FLx6lZ0GbUzGro8UjkSUuLVl0J+rI3AQcaDX1DzZJHg2IjZUwY2q8NfYzz9563biTTyBcRNiR
OglhU5ix1Ej3tl0qN/JjRM16AtmZqsVnEPTLjIzOn5Is94ceQmPv2xjfWmu+mIV9iM2a8LAfutIF
8iLJy0uvkHUXRRhAPK2pg66tj1q5ooiztw55ympN1VUV28ppvmpacz+aX0c2tAlskO1AJyeQQFNQ
XpSP+dI/VWp2v3rfReOcarU90OKk06seImqWNlNCsU6+kjEBmBfu78/FBUbiMeIofUGDjGxeLkh1
KdqRvw+PnZBje72ib9tqy2HMnJ1nxk8sO6QpJbuMo9nM69gNTFP4GqOj4cCYT6U53U+lutWmCMDZ
gswtUe9Jj9/FY7l7feZyRmRD9TOFwDLxKvd1faiT4Xb1ZrgJ63EtrPOqcMNWFPOM0NZBkj2TQAcc
56bVVq4pVlkhiFO2Vq8ihaRs2PZ9FmqMmBa9oUbpjckvkvaqRQVBFequ7mbwDSN3wfKjKbuF5Jz4
rZI8Vn12FYMd+4q91+r5UkTLr6y7qDaI1jb6zAW8r9T2TMjr1o6s2y9OE1/ycbmXUNyEmkXUn6No
fNHFdJM6+Z2g85X25o1VIOlc+q/mjIqL13k9asLaR6J4NOfuYH3KaojTk7ueXWX4hAtoPzb4eEby
OOqbxqi/iYl0uYWYjsa+N6J63wPrl7Hcc175WU+fPuGdahCLxNWxbASZjOnjBPazGbVrx5pW8XQV
cekz61iPs5A0vlZVty3PZkkvdS3yO6vVTkZX/cjX/JiJ8pRGzX2CKT1puuugSU3XgsLVOhTKN7II
uWoMt+pqp9rLpknvcgOel9GHqYVWdADotQ48ShxRVpsZK7WGU/LlyeKL2711GHhmPHgG8pZabixb
EoG+uBv50pAYvUmLlqOcdm5yxGCNthUYG2sY/4mV7uqcAhWNLWYeKavLtellhslfi+K85OrRzLx7
vGeNqifo+rzPBGY/8NpthD35a5luqxo3sMAhU47P4GM/1RBw7UpgMcVK2So7bzBuCNg5Nkr0nGbO
icFIX7mnmudCUVnTkilUlXInX8tRpHuUyds1Tu5iBQySwei6icIWgBW8hrjneKCejVjcdXku4xlh
/VFRzdNjlZvnbMl/ZgjHp7GDKd7ezpZxGfJQmagidLIss+rS98mt16q7uXcvhpO/5rsvPN0Q9FC0
AgYaGJGx4eidsfeK+tMY0Zdiuety7zIKsTfZVwEQzzG3yKuuS1cfzanxRSWukaGdrby83uv02Mo2
BR4hOJgod/I1ldEACv22WGn3aKPDGpFazfI/1jAqpl2O2l/+Mq0uTlZ+auSm0KHSN+AKC5SNfHu5
h2DuVz1wJ5a9Exbrei9hyfMhN1OKrPmaNMWdsGFYpz0dL/1Yu244qkuo8QjLGzUP6uHRcDISEHT9
i0nLHx6t800fRAxho9wRqnUBvw27WXdOpWCXoKWVVrsMW3KXHsscSZRC/EA56D+Sk2LMtFrS+Vh3
ycYkFlozu8SvR+uYjEaguPMFWNoYKBYzfctL2BFUMrxgWk1UOgzbTxWktXUO5d6e2ko4aB7fsAl1
r/05Rit5D8lJDOWhj2MEU8bL5DR3CP7Ij1mFdYqE/iDfL3Puqb26g1Fnx7Wqmd5RCi93VoVSZuUr
qHhnB/euTCGccf88dHRe7z7TGfleFclhiYdgbc2DyuUZSqCprAgZK6QkO8sbIotHhrtBl9xMc3Va
m+6k5vpBFBwUs5HQZrxwniNBMNRy5WbAAJmv7n0rtB0C5F0+JuceB7YCETih9NDT9Yu8E8NSPMyj
ONEOpfiOqeb/UyUKcaqm7igXEHk+lfXgGtXnSk0PzqEbnYNcDOR+2QGyUkiLljiTEshMb63blTqv
dLvQiIjYib5rJikNxXRYR2tf2PF+yD1/ZOvP4agIg+MpY0APM/4r3nu1p51KsKdDRVy2gKWVmKRR
fZ/xP8yT4jIhmGigq6SNspV/RBbSWsOmZj8j/D54VbXxSBHNqBR6Tw9dJECxx5KlhnL3VvOnwSDO
l4puoFbOYuJILXNfp+jAQIygIwwEVQ02bujKHYR/yN28Ao6iHdKqDydeg556Ymn0Q91wQPECneCl
RcQHWaRGhFxkQ+3nNhIvADEoCeflp7E8yZC4hScqc5cbVYlQLROzESMENgGrqQ2sPz5LhfANioj6
gq7JVUJ5isXdQQGCJkP1oi9BxghNp1aQS6wzVr4uDmigg6lrDrLyGMqVA2nHudIMDcoKrYXPwuWK
ODV5Yx5WWr61NeBhlP8mSw7PCmmj1U6p8y1F9KGq3IO+Fif5FMubXhD461wnRF1J96WKyyMjCz+j
syzkhN/KzqUHWZxnVGG/sAaSTMfupiFcN1mLXcvzrrGLpzORP3l/rWiG2Il31YyHjplr13D8aCG3
bzObbOnB5lDCED7vT+NKphTi+vwFafm1jh1ZTCJ0SQknv3bI16Gmhh1VkrwilhHoXLSUOq8oBsLU
E2Ln5x1FqqrbZ5cXvibjTH63Mle2qZJ+W8v8pDwoPZjKuN01M7oZNqCWb80WsHNGokZeywUIyRov
3YBNo9+gyWSabmxcFyOXGKpbUqsOC49bFEVPWsYUmzc3gcURzdFrwakRSiYvLa/crVCGq3r0ALIr
dljAY+njfT+hVq6S9jkSS9CPI30A4iK7Zier38GamNKqodZDkBWXetR2jW7sOFEdUxwlDVoPWSh3
YwrmsNibzPTT1tx59IaSxoYzaJ5jnJsd/ghnaPb2kFHkT+DX69BB2ZL1cOOVo8LayGCcFXEKZL5O
o7g+/IJwsRBjOCXE+/ksD45mTp4WMYhzkYfTYqKcUveyOF6rcesNO3maiGgRyeXdRdqTjNa2oVkj
eVlOGh3bfvInLqVMyZ1z5aGGayQfzJVwZVkTA2baLPJPAxpa13wTk2Bk6Wvo8ECvSMjlSa10wHPR
BPKG4UYePDS7DbW028mDmlw8Vh7WNj0tPaeCLtvZTk/6jxamNIjkDRG84cXqbOSSYkZWUBNBljZt
gMMwHCBsyo/Q2GYhNFMs+Z6Lk3Os6U93YVTM50rWl7yJssQplmaTphQ3XnSx2Afln5cBqxyz4uYB
i83WnYhTogZz1qs1vbSxThqkjjCewQcreJq6D4OYA82hOANSjNCSMQxZ27jQJ8sKZak/snS3UOU7
ivBF4yQCAkH+O2mCyFnhTxFCMQQGAo8KrHIRfZY3Vj4z8hG3c3ESQNtk8JB8MIoC/dtQHdNODysZ
BEDYSsLDgVaR1oq5l/+JIbbIs7/cxXOOQn1Zbn7Cd/a9hSMWynsnJSl0Mo6Rk2wdxCZ1dp7XZSuR
WPKwN09FGKs1aH77JJcCszZPOSvdMo1bIKuhLGOECvzWDeos3iDK3qhAx3V3kkELG8gL+7RxfxqY
YBDFQUMFFfIwG7/smZhCefyYeLaI90M+RnIDnb441R6t+KQnL/XgPuiZd9tH1ddixhLV1e6NXIpR
CiisB916qSiAbOEdtNfepcHxow9GVmfFoLPYp37kerRWaG9wZeTBlH0GDT12Biz5HJ0a0WHn4bhX
hPPKClVga3LWHas5cqGKU6oZ5mbxCn5LOS7q9LMablgWN4E1qz6acrGScMcfXuqbLBs2XuJsJ5e+
9gMentBMbyEcB8lnZhNBSzurQ6wtV6blv0g6j+W4dSwMPxGrmMO2c1Zo5Q1Llq/AnAGGp58PnsUs
pmYsW90kcM4fefaLTmxSc+NZOZRRfpxpp9D4kX44srokoo74koy+I0LnzJkWqEmDkv5B73T6INMT
vdn+F4ygMfyxlAF7LorHpsK2h4RWb4RU6vEjkpXPuRCC1ugtv/LGlUfsTZy+ND5RZt7nVAuowxah
JK4m7vmguqRWtNeHnr4O9LUfZsmG0ihgpWJNjMhe/zsmYewHOtV7smUSzjYdnq/qb3LKN0OUkH+A
nsp2/7Rq+KE4aZWFKAt5Hdjz9VGKIf1A6sdRP13sBXuc8uvW+m5NsvnZuJvunS98ozcI2/M3bWec
fSVJjP1NalR6uXho7PSWdvlG/3NyrHN1lB5NJFXoly849A56k+9L+2oLiXEq2eocN/1I46vYJiRF
oMAc8mJnZtOPzyMbCXob9EOIO2QlBTC1N62SJTvrndNKUjLYo20VHIvUOZZO8OxW5XXJumMs/U3I
IYXJ8uhx+04DxSXO8kLbCrL5s8Ye9FHsN+axYD3LEQyVI4l4t2goMLV7G30tJJted52QIqsv6S7x
8Fpxz/KvpGhkL2qPID3xGGu2ZslukktffxFFCCLDf0+c4MJ3eFhK6j4Tj1mag3TS5Zd0i2Xi6lv5
ajKY8kkq1Aga2oRVmyA60w8WmEW+kOdjdYz6w0H/Pfq8XrLyqAdP8PSTHiYqgzWAwatjeYIepzmm
W9eVRwkLveokJCCUwdEnfgt0fvoG/Zd/7riPSnb7JA0e9ZVihtUrQs1nc/GoARluLQ9/WxGylUan
cgJgywg09P3PdPJf2GfOqUl+BydkDVCnoYrA7R+zt6XiVBzYMtGl3mY3Z/Oi8zE5isrd5DyurU/n
gW+TlzHvlY9Rm8tNKfFgpBIiihCruN2IaBs3/amAmxIpyd0TBqthqo4tQZFZm77mZniPS48o10f9
C5elz1/hr8YMuEGLkq3wYRiqU+9Hq4n5LspZ8Hx11bGADgNjW4pnR1MJTDf6w03slHAS1Mlh/Zj1
gEz1ayF0pab1o1EQ/b2mztWnmE2jZHr46f3hkIPl6FzHkjlN4V6mugU3/PLvbSmSAFIVGTxnwVLB
XnHOk++3mprqHLN6NDJ7xoZ91QdCTVQTzdD6kzTn6lAy4zHTcoGQUsWeicOTG2tW7FeWc+INWsdj
d+CgOw7sAToJIw/FOeuaz5GDdw7jlfBw7DFIkoVwqFL/cRbiqXWCUzb29zz+7aPq1gU28Bfe2nl6
r4b8ZJPorFdbPYUYeU2YIK14kjfTM5Bi2N4aKf0pb2qijOVT0KZ/Clfi3aHPuXoKEc/bjU8m5753
HUAgQGqbnJmR8gMJyp+GPt9eNJMOAiCOT+wt8cLnlL28mvonZnd6sZ/GQLy6bfmR9tl/bai+wmQ9
j/4z3PA9JSeUBvs4XZk1vUCUOJRm/l0m9WFe0rWAbzCK8ik1sdB27dyu2przmmsqcyL01tVej52j
Zz4R20le1oH4gYRRxr2EvX+UTcYJG19csRzjrLsYZn6Lywi/Dm0CxJ/QBHUc6wYFP697Njw7fEYe
9Te8VsCNIFY6tzKPp+sQp+cBlkAtzqW0inpdLzfJJaBK8zKo+TNa5ufJYxrEPBr67kGCQjQ8oETT
O85jyPI+EdxdN+I98sj/HIeTr97qyDsLM3wripuHr2JoLMiLZauZCSoWjvmQnf16OcTheO1qQQd2
y2kLgjg+Dd6PwVzs9tfKTXcRD7HGRRBY77ukgb4zCARwzzOHiKMKvHzLAUXZmx4i6cykXfOwyHDn
tPYZ4pSjYz++WMNDCTvQT+LItBUPrBaV0/IC2Ku6np/MkkRnB4yFD0k54UYTKzp9VU8ZGrFwYFfG
NtwapnkgE/8hY6PVL45E2eUR1B9HMbH/LED01eLENS2DE7/cVvG8MwnYZtTamzG+y354M9qEXMzo
FOsOJIbFedT9eZiQNSLBwlzkpK4jAVxk8KZ/tLDMQ8/QnY7TivgqlwOciiD9GahkAVnLj1ASWGQp
EedKxkt4Ua71pdGGSL/4U0SbV3VOCmo0OdTdbLxpRDJHJobb7CLAw2tDnYY+2jimuiQELPGQWLSR
kNj40fUBfyzgBStAKcuXlPc1dL1XI/VI/XZgcZZdWoorRhVyr+7GjK6fB0E4xkMXeXzOx+6r9pe3
KTbwsdN8EqZvrYBxKOQuHOydQSaE0eWv+hkD4HzV/6Qy8Z7Ix/wrsVxPg3+oXVwFhvG3zLm4p5kP
prwjPQGsMcyDDOJXUdePTRjjE80vcenul1j8CRmr58ncjLn3oU8DxrU5yu7OJ3DC51zmP1Ob/A1V
8dpyK3XcEkaRfjacMjomdSyrrZVhXWZpd2Z7r1cBg+44KzIOi0N5JrWXfhA9pkMA/N2DMvQHvcVQ
o9JKD+oLzRAjhM0G5vA/C49QT140/T3o7wCBC2mPxYnpNWhODmaJhW+uCIK1nhLGpoPwLE6ua+Jg
rmATm+OQ0KFdfyVzuWrd3xm41nFhlZpmHxIw25T2qrTj09J8Vi5NSyyEGjzQm4CVGI9j5B8ziIDO
g1b0u3/4St2rWxmzIBbeyjDksyaeNGDpMMkoVT42ImMpcFdOYDxqvKbyuwOZ7gxnpLdLZzuBvOv7
fiCo3EyGfcOItTj8PWySMpkeMjApAzxDsOnqkUzfDpjd1273R+a0E3O3KHCcmeksa+SnlERk/tFx
uI7INkVDJY5cFeSFhcmWnOm1Dil22C69rDyQQWLyxYbsq3qi0btN2WD/Cc2N5EGkBTQf9RBcQJ09
xohS/Dg70Ai4UmOw0xNrNVr/aKuFf7fe/8y85YMfVoLq2Ewa21TD2rUHaDuuNF2UBchLwoli0LVe
pvW57FmjRqpPmtrRb09gZ/8gJ6QSR1tGNI0BvQFhLK7cawZK37WtHuT5CDU0q4c/HSVM2Q7NdRhS
w7vgEi/RvC2Ls12YMzVCpk8cjZLNPenRdI5q8Eifno2eQeBJw4mNB+J1OunjwO3KX1U/1CZddhpp
oPXqxLpy1TO35xQPegHA0HAoQfz1nKaxtmk4WQmRdTU6CkACYddPavFxxnUnvfnkQb4bc3e9pHsR
UGPLqqInLf3Z0+wA/YwsnUmUxFjSW5azx4AbOSMRW+GDLD7aUKfUA5MELNn93ou79bhQME61calu
rj65+Sdq23GJlisA7x/QloHlgPc7ULD6YfThqnP53M7GSbOCLRN3M1j3jBMvqWGvm4tbFE/ccbsh
r09tQyedfSQ7+6oPgraBLgHOWmwy7okcMawW0EHe9GojmH717aNHorQf90s5bsbiWFfTMZvhDcmX
jDuxywoMriCdCbhQQIiG4keJRMsb6mP4okOb9buZ2c9ksW2LadmFnrqrTRxav0NknsbOfbfm+BiB
VPGFkp5Ol5UBRjPvhmC6+A7qA1Z+FRhQ3j6EfXDwge+GRL6wCz9r5HvRB1FSrttuwMeBJFX2vxOY
g75D7Nm7omjY6+HUA2nxnOamny0Nf5gdQoCG3OehfVAexiVMPX+JbzybVnrqZHHQc3KXpleNMECi
U4QYM3ZYskYg4T26dfUoS/M5onaA9LtvUZd3rw/HY9fE3x1HjXJqG+WMn14Ds7ykZJQkzwKlfkAc
4Z5Z/j3ys6fBAeqEntEUoEVnkcZ2wWhOwqtPPgjcEJjHeiTzpPdvST1cw/FlWY2UVWnkwUZQIeFl
y4qYHhIdXhCvEt74pRcIPTjGKr9qvrat51NCdmyZzIeoe19q9aC/Qhpi322aiDOY5DSN9uNIxAUM
qJ2T+MqsmRfgRbyM1UCmt6lFC1v9mbZOygbGj/sHTBBJfXT8r8mG6A0ynLb/DihOwzmwX0Sdafkx
zEIACQpGnhYDUafhJsQNuq5BB7MS6Hf03kLaMgzZHGePMSbkHmVXm+P2oEUCOU9NMvkHOf/66bgv
LZp3vtLySSbcPAXncNreNLpcUYlldfAYZFrw+OMbK/y834XsZjvHbOe1huesxjnnc05Bd6QDvYR5
afR4w0xroiPJYDwaKIHZDd+Rt+166i45CarsLYvh0RQ9gplgUpmOenCPgVY8nyBcVpfajMiT41iK
4/VojZcpza6eVT6mKromSDSz+bevy38K9DauDql76toMyJkRNT3Mnb+2hvkkx/mRL+pSDd1Oj6Z1
ONwK66NO9fqsDsQj/wmcv7biyubqn6M3a5wvbWuD4xjdTuTpzYmyj4ju7c5tb6bfvGC3miFWaVr9
aWYDvEpdWrKeaqRqdQaT2A7c1OX8J3VAWqJuIkDE3EkbG2/eWQAbUtFcWcUgFsk75ZgsfH13Cem7
liqlSNKz1+nQocMz1Hdrm+F2AKIjsniTVMM16PS675v9Jmd6jUc3xVEf/Od1OKOKIgpXqo/L7exi
0p0drI9pXt8G4T/KLJ3Oymo9KAw0FVn0nZOZ8hDlLUALV1GONQPzVzPWOyuGnciebH/8anx3W9Xu
A4rE8xgZp1m0DQyt+hqIA5l49Ppv/d+W8yCCB2/mgXTr+eAKDMwBs1ZeEI+nBRNddGpa/480xbM1
nBdHvZSuvEtp8cq5sBjNbp5J0WAVZ4dRZX0KE38jVbh3C2MvZf5YIJwHQ3P+xtowIgcXB2uSrsao
EuvUQItDu9eK+zNcOVD6nWynle1l7ByDGFd5Iz5mIzwWRN1VfMIEn3gZyTIiLv8EajxYNHP77oIE
xFveDbL3uRp4tYhWWpT8zvPwYGObXQr1gtmDzdHI2ANB8ROr4PXEqhhHBlk7BD/l6ruT45eQH3kV
9isvRoJDRu0fO4yf6IV8I5NtI2Zvs3QUTQVO8OkuxA1bKnm38heZ2+uMegcuaWyyZpkD9BmOFoHf
kdSQ+TTZA0tj93cY/iQEDy4z4ZGxAhbpg9/e7F4mpT78PH3PqfzZ9VX/lzyRZQXur1mc6hNOjdbh
AfaqsCHMHd891YPVrSb1Q5IOePx86Z2YUogSxkhCmNoxQyLpAczjXyna31UyYyKI0hTrjGFYq6ZP
Lqr79GhR79DneNMBCdK5CMw1KQqHAoAS78RvV/O7eohN8TLgMRLm3aywHDAfE4rDqBk04Q4f5r1u
2fzq5DEnnxzxGh5sLAAf5Ufdzd/5yLcTUgwMvFXfY+AG7rlhpcoJTbN9svx8S6UPKdTzf4aEOqqD
HLnkaFurWWH0iWNO1hCi1lq6N0PF96niZ4IW2Eb+6xiocqLlrBzzmlnB1V2KTS/Wc+SuBupF4nK8
tylbVQWDH4XTr3QFd5W4h1UI8C7CzzBVOMaAjtZurcrVMhA/adN4s87l9Nph5FwtdfAQBN95GrzG
owCAbH5CcS/S+HV+I4joP3dJHmtXEJsn3nJh8Qeiz8I3vxfFcxgY8YMB2xv0X3Wt7kOfvE3EUK2a
oPqcXCauBI+e25PoE6n/P8Kt0ezjZTrF/KY8aJ9Zkt2b2juRsL6gWks+Go5w3tCZhSHfSxdhWl7Y
vGvuNm3ie6ha+CfjbfTSr742DmJmr4L1cLtZP+4flRf/gH2s/SK7/XtbnMT9zFT1lRsGaOVh9sWj
GKZ3+C9Q2cD9ZHV8hIYZV01MqasWHdbere6a3zFJn42O39FLwKunwf3Uo68I3AExjPdHRIRCzRi2
CErwV2aKMK7Scs8OrFbcG8sTxCtwxPR5Wq3oW2hWqk1qctKTP570/hAfRgPMIH7Vqgn5v5EZ/s6M
85qXdFjyb9VrTXF3O93GU22XNDzN+fi3g/3tUbG6s/+4+O1X6cOoW0+JYxPfVpiXFt8RiU/hqkuj
dZkaT3nsp0So+S9zL87Clq8xyRpGxl+4uPlj5zNGsBGW8UvMor0qxlejx2aRJ/EIJGsyBk7/VUX8
tzR9MlUi8OyG3yawyw/LhG7FzkMYhHzx9DlDXEO/KtxxQ5vlqQgIHGsbHvSAgSBXHkkw6pf3G7Xg
9BTiunYIVQNE4kXpSvXiOB2CYv7hqEg/0jr/IDvAXzmn0hGEAiKJE6G1SgsM5/q1MkcTtg/JXeH3
bBG8fkbdVaCFgI3OdGBQ4wylXJYJmkjnH9l4nwOfHOvbqymDjTP5l8T3rsL8kUGwCor0ryRsqSzl
k4yj1642IJMIW4HBZEnyApz+o7G1VHNtWSI4KSeLH8YPRX+mvVYIF4fHpIkvZpeDWSKyF1VOi0XK
YT3n6i674DOz8nOO3CD2wQfjnCyq4d5JdNMtfx+zhGQ0pQNw1RYczfMQPKmaJRc4uRrLh9JO1oON
mPKljJpvN4Ao1x+tHYtne/Tfmrbf1WX96A75tS7xX7XL8CkMRDz5GBK0dY0n4+byViAF4ziRFUpb
GzjBG6etH1ADnvMKj9Xw1cfj9+JHZP4Q6uwRCdcbR0QFH97iwBHIG00JIJ4VyBaK7qEgqqHKmjcR
ua9IGA9xlb0YQm1MkiUCkT5E7nwOm/gXW/WLlzj3Bb1kOjobtq2d23rHJpP/LXP2JEYuf76yqPh2
yL1CLzWZnDLy6NI95yAkyOirKjxjExMXWE3FS9i1RDNBco3TwWnOCt7YqQR5dbRZt91Btu0pnOwz
hX+PZKGeu0Ib8CAb4G41RNiV8aucxms1+JeuIm2W27lNYAvUL/V5J/3Tm6F9tyz7xA20Nob6kJTL
s0N8Q9Mi5/DqJy069MgQT4JTPJq6dGyXOqTc9P42R0dk1EDSw9zwKS/NigCvezaUp8SMjkkldsG8
NmqE60MLKJruUaYi5J0THcX+08GVO4H3kcbyBsF26kzjy6m73xGtRRl3ewxIUNtetXIy7wTd8T0s
8TcM2JH0GgvyXoWB/v12YDIfJstZWc9fvt3+TJH5Nx1Fsy5611yPvflK1zscf59cnQV/W8homhTm
UcN0WpeUuPTZwbopbYiVxwi+oH0DzxkRacRGcqIye0+v+s03UQ+mDz2uE7BLJzWuQ9/vRGFfXRuS
r4LVVf1VLct12cbt+GwW8UuXZg9F5T32nn3vqHKLigm6qX1UatyZFj67xFqHVXLSHF8ey23ODub5
2VarNXI8Hqru14ZD2zk6qp7fsSXqI0EcVWAOG0h0FZPc5U1+cm/t4h4GX20TGGa920xU3be0cNtW
89KZ3sHxpv0yJ6doys6lFnPY46kEPI+TbNOcCuDCdNMFMdMDWE8AlQ9ESCUncrHbUmYna6g/OpVr
i43UCn1yUQPEGYXjbnRDZRPEhJL74yUrQiSqlBmZ5n4MsgfB8G/P7VVjmrkQ1yh9V017mJQ4zXVJ
yyMEBteenzX7FgZ/gOnpmc/t4DSRxzWZBZo/uhrThYDkZUuBDWd/v11KyaOGlrT7qGf6Icf4oP/D
p0lPU4shxD4HfIoaTGNPxXQ1r2VnvghRkVMwrUXebUUyrkz7kPQ4dYh20F+E5kbNBaAlgcWs6Tg3
6U5is/K7Z1E0HGUjAjOH+mkyDqQHP4u5zKypYiDf/IP2REhK9yqH8dsr1EHXs9KwuG/nZJ+2oF1R
p/adockOyoZCdzt4Cd30fxKbVOCi2jqd+vyXHk+miSPldgrs14L3awqth7Q/Do1/TUNCK9PiWo7u
tZymuxG73xFgUFJN+zm3n8yqfUuc+dY1cks2aJJNx0TUyNNMrAf2sUVTnimkiml/sAIgJNtfFbLE
j2Ze9P+etehKDc3N91yxi4gejbBx2Rscf28H1UPhET/QkMY7TfC88ylIAjRP1qffY1IZhtdRqHtK
nhpxo+scT1DiOOdIkdTSVzo9iKDcEBGfeUlRfPl8Qs0S7TpIW2VXWxMmJZT9rZrsfZn8liXFrkW5
rSkq9RErOGW4mvjni2R4SqHc+jw7ycb8KqybCcHduN06s7BlljhWjXZV5O0GYvugRaaTQhPixJsM
d1ZDCE7mgMUw8fLTgrpEko5+OVpH0CQLUwOBr3OXXYr41aenkA2Gr3CN5fdQ9MvGroYNRtNz3Q97
OaprzB9GFno0PY/2UmBqsjOMCWmbV++D7DC7CzgYKu1UbCW55FWtMzSZ88ZpZ6fdY83YJGxyQQfe
VGRVNZFTCzVZcVgewjw6pM6Az2vnhyRuFremic6i/InUjaNPMKrXeMoSNDWGc3Rgn5GPrnqHVwVn
kUIdsgAmd14HgcQs6FX7AoQUHosGp/YAp6ZxBRK/LaRoJfoYn0kcBYscN1Xkn+Ri7pg8QR0UxGLF
rw/UsVlK7xzK/DLjz+my/iyZw608ODZdelOCsdVoWC6LLY5iZM8N26SHyE1sHDs/GVMI+jefudJ2
/vS5KNKa0GlmOjc5lydBQSKU6mp02eZ6FoXB+20IpvaHh6W7173g1wvWlXFNGu8SOuMlGBFpZP0p
0s61nr0lYyWZhvqSlM3a7NCh5Yz4jr230cVMZ3IJjolbnvLWe/GDZt9Qf2lYktSkjJD14AGSjqgH
ZBFDakN9uywkhbwKcpccOBp98Abg8U35q9vV037+ryFstbLFwfTmTV34m9IPHxy3eSJxADTtSZTf
uv90lrjxaT1t6WITKYBIHe9Q4G8Lmgl9WYLn8NN4SwOnPTnRsnWcBUvCBoU1VFi5z2Nz7RYBG5rY
0VYGLsB5TPc8uaXJZlDyvaIyq63rzWSjxUXYrUtiik8Bq2XrTHcjQPHKByprDtPu7rcZKb6+uW1V
vZsNhUG23nbyWbbZOTYRT4BqpKXz3LDU13bEJZloWTRQAj/MncQPq/s698XG7qI92w+VMlRfjGdz
ATTJOdRGE6fcpDm4tjVXCw10RG7nez1kuIw29UtPnFNs4KFS8rMdHOaNRst4gm1HoE0HEGP6P4WP
PQ9xSz8iIG7P+mWZOUqHFGtJnvooS/55IriaCddFyYQLv7ZWHl4Wr28eHJKmjaDeEbG1Fm3/gsqB
XvtpPxC2V6QsXyU2PAXN853V2PAR3YqbB4CufmuDmKnwuW1r2JTilSgn8kLKrVGl+xjIcCGs25N4
H+LmmtMorI9qs+ivWI895iPy5OPmz5L3iGf808DyXgtSkzJ4bMM9qCBhXpKHstWkHkrapAYuqsAt
cxpQmF0H0gYJxFzXwqStg5baig0hO2peracDzidqavIR0GjddIrlEnPxKlX7yZVbYuz3pb7X4TK8
pTgaobsv+/JBNyXr5ykvEKUH5saaec1KqoEIix/vvM/PjjG9NHZ9lMTjmqPaOFF5TQsWXGNAx2Id
HM3rG9GlttQhaM3zpKXC3Ws0go/n9h8B6MEWugdSWdNFsxUOvvUOER85vtJRF0jSezdWp2bxdz59
0mWMr8SNNuS7ntB+75ZgeWYZxYsmNs0QbOyAJDTKE8MBamdxd7pRUGca+0X6qL8N/U+siXlt6ZUq
5/9qhRKsqXf6VNJfRgcNbMTiCoUpRXkNko+F6dqr+3NkPdWB+QLIij1cIQJx0HTFF9njp0/kKgLT
ZZ2q7glme91hmhfiSMzalo7eF1vk+gbe60sHtndv5rCuDKW7mATXHOynl3APHnTzbO06P2Agv/Ud
P2OBFfa8nemkp2SklzS0H4RXXITtPbvc7imDplUO/67tkicPsIQQ4x66y/0CM/l985rwEo7N2VT+
w9zkaMacZ8vDEjo0IJQfCGGKL1nNjwVgShU5R1+NDPbpG2fAJZfgHt14FD2yFmS3ulcaPHQ3BeZz
cBQj555DtI1fvyym2FMvtc4zTFV9/EjczUtUW+dQIIOqvYN+2ydT8WqTSFsi6wJWmQ3r4dwU7ECc
GRZGJEQ+QUzZE1EnTBQJM5aZkFCQ2lcqiK6dt3xkPQtOTHFy3Ub/xZBVpIAfEjEBvHZfMbBe5zHF
Va7DwjZ2MRXg2LFoyybFbrTxMA9IH2CbgUAowDwGeXQr6ZxtByykNZn8/SfGWKChJ4OkMsSKTGeS
sEZ7L/JwTzT+Ce/ooW7lNSh8oocjMrdnOqhCuWqix2BgSyqSZydIbmhMbrpA1+26XZxbZ1v2KHyy
vd25GwMtYkh46ra21c4hk6EnIpt2qWM4E8fIbjOb8cZmkV/G7uThItKq0T5BmF91X1Vf7MqGYLgR
AtWzjtZ3kE3wBPnZn1CNTzzp7mMTyS3ylX3FdSeZExqPnoBkHxKu5TSC1MLSPhxU7ewnr7p5TMeh
9DFeWdsinhiJnPYFOXXCaeKP53E2P3O1oAJc1maDpFFjFtHaNIlS8xlsneRcdBCeA80IaB8MVz1N
DAX6vbNshPmDfG8Zy9Mg5AAqtmT2LinghMrorzWg3mlaEUQ7u/3GzzJIq3Rd4PIVC6xTM463Ws27
xBpgfWpGJB/+yp+ZpWd3q8vGVRSdI5N6AFtcpuiUkbCiPyyjMPdR+KPfJqtX26hsz7E/EMkUXNye
MbYocSB3z2407xH2rxIC4ASUox70ahgwPUMwmh85PJ8dbqzCrddgNfcBQmrMJcZ1+32W2Xul/loI
K9LYxus0HGarPuqJdbGym+tRqkEsKJycw/uz1JRadMN2KJEgZ855Krll8qa4lUj784JOOJ6zIE9B
KTFYVkx4U/8cqHbvlelWuvI02vhp8DzJZK8fu4ocXX8hO31BGpAjTmkMALAotW4ELl8C0e7C5bvL
0lOeZ39VON1Rnqbt/FqO0VPUuidOzptIE5g6nI5psyHiwvf3JXxCnYhrG3Thpl60BJqDrx0LRL0+
AwHYo1ME7+40bQfav0V/H9E56WETS8+mSVgg++zWp8910G3DBKECBn0wGmzmDXeCfYS9AkaKXw23
uFDiZvk43nHde6l7rLC6Lc7A4R4StZUsO/KfrmE0bPWfRxV18UF4OFb9tFx5efGoRxLVWicvNSD/
1GkGtaqP/DplxaMxmTwv9SnvvJNBg24ojQ8y596FndAImAKBJJckVcdEMu8ta1WhM+eCC8voLP0C
VTLGD74gQausT+O5kWtPdfWQqubfp0/K5g4/PBCGdCiAt71Vz5PWcqNgFuJWso4m285cD8fGTe9B
HT1lGRT64r02ctxbZXMjxy/w3X+7VGk6+PXfgoHc+Qm9GM1r1XXiFoxrc6uH/H6qtkm5QT+CnKPf
KthAQX/kxpjjXRl8j9wpOogqywKMnigmCYqEX9gOFmddVGxjWKQxDl/KAj+fdQwtiMRgfo1956e3
nOOwFPzuL3FEjDm7IZCMnmp6RWkaC18d+GfLcrZl89lSR1kHyNEq5+KlIaJS+2jv53Bkal1Qt1Gu
Mi7Q5IH/WHiEy6j+VW85Rg1GhxzuozJBzWPvQ1JlDOlIKmMTFAjEGXlq1L428Hf0IhefsDptV04j
fl5kFGuaBkfKv42XMquOmXT/q7o5WPXtn1KiJbIqVPSm0Tw3fCejMe+jNEdoZr1I1/1DGuE6NeGU
RFz8V0TxXyXZT5EDMak7NAzYxCGinxuRtX1kOWnGbgsrOpKfHGeh3ErfWpmWwjdl8369zKX3XEjt
8ZmjYyC/XUke3MU1MAoWGGmnch/O57hHxN9gKbSsW1CrczaqI4xkyA44MeGztQ0bV4truuo8OZwB
tbpJwJEsGF44SpEvCPyQI/rwKDx6rMd2PPPaCPzmhGcAYWYWya0VA1wzJQ1O5mAjkeYEfXEeQDri
ddhwU8+LXLmTOqb5wH0A323k+TXxO/oTFkXk9sh0EYycp3nirV2THmXf/fKn9G8QDVcK2I6NQ47j
fiDKPCtuFbkdLs1uOdtt6fgfjo1YUjn31Gn/E7vJhAVKpmFfJY21HuP0qvIOmr1Q1up3Es6PjpgW
kXDXvYrwFdffs/ZUBEF8jMmxJLKdBPIlNwk+R/K84ta5+15Cc3L6IywvozLc/ANyGmP+y/amjL78
obp2i4MLjxGijBYKKNLxHNj+T45eKEpOVmXuwqb6KrP2j4LmSZvkdWxYMZt8W6rlTc7NpzMTbtsG
V3sweQbhzkSWXIUf3HOuCBdgv5+/K8d6KivzzVqw+jfdwyTlJ+EQ2zjna2nqs982l9EBfc6yiEsh
dxF/Ke6vQBq7zGASZdrOWRKalyH4TWsSxtKFVqYlwvcXd+WyCYzspybQdOVNXYIt29y4bnU1R/k7
M7GovPmkdyFhk8S/Rz+GrNQjQqHDEKlDN8XPDvWzq7JTf50K4R5335ViqkMaIN+cMY44pn8NQpPo
kTC9J312TOOjJ83vOmsxEjvhtKE25cRoUOLwTJpN2+symv6+jP3FGnMoSHxvSb48BQaAfZJm9BrQ
A4Xa9kHveS7qrmRWuwA6NxHLpizm7dQ9DkJHt4CsGt4+GDajCXUXmfKauP6wnv1ik09qXAfewjQR
iQcKb54iBK5zq/blOP04RoCaa3LitdNW0dZqok+2WBejgk8/ShXuGIUvo40yMo1vjWDgkLL/q1B6
g70KXOaZWJHadGwVJMvC/jD9j7Mza2oc2dr1HzqK0Jgp3doGDNjYzFA3CgoozfOsX3+eZEd8p8o4
8Hf2RffeEV3dkqVU5lrvegdOqKpqd2jS18Ajj/7kbd0kum/ZL3QQ4FgY5/aE4IFWGSxq/CMK/XYq
o1cVMjFz8E9hvWRyQrdT4t6V+fOyLaYbTpGLITOYpHdXXYQEF5HvorHFgwJX/Hi+YZCTWc62dRjE
Ce0yg+Zj03rYLrwwOgA1HxeFonbDa3ZAg8f5wue8Z/rNjJF+knoos6sVZ7IJu6m9goYEaQ6owDGZ
6KTIFJy9BZmJ4oAEr/7CoMKwPOtKkAa3BjqgMFmExFgMPbtrlYFkdua56uEngY7bo7WR7l3Tz5ey
mbF6fdDz+rbwjc1ZFIaI6sVzqjfvDVgSbEsFXSJpgeIxbWZnWsdJfWFg6sNG8KhF7XXDj1IVAILJ
Zdv6AKVoE/QgWM0gkOr8TtEXYYbDZCh/0OlX+TIvEse6suvqsoARO3oJiZgz7DLzfIaE09Ia4cWE
rha7tunCqN2rqAARCCbyLuIl8TpEE7XXqiOBRLBr4gS4kRcwSbqFPLjCJw/HEf4/okFHiy9UieK4
0xnF3euI2cbQ9M8x7ns4Rm7Am1B24axAXrzeQdSiyGhlfTW63b2nsc1U+ylGKJtPl0EBzJ9hGt3S
tY/WLiCxwcaPQFjjeee212mTXc/Qrz3GKPaYXvpekq4y6tEsjs8nzuUqtVEXD5uk77f8Tyjkapja
K+ahlxnThAzeZBVA5DPPZdsthYkx7MQukkB9IHCNCVdQ3al7VH+pvoUXj79xA4/BRha8yuf+LqdQ
82g4BIS9LiYDG11dPZIj1gnEyGH5yzSsC5NPBQnsKqNDYQM7h+r3O2j0F822AXJHuEh2dSkD8zyW
w1Ony83sD9PCF8hNemhPBNMgNsnnl7FzVtK7wD7grDeY1bpBvM579Npx+dX0xXP3gj3JDT+Ak1Gc
D/Q4qjQZgme6Md0odr6bXDKBv4zfEgFuTwxWFyGvroxyC/Sw8mL6GpMq3WKrjWm9QvPKpnLsNNK3
3Lu5xaGnNi56nUk84IltXDRdf2nEHrZV7Q3SOAzUzFvNgJTqmo95523sYb6mwduXUXGNqhPHqI0l
ijsjpoTstcucC8SxT2MUL5lunSFouJIagZ96fK7n2lqXDdYA2ID0uMMZHkKkEgwiPDOKV2nFazim
Z0TIrat5U83VJcEo58LunvrO/yMJ6wmM4Urr5FUV+JgTYB6kvkn2UgDqm1GXT5j57o15O2ggz6M9
XVmhq5KW14VMt7aer6K8v46sbKmnGtFJHrqP5ejBDtW7S83Bd0LLhxtjhAU1O8Y2tsd1w+ihs9N1
D4O7QGUcZsmVx1BtwNxiiNOL0mdYRE7TiAvDILILrYe71osbvWsXcTVfzm1+pvkmjj7lUjP9t07H
3Qc7OLbBM6tq2Ei0fardiRbwLTVWqlDxpIW8kc2KtMw6ntcuJ2Utq01FkN+McQu+IwE14wCFua24
uXGt14CBCSKQvGa4P4R4NUn4P2oM41cXOh2p0YAoB2JVR9a9VZYL3Q/XAZ2WUeqLwV2ZTQ1PpDmT
AWz3Ho9fchhNpJHuMKx9hjPxZS0ZZ2XZMsUyyW3TJRbnCM3YGGk1B6qqObYhI8Tnw4zBX/6oga9E
fXpuRx68nghbrOQivMP/4Sr0cqhxctEKF8E4A+FxRo/hdK8mPRex5djgSLY+/SKK4NUr1AaOoP0a
jB5/CjN7TZznqXEBUWsfUZ0amKuFBS4ng/XkOY3A0sw1GcchhYPGkdPb6PhEFrN9BtUviTYhmHKA
P9SKVvS1IguNOI7a1leR1p/1GfnHFqqdGfOiuERvSgoWE67wMuuyM2dur8uBLdgbH+EBXM4N53m1
rNaDYV6XwmQRoZMokYlAnIjb8XLqkfAo9SHTkGyE/vCqXBAdCeckHtajNixkW9zDIsDRh3S4Gug6
L1LSCOZLPcHhPkmvM72HLFksJtJ4ks5ZZ0zzIImdG2EBAa97ycvszO4ZHAg4JC3RSwBvrW2t0hDH
cX6NbRfXliT5T6AbTlt9UQ+4ZeDVNzmo/PHK6vmPmjk09/AxNu/7Hl52Cv8u9m+0S6+uYUl6S1F4
CzESepGwWRK3vg6ISHInpL9waUtbU+YCF5ab3LqE6jYWAsVsWvUBDioefi4BNL3LsbbOx3hYDgw8
W5/GV6zjglCbrYAdX3sVk1LKt6heZFZ+aZXRsg+n61AyG+u6hVVnl1oINycCYQyIMnipYOoMJWxs
1oYBH/z/DHZpEaTVujuBKgNnlBW9JS41onrzxuR1nMVbYiBCrd3qNWYlFSLaVHbIQWh3Enbc+KtY
Wnr52pRBil0UZIUgDEFqRmpjjPAwQX8JneKTWY4qJv2N5TXrpMRuwm1wISihk3cmlaTTdIvI24yB
ywwoCW7TVlyXLtiNS5PZUAEkzqc5Wa+NmvcEpPTqd1AsIKAb+d04NbtZWCDe/bwpeLK9GSLAq26S
HOZG7aJeqnEfJ5hT0zYjppWLMjBe/dQ/E2XmIu01tsMMVGY1t5Tn9WJotLtJDGcmyuVAx0HKynaG
G3z49oNbMPyJDMg/6bDTBxiaXkd6l5BnUQHjQqs1yqfG2kjNvYlcH3I/gnF/HfYM41ycx6ZbFuyu
i+9cX7JdhBgP6Jet3Lu5BwEiedWCjmRVx9njo720PYNiP8r+mFnxWxa3YeEFPC4bLy93methcd8E
1ms3DPq2NRE2WsN1F7WctgFfEZ74nsN83x3PNHzITOG9BWG3n0IvXkylUAILhnHlxnckQXQJTWZy
p+MVtCjw8FpyyKP6KEh/GN70vur4iUwJfQvR6XSbpPpDX467bI5+Ram2Gaq0XA5T+laVITpi1HFR
VOZEDCAwzm+0qXjojGpjpM55ZrG32/b8REzYY+EMD8RQXo1Nu7G96Da3yuegMj+gdT/zL0JS5B/U
AE7QNxih1R/ONPypnQZBg2vCgRcM2zBbgp7st+syrFGa+1tD75kPjJSmBHQCOuMxwWqR3WNYGKTI
jdiBeTetZVwP6bQxYz2B9YE8Q3YhxWf26Yj2gY8XUo+p9nGfx9DjvjF4b8Mw4iE8S7gpzlsoFmYx
X4ZYvkXCeZy8DANfsbZnbdvY1XtSmm8WLiU/m3Ye80aVwsJRH4du/Zt3NKzhwZtqfFGE8YoD+KXE
tbbC1CvCLLYh2wcK+n9hjYoVK4EWmGDiV31onssSy4vJMHZGjWgQqTUpNjRD6aKd8aUCZJ1KYxs2
9n/hsv73ZQ+sSXPPdoOpsYxd3jMj8a4bC1s0IGvPfZ3RRgq619g/5dhrKO/2Q0NUlwLBtRGzCcc5
cLKn6JpmCYi1C6Fuse1xwDcXKmMp4VpMJmc5XZkVCcSlARDnrMzqt7LrVZrIn9/zUYP7v+9E2ab/
5R1soF1LTCGNHUNC7L4WFDsw9PZpyNMo3mJsalUVULBAf76w6Rx5BCDWLgFinmR3OTBvThrD62aM
XnZDVF6aT3Fq3iRlu+6H8VwzBkJbr8jWuHTwTrMcbSkFTY8vV9XAEBBD4yjqVtLhaMOxxU1w721h
EQ67HEvOapCrMCJfuf718y0bR3LliMeG2IVfFrd+aPtdTmA9AWO+Hc4iqO29s8C4MKG6WUWL+HeF
K4qShmIKEl7o7UV95c0vP9+Bqd7G4brxcLsWpCGaBO4crFZYqWXWa42i7Ow7XUcNLBEgEBgUVuuA
WrFnNljpK9z1zyUBBaITS53shyBMF8u2YdfO6FXV1DMk3LilvdFKJu3u+ufbNNS3+u02HYcVDPvR
Jdby30XV2U4F1YQZ3jRWL1PYvmqtidfGtCudGGaOdR2E5kPBlDReE+T17s1tv0ysbDU6ER0Y4/fU
Z7hbJuaJRXd0zUmTYAPbhlNrH9yXTPRicgr2mL6Of/mo5xXdNguj259//zEfcEL4bAO7WhbKYQiO
mGORAXGytDXnVzK06yqcL3hMq1I1Ui77Gj4DMOfT/2LT9lw+Vs+yLa5+8EnVmCy7ge7z86jlokA+
CpKQMYJV6nEmXoC2vXbqVR9ZkZZu8GMtQ5eMdw9WpNfI3JBszTtJgS9rgMtkn2dYnL1lIN+pS016
M2CBPkESq/pTDvBHXiiiWtcRwpUm4anqi/1r94rCSeuKcDB21hzvewvVbmfe236zwpSAPk7fF9BW
HTWiGh/SNNxGqAgCvdxCmLlxi/7u5/duHln3/9zOwfryY9p4ySG2m/P5D2RaAHskgln2YrfRHYHB
KyMlJxhGUgFM4jEcLsL595jUa6atzz3lrQGHoNPr33JM3lKUZtWMoYG5bbXo2ozzN2dKbitoklPi
PtaZff3z7R87CyyIVzb7igrKkAfrp+QJF9bYchaY7pVUDLjySulSQ4kLJsyRiqkIQsdlGrVvP1/a
U8vkYMewdFdYwnSIO2TT+PdFtg1jqNarORDjfp8TWF0HF51VwDCfL/CK+0Dx9Itz+kb96iyyCfFz
nm0b8DephYX/tPY5CFDlJia2A6K1P30YZv1gV9BlR/RfWJLUg4HUvrua++qGZDqY1hPfCD4RQ3+b
5PG9P+HAM8/Nkymcdxjw9+ofyEJ/QPK0+VLkTbBMRiguRaItinHccEy8qxeqpL42MeQSyaY3h5d+
0zEIwKTRzYc9xCpoHbAZAg/mVXmt+EuVPbySTo2dX/SR5x7qhOyq0/GiiyZ+ON5eEBNdk+PFd9/G
PLwU/qcdWi8SpKsMkSEgeIcHQGcf+OIdbJSSzHKqRe0Et3UcbybYAqmbr+Hx65hehRg2mLiizTeD
pz9Elb1JI6xSswyu9oQSl5ssrfE3Vh3MhrV1iGS2MvvV6fX1fVuULC7TIR7Blvq3E79O68KFbOzs
JDT2+COf+ucquOqlsw+1/n6ekptc5I8nFta3dUU9yYJmg8B0n8SZf9dVBB9MC/xE7mIGfGNgX4Vx
eE+a+aN6L61rbeIwuE1q7UTSy5GUNqpng33JcYRuycPrerVFrlw5yp1orWeFfc9eQPQXH1M/Zc9u
Yr1PmHXUUOGhazBEYnNuA4Zds9vgtP3IpwOtvb7HbmdJuAMMDOvExm199+Rn0zY9/A6FJzg1DjJM
ElwV3cKL5U6xn1wYPYsvUnKoZABx9tp49n0omb4Nco+mKbCmt0wz7qek3hTnfeg9qweoFriYzE1S
Gld9ByUqdLdpF8Ff/9Ac0NqRMTcwC/DB+Kf03PDLGzrwhhNP+/spoM4fzxIq5Ox7BpZftHOFSEuC
V2Na0osnOrWblrD5//+1BDBJ2JZD4KZlqaPwr8MmLsopq5weOdTorMIEozIYWMK/b2FkOeBPUYAw
miH0z1c9+uMI8+Qnwv4k+Orfq3bEnjAkR4SVNcP5SAcs4JhVkLx+vsz3o0sK2KnEthDbDlBysBwm
s3Z0z7HlLjIHOuTiapLpWUhQimE4W5tImZ8v932/l5InKA06TF7bYSXWQRvqwAh9IpedW7ygV0WM
5pmvoIdZFpKQOWfz4udLHvsmqVAoVKThUJUdhm+kgdbVHvLkfcoIyOzS5VCJl7z5ajFRjRn2AElm
eAJM/VCKnQ7VbNe2yoLRfLLNegeA+GLPzn2eaE8uYy8jJfb6xD2qt/nvOSipmqlNDQJJOA0PXkPt
+uYwM1beJzoQo9V++ti3kdSAFXGi7XLclbIou/F7CqrQeXO0FpY7eNzPd2Gp9vPgLlyafk8npMSy
zcO3E3rAuHkrg73DWptpjHu7vZ977TYoLWV0Hrh4JcS/NUZzZpHsnd5CznquPLCd300lHjAjKpe1
60LjFdoWhni4qMb7jq+KhK30TxMA8vRNBaQXlHcRzAH8B/bxnN2mIW5zs/ZREmJ34jcdOX1clctn
EJKEhvTw7Uf+iBFQXoV7Bzon7FHLvB7RiE5jDY8Ip1MkM9p4kU8hvMg2vy1Nd+2YzEx4Ai3Oa5CX
2j+zeCmy6E9twnoh9eEJRWZQiRE7k+opax6szHrSMjcDyEPcEmSbZtCWpdpRhyAiuCKesVA25nMb
foI3pRnCCt5dJPX3x74lDUV263HQq9XPv/yr3Th8m5Y6dnUToat3mAPmlnXdWMPo7SIjcHDEceB2
GxsJMIgm5EIzvYuStFuJM0iZOItSx7+1EvH9ibs4ct64Flu04apuwTjMkzcL5p9+y12MUbFQtXBg
xK9CaH+Czrwom+TMVVBnIOo/MOb+m2sTl2obBP3w94M9VLR4hspsIio4kQ94it+jFO8H5ONOFvyJ
sv5Ch7OgZflKc4cTIWxHNjoKWuG4jkEipO4etASThfcCZam/85QWs3yIJEaQjrPQc/PZJZBB0ZRO
/NrvMIV0KbBY6hQgOhy9f0+MSdfxHocavjN17TqENxerdGUAyucWmhn8cc5hc3qwMNUWrXam1RTb
NmPw9MSxfCQYWPKzbQEEwI77LQ9sIE6gS3WL357X73q1TPLkubaSXUKudK6ktF4o7pX9+lhOVyOi
Hs2pXyvPu5vc7r51k3u3iD7aYYS4u9PT5ZzcG2a/tbvhSVj4AKb170E6j5EUCIn5ZKfJfnUif13P
DLd6GNWdzx8yf52uZI8gQVQBrGN05oZ0+Pu/jxgbTKqBwPF3qpsQrsJwS3PrFd2e/SBcbhd2FGKu
0BW3qoorRHvv/3fv2bE91f9SVn+rpwPEP2MG8L8zmvhhBlqPNUGEUIxqIb0OkmSvPMqqcr4rt19T
X/6E6kN/Xm3H1rfjmLbLOiPu93B9M1u0R6tH5h2b6ZOOp9JUbJrwrsd+HV3IUxKGzz9f8Eih4qrk
PVaxBGDxDla3xE1FWLhR71LoYJ7V3I8+qOjcmVfqdESG9vTz9Y6EZ0mqY91hEavy8jDa0GmR4dr0
fDtFmbd8d4OfA/xHqFZB/xJbzmdnuzdqSTe6v+hm/0TVeQQo5fqmLSxqQPDxw82r9VuszWlkdkTe
RKQd+9qit8c3aCZIBuXDYGHpkfZPXugquzSrX+ZtCtKXRytp+zcCfC2mJE4rrHaZxRA2QFNMz8iw
oUvWU+QGyxg+IVLQda/NaN2jl58f4LEX5pqSYsa2nO/Bm0WN21qABTF2St5vrD4eTSt7LSP8I4zm
MjROYkJHr2cBRgGuu55+uEBcKduaw1cdNPVHbEDGAoS0CwKiM7kVXfdU6sZbiK3ooowfJCWJssLH
3vM1sckuKNMBhYy7Usrjn5/DkUIe0JZ92UE0bREC9++egT+lDh29dHdzZt7XkfkLjfxFjSPlz5c5
VudgIcjP5IHrxmGXEthzFVmR5e5MH+fW1rgakeo65lk3VudsI+c69AVmWie6lKNFBocrSD6Fhmq2
//11WUvhpOX4cCpTkLoPzybbeJzBqdK5QH0Jo9uqLnLuZSC6yx8JZ5n7zc+//MhURZKpZxtqP2RP
OvxSG3Mw/TSW7q6cmCEYG4SqW7ptW59/K+NRxVYaQhzeUI4l5dMU7DUfKXTYn5oTHH3TTLB5+q4L
1HxwOrRhqINAZ/7OjUaaYn3Gcka7Q33B0SbjiUJY4TL+fuyNjqM4+4V0exVm7h5HKmwqQvf95wdz
7Itg7+ChqJnBt4OiiPN5mi1KrxjoXQd27sPxPi1o+w15a0L/+PlyR1cgcx2OA0dK01W381efPDdt
6dsQRHdYVnaETvpe8czslRiSsdtB6sBgp7EumuREpXV0o+ai/3PdgyU4j6LRi7rziNYdQPa7Jba7
JaV3/0ICOK5z1VXjJq+0PE/d8KnJk8vvSN2lpkKOR6WtPoSDkwmnOBlBrvR3rSKx2rJ/6TC0QJ66
nNd11u0t4pLOhta87PxkMeQdsG7y0sn5+efHf+wz4D6AndgEbecbshMOfcjUfOBIHtHAad1Nb2qY
/eRQKIa++d3m13RH+7EUTzVRkwNWKr6qCT05PlvBeOKtWEcWH3fj2UIVKrZ5OCBwG48qykj/U3vb
ANgeQwg8DcwixWyQieOsBZ9TU2FxLj7U/QmfEMC4r2+b8cXOrbVrRHjMIjXR+uqtDX0wX90lz8l6
NJPmruf1IuS+yKgIEw/4F1NYSkxl5qBhJiHEfKOiG8ZWvxQ6fu0ch2rFq3PgxGM/+vpNwXfvURnq
UjXVfy17O8myOKt47GNoPDPOROMeEzwvwss2cW6iSbuZ/PReRtMTkbDk/PQu6lhdEVVOAVVHajKP
vIX/uZODhTgH7tQ6hAp9lUh+hnmp5OeqBlbDaQFdw9X/okw60t8BJkoH/rkLtfIw1xXjHMOqtMLb
mZR/obazGuzKcH/E5+KmVQ2zHLDkc+uVUnn+/Ojl0TXmOqx5m/3GMg823Lydcm/sAo9szfxBkX9i
ZLDq2A/ttEMDTZqmOz9bkW8tshT64JjXHyTf4k1WpThQ46lpE9VL1Fb5kkkJXXHCeJn0FAVRfwEw
ak7o6vJKYpXkB+bDKO1NLdnGA6fZlHT7TdgQnCe7XQl/tKK4wdHkZQXCaqDlmn4ZrNRck5usfpx0
B89APX1uacoEvidx4lXkhWBV5cYgvTLaJXV9lQzeirDYC2ikiwT5pis+Gvr3RdXCzWNcMFjlInys
mu4Zh3ZYNnJCETMm13iJ0jZ1e0brT7M6X4qMGC8QcCxvLm39Th+MN2cmGsww8g+lE5Xcws+v4+jy
Y0LOezB19VL+/RCcse8ap0TdbcI5cnL/uWOFVyA6GWeeXlZPU1X9/vmSR44cah7TdijTQa0OYTMn
7mo38Bxtp45XWWi/zazc5a5Yqa5WLTiGNstRhOGJYusYpsiF6Q0E9mkIRg7OnL6oZBxIT9uN7GKp
j+ZC6FC+zJqG28MnIyRigJz7txiWOqYyENaC6C0Pgl8IxRdmpd2W1AQDzUSpu78hg57PRuCduslj
L4QpiKnD5bHENwCI7dKNW9Wtho6GQx7MLbiknYfdBSzsRdvkn+WACvFrb/3P/afaeaMnv9SWMdbT
IyLFd5ctxBrt20GcOCGOvTtmJewYFv2je1i1dbQEao7rf02tM82/03z9BueKh779M+T1xkKmlBmn
6EbOse1a2A4eTKAyJsPHf1dpZbRjYGgz4IQt8OSefmm9+9lgPIFXHWOLuZteLF5elJTbHv18Fvlv
A41e7SCbbBAisdBCv90GcBwTL7sXTGzNGX6n0w+fTZbj56WkX5N72cTdlqikl4QxJh6UEAI4oxgB
PmauBp91jX9DTowsTV3xicfPB18MYBTwQYazJL6/zwMwZVtgO9rPj2Fwl2JdYovpdfTSpV9E1x5p
1YZFzJgxRBtLFiCKaj748wd2HPEQXyeb6bBgDrZYvyxMN5wzjc2JgetXEmNbdVctVu8Gg0d4nnid
KSHRSPYyRmlw86+D4qXMohPLBdUdb+YAzyRBW1gO3zrjmMPdvuh7HQeHmSMGs9bWCIgctfEwnM3o
SRV6quLRq54MUDPe+KLfZDm2cPFHEaI96r13LdNei6F8SCYyY617Q+XOKhqIzcDLecJp7KpG4o/5
s7+eCsaq7uymKKpIJKhoYbRxrPBcQHoox7M+qT5tQkPsFsq32oGn1vyDg/NHY5sbRAorx8te+HPF
4D2VhLAtHMTc09dUDCCyJpNuoTS0gSFu5WDvrSx69p35IdX1R6+BDhgg5kZqlVxhPHWbzppY1jVq
aa3hhtQW81XTwZVZG43fLMMmfPHtccbQn+dvhNPvuDzv0dlMSDIWSOopjTRUG4HLDNlO8JIdo98Q
STZB0xroA71pWQ/tpuoQB2PoU2kLUVXVmTnqwzLyIIn300ttTetKx+RlSjCzS2wK3E44r8DmI36C
OIr3M68jRnptGcTe0Ey3NoNBUjewJA1QsUzF9ZiXMJBAfn0SYHDMXdRz+IfERZ3sr9dG7+6UG1hQ
Nunqv1nDkN3YpwXExsMCffZaiXEUtUllxZ/o6T/9Fn8kIlEwkK/bRRY1ewO8kJEuUvXYeELIuvlf
IOFHt2NORxOYFkD68HzEbs/O3ZhPKdaU53pb/nGC4k85WX8wqcMM0SBJI/pwZf3eZN4mdsyaMoPX
2mBXPcWE9nrlbTQLOC/YyYEzJMsTz+lYKQdOoSvACZjTUzv2X5WsW3qplejcIGYeOWrdRLZ36kMa
qpfA8KC8EmmMSljGp0AEtYkcftn/78KcV/9eWNO8CklnrO1E472PVndOjVzExl1QaQ9RWRN+UH9g
1l2l2h5Li03iz5j16tdoLE7xIo9VlCTcOBYxIpaNKvTfO4n7wWxLQm7AnZstSeM7NbIvzOxRFRTk
tAwn9tfvh6AauNmQwHQT3P6wjhBSL/HQkOZODeEbn7pNcXBE42xTCByKt+WiigeJvjj1ro9d2WQz
9TzbU2jFwTkoEFeGePxaO3esL8uhwxEibBcp6nBzSh9EFj52yF3DYesU7TOGnwijTTksosJC6VKt
iZV4Manpvhoe3QvfffyMWMDxW0DprVcgkFgs5tOQEB0x3XzxV0q/eKzXuokjB88+XXRJu3D79tbM
5nBhTqo7pjMuuumqmrAM1BdQFf/zD0dHwx2yfcR8gv0Z0e5na0zPOcohsyDnGdF52Pr3qubUQkzG
ujoiCtf+ZXTRwiEUJ4nCrRu22Zlll2ivwmgZRqh3YEDvwCcaknq1t7AafimmjdXh6GUW+XVs939w
414p5lPT1vTPLVa//ZWThQ+d4+cEhWWPqqRtyYtJquGxNlAEZ733x481zAwqOPfoSifbx1MlwzE3
zouFQ0M0MwIiCDEgBtp69OYO/60MESWRpcNH0Ff5mZhwHwri2V408soLiE8Nq3jrdckOd+Zk5Yme
n/URxfUOmXx/nlAZn1iWx7Yq0AxwPbB2wzr8IAW++ZwxpfYfRmFbA41W2xwBY9Sl7yVO8zrepz+v
SHHs0wNq90xoCOAoh4XZBCjQB5Xv72rVItuVd5vicJB52q9YhLdE+PW3k8mAPKws+ijkIwoXKOti
HUfVHuOZGy14ckbExlFRbOuyuy3tx9TA/HdExWiVOKSrczdM0OGPo/3EF4nchgQd20duVPcpSeeD
rmIF4Oe1Of2VDZ2r1jmrKg9361gnZAZJOeba0UIJ7ZiPn7WYgwD/47CRIFXWXf1en9u7kRBkRZUZ
cOkIm+lRdfq1ixoqp8q1u+o276xw6VSYqU7hNlH36KvzsI3eY8GQOiVCqtzj6zAS2JC8E5WNKhiT
0J8f+PfnTeVtmyAfHI3Gt/kCOlNDIDp2dnnXN3jolW9Fm18UGtYs/UyIyUnq0RGeoeRowVsTNgv1
2yFSEughhnEmbzjGvbENsTIgdcuU56yKq8r0bpaFCymkPlE4fiHfh6fL35c1/93Ty0bEA4JCf0fV
AgVLe9qWBqYKEo8HwY6RVM1NmWBRWIaElMb4hrf1QpWDZZx+kq93D6KBm2+i3Ldu8hiP58JFcRvs
OlX6aoIRpvFgdZjyKcBqhp6RGM4lkCRBr6zXWhKVBcft55dnfMeaWaAUNDDp+Va+kVrA3CdCNQ0L
zJst1um1+4gRWIu96EJdHnF4FHg3SRjc15qNjYL3NQ5RRDvKOvyzFRrx8y2pOca/j5mjjLbKYOrN
kM5R//yv6gGxUltPTWwryTsRUGm47tjNHRmThsZM4OeLHaGaczUYoxzTNCX6YffYalZjCYnNuzpd
+Jm3QVfBuy2rizKan5Jmwiwp3ivdtZqCibIlr8x8lkDTWLFhjLXpy3qretsT93XsvRhQ9Tk7bNf8
hkjklj5m7PvmLtfUZoKWcyzxX+VJMBv6YoZS4eIpe4FVDHrlLE3JcaS5QnteR2dlewqHPYIKu7rp
MQIg9oXx0GHVWTrS7uuktHf1oH8NZ4xQv/PxNPB8zjcNSnryUPW4xzEpkZQClhjRFq0w03g98Wi+
s4vYcCzTMthvHJhYBxVHbZoTcqLE2aVi3gEMsJdG08MwNh/+6tGJ7RudeksNVFVt8fO1v9rUw8UJ
0gAOLXQPY4iDChNOdiJEqJ4C/Fk8JUj+ntuzcrReBN78c1Y0C6IUYcO0XbqoPfHbTXw0evmLURGE
Og78OWG8RKW8UH8x6QDhhaiQyR7+bVjv9SG8kTmz4hD/FNdFE6pAsK+LFZM7LzywqZZG31EGtWP+
7I8h/4Vs2wl7VLYPD8MgSZr0oC/4eCvqzV1HVIqZ4df9dTEzrp5rbdxnqXGtml1zCh7ibnyZBG7q
pb+fAd7gWXQe+mLnJYDCRigcJYpTv83LyY9upZ/ctob7HEYmNjea/EDJPZPySWajbZ93MXHeCnSB
PgAGwm//avb8Mt/Gpb10Bsy6vlrhXOJSaiGHwYjV3cCKbJb9LElwSK2t59NpftXkAV36id3FPVav
4kml4CwWMX//d3spYlvrnCJk9bCnKRLTWAb7oVg14MwT1QIIr3s9I/Pkm0NXCNb/hXI1+bzCAmij
XORUny1T57FmECxyTVsGWXIHqRsl81C0G0XYD62VdI1nYmBuLa9A5Ut5KuaAmGiqhlh+6qADXoKy
n7RHygzs9JsF8Ow7CWh9hsjjCwHyCptP3/IAkXCNAUvOixzzKsW1DRHIFxQPytSgx6c2zLY+iUOY
9t0U7M2GwggshiVKKBO642eAVUtE8hcWM9irA+CNV6JCy8yB4oFHYxN23Y7NJnSDC1fa24rE9t4W
2xqnbBM2L3hJhicRyXLCvPGii8ZHdFDABlOdhXqDZhq/NvV5VZI+FZjrILarxWQ1zam39/1soIp0
DbAbdqJvL49vJkscPxS7YSpeQzE/lHhmMstYNTzPWvuoA+dUT3lkI2atuBaNtuk530pYowpHb4gC
Z4elPs5LKACiJsK9dNhny9rUPwTHf12S3lgVZ0YfsUDIHqPxL9T7Oln7fC+o2XxgZRkcVfBXHLW6
/zocLc8BUGCb3o2y+h0bVB/gL1K/xXntkX/zMcmz/c9b3rHy7q8rHu54PSOZCCK6vdMwjHSjgqmj
ecWPXXouEd+jd0JEckTJoX4hB40q3hUz6N9fyBAMqcPMDpsp/xsyHcmtJQtACSWkyUSuqoRyCr2x
pvqTAN1oZWrleRZ44GaQMJVyiVLql6dPOFVhXgYnUAljFH9D9aOTW+sLARJQ9s+4rd9h0XZr6clr
YBHZjn/WQNCunKeHREyoIrL5PqiDBxFcqs0C446nQSvwQxDvlT0yJaJxU4q0r21NJUoRTXtZKo2p
Xdmfs24RUWJG9KZjtdV11NZTpVMQqwlS6LoGqV1PZEZipI5sw8GPi6ZvwMa8fJlJgp4cY5X2eOVo
3lPWac9q+DfPipZWaH9CgOKv+ivr9XeVi62TkwJPQNVlBeoENRWOG6QuUMrtxsZZiO1YbwHpcczH
Oda8i7LsLDSBIFGy/V/qziQ5jiXN71dpe/uojnlo66pFznMmkAABchMGAmDM8xxr7XUBLWSma+hG
6kPo5+ArFZlIA6p7p7L3yh6ZQHqEh4f7N/yHVPmBqbrwbUubaVWkG0zCg0lUlatK8zfk8+G0oZyV
lPEnR/nVtWVyiluOwIxf9nZdM1RQsi31Y4h6kmmNjylcugRcVuE3G92Mnz5eytciS90GRASUEpjH
ZTYqOyO67smgHx2K76JEIFgxtpNsyzH9BKxz9ZRxiBTgpgJdvGQwuoYGUjytVBSgvAfR8St5Kmhj
Ei1oKFoOm1BDGIbS1Md3eIXgacuA/G2g/qZqoVr1+9vj0FZGmaVVj8LEtDfUCfnDSy6t20xedOFw
E47Zo2gtBmCZPPYxgeQwvfaHIRiT9H1vyrbDCYeydZW1JxlXyQZWXFhGi9T3PtnMrz19AwqzZek0
fike/X6tdapi8TL26hsIkoTjVtRRNOjuUezMBa3o47lxrsWNAPFo8wn4tnkJhDO8fpT1IGK80rhD
z2xG5+ibeH8VOTjh1LMiOlkVUX+KknNjD3coOLwBDHJ/wJfXO+WFtcvI5fIWwzdRZIGAfJuj+d2a
xa5OkFbK0R8qCL1No5v1QzkP6Nx1qPEojtoRpZX3skntxhcVGWOLcO+dSA2VUEOcCwFANV9Dn/uu
Jfohy4KlLOKPESm5Xou+Q2lYWNT6CRIxoSMk7JT4iBLiXrOB81FuMrLncKy/G1haIqpVW80P75yJ
cEGcRXpXk9Y9q9pwSuyKfWinINGFxvekaCJk4G6Taqai/V2jdfIWOnTw5SOvIMElFikrZesIjKrm
tXtHf4D7R687lfcVBuGNEtzHsbb+GatiBzalZ/GSei+SZn3GK7h2+AkUoGVarPF3RU5aJ41daqpy
pDrw2OGEIyXDybT8tUXUqEpYVGAb/smiUVmElwE/zSKVYIMEGUjS74s0TMwxDomDj+BGN0UR7vS6
++FhgYFyxbbq6q9Fh3Z60Xc3EuGRaVYnEX7bT3Hu3Bugo61GnkeJjIiN/fqWz3N8DSMylgRNokyI
pK0PFy+5M+vurOvgWVq36adSQnu+o7wf93xu6eBrBOusj8avrVAPtRD1Rks4RPVylL4aYCQnuQJs
k2PP09SVeH6KizNEcFYkYfqHi6ESIoOQ3NigGXxSx7Kjm11XvfDCSCZis02i8UEUW5u8w6oHPELY
Z1s4m0sc2ScpXjKIeE6VPpq3BTq+lcXJlmAzO+lMFKNTjxrGMDWwlNePkRw82pQSskJ+GKldBKmK
qxGSyAMwziSJXsnhTmpS3CRWsmyqFHcYDHJZbzZRtS3hTAj6WJAKP36Y1zYcS/uZ6sMluIQ2xj71
8CZotaOgiviSvi/7fG/G8o9RgdQjVy8fD3elTsWSEThvMHyi23ixwWVK40eepGvHrNZnaHmdBZDH
oFTe4pZAttW8RCH62sFSRNAfj30F9WsLHIOoj5HlKJcNCJ0Wrh/LkXY00ugxspoHDW6b00W7Ml9T
Yf/eRfoZ1dkbxMteQ0Wj78wKsLR0ZUnDxsDLdZTqF5flZENzttnouiD7EfWwotvotgxp28pF9UiF
cvHxhV97RrTTTZMEH67n5TNy2o50FHwp3alknKoE1CbuJ2JdSAiTWVX5WQFMnIiXL7htQVsDe04Z
7JLtUBhd7gS+xkNClQaxp5lvuCgubqDyrlNAPk2+Gm1nIcW3H9/oG6L13cCwGmwKmLIDtPf3nYVM
pgJpq2rHpG5pzkHc7Fo1wQ+I+pMq97Ro6aoqKi+n6UqUFTxpalTybVT43ziRvhlS9S2p1X6iI5Ov
YsQ9dOUr79MMlGA2ISXoUOQ0NOx/fVRJtfApFzrGtUqcF2nZEy36aR4IGWFsUbLZ6HN8DaV5MDLs
1/RcAlvW3FkWtRW5/pHo3cOuQdNlJt5msVrrtD81xguzCkOz844O+a04zBBDfm47zAOBP4t424mN
o+Q9KDFaYs1ADZqQuQuRGB0phXCO3MEeRXEtjNa51N7kaSZRe1Mf306Tj+f72sICagOORXPozF1W
jaIuaRrZHI2jHfdzeV7qBsX+jJaxN0F97hPqyrVI09Es0Ev8H4oK4vNf0rRh9IS0I4MNnrEVEJDG
CzcGEA8RbX58X1cLcyCniWg0wYu+RAvn+ZirEc7vR5EHCLqtYr+0hvYawLqnGcXpQrm6NM1vPZVK
UZtR05vRsRYydJePL+XqXYP55TUS0FFTAC9+uWsHb9VIkkPzmFh4CCnlQQnUlZpLc1vzvnw81NWn
+ctQF1kiRgdqi66OeYyzapmqP4q8mSgoRHpdsvJICD8e7QpkhEieCFU0tKmvXGYOmYvGot4o5hvZ
GbWjSRi4tBqJw8a2Qwwrfc0GeRvWGaJbzelNabIapx6yJJ9cyJXdSrRYBG0Iqi3o6N+nOET0Ks67
gOY9VgG5jHiui5xcX+wMxBR73b2tU556Ys1TN5t9MrZ4fBcbFmOjKqRZ0IUA8fw+tlkD2Gkizzzq
snxK3XQnFy/a2ByCMv0atOWhgIIr+nrwW179pL6lMCuLRPLjyzCuFWQ412g3QxSA0XLxboW9q2Wt
z6MXpTgBjkSHbK74ywpt3Vyk5eJ61C5em2W1q+VyFQU51gC1vMKm/GsVPzO7gOlU/Kxqbmda40uN
omUxSy3rIazjSdLIGwsxRRkrkSpKv1oU+itXffU1YUqjamiMdvVcpddMK86sIe7Qc28oMqSye4g7
+6SGFFPxQg+s7Cxgkq2O3T3qav0o4W4UyF872XtjlDRjcReUPZGT1typSX02PMBPRTkHZP/942m7
tk1A4KTLYYCkJoq+eGN6GzHDSivNI96RB03bBZ1zEgQHUTsnBMzZJrx7B00bUQMUNT+Tgz+Rh0mb
658kx9eyVEWU8AU4AiGKyyzVbhSQcy2rWGDmMl1rAbkikiH+I+iSjVLG8zyr94n8mEinLHdu/D7b
qPawaNP0G6qEqtmEUwlJD8vMp7pZrEX5z26wqysr7ZP1pl9JG5GmoUJhcKWCe/r7ssc0RzGw2DaO
QhUkLeNzrFJEtRJoulnIYefLOPygr1zF4x36v+GkN57tVCvp0adfTKJtFHAzlG3dw4jqvtbQFhaF
el+USCNfwcBVWQ1xZ02cOghQ9ET93XYkNMyHldKPO6ebV/IMU854qLZiZ5GxxXLl6Nn2m6XAXJCY
71uACljdrkXd5JN181aquHztUXiniiGI5e8AHqOt5KEk9xRAed9ElgJfDqsbbWmH2H+Z0r0oh6tV
9tSXOOm5DYFMkD/I0FfQaX5qKNS+gTYE1k0u0kmrhkfcBac+DnARott1glYyHBrDTqea1cElIAcS
pebgLEtg1HxaDwQKJ0nw0yJsn+F4g65KV7pLAoN0/O1YJ5TgkSd+232IseGx0dqQe2FoYPqPCcZo
tRnflwaaoO1siIPt2+QPIhnH8r6e5PmAyj4MTLsDQmV66Xd66m89UD3CTUFcDfjw46Anz4lcLXV9
Ks7xn134/DEtzAmKnZh/Q+PWEgMvMExGPULmFu8bie8vKlAqbzRPm0xVqFkkBh0GMDWzN0RMW33p
CfiGjMZvnJVnMWDkO6L2d1OR5Dd0fDi9H6x2AIaAvOmYAwU2KJjxF1/RMqVfrOe7sWgN8C/Swi0w
3gMc8MmrcG3n5ewhUsYI5j0PqChyabCQRjy2cMEGRzoLSEtTu5/k3FfCCLAiAr1hc8iZlxF53I2+
a6eKcRT4WFFwF3VYoXalE/J+vLrFkfVubWv0M4W4i9DS+/3dBrxT+XZkGkeMeHf5jk4qxlsTyq4z
N/FXTuz9V85Q5ZcBLzYTtai72ixt4+gWNXsdnihYS4uO6ghW39ItKq7j6Y1aRWdKdN31AGmJNL//
+L4B31y7c1Mkh+SnAvv++537gSYZNb3MY2OY7gQVSm/qIJ2BqsyTZKZ3GHcSmaM2m6Nc6aAwa8FE
0+Kkn9WSvh6wS0XZxZnojfTNqpLXwC6OnWWfS3/eyC1/3R9dN+JFSGaRGX71beQAG638FkVocefM
bl4dLCChcv+UI7ftq8lS9TLIChmRsrLqonYzVK4xdYBMGKmDkipVkFKtTdTLlW9pEU9NqIhjLy1G
wd51i2IdRv3N4GUC77il2B/4FanR2GoTtbd3cmvdKEnJ+UqdoZTRgqS2BtB97Ro4TDQtCryBgAit
IQFQYttJWngspAL5/W5u0+sv6XlITbqDKDAfZHsj41ElRTBy9ACvtf5FoPpcz9823jDXnScB7QIF
/ZU/LgSGTLJ7yAwoTBMkiPdZtN3e4DpSBkPDmJfgST2yKBGB1PZAdVEuvyd0BfSxOxdde/TTEFOX
nvJiGVfPlgvGWHo1AhVxkR7w28eL4+pLgVqweCeE3sllgJX6hakmw88AK1IbrMrNdRVYX4UUDw2V
VToGn8S1V8J5BdgimoSiaP1Oea5VUTdN8RY+op241J1mmxG+jra0zK2zIJ1+fIPXRxO0e9WgMnKJ
RU8iN05pTlrHWIsXuY/flu+hUKQcKoc8G4Tsx8Nd289U9jHHICUk+LqoyWOckFdQ+syjkferJDNn
IQ3bzm+xZlA/2Tqv3pngLWuCx2RfBnnokDQQDdjPBHkpNN2vvmiKDQKWICLzf6KofmUbgaFpKOTU
KshTcWT8kvL5eWloyUAk5+f9sujdhe+55yYCWacqgKGrvVBH/Fw14Pp9/mPYiyVqhXLTa6VkvMFd
fUqrYnkKRSkxZEt0/fETvDYcmAEZJKOlGu8yn6BVajhrJqgP6pZYwO4Fn0ucEi1FaFGr/Hi4a+km
6DY4QbR4ETi6jI8z/JTiGMbN8a36S/3g0N0jyHEWgm4kLz/MpjuaA5FEfrYRjbMrZW8RaH5yFVd6
WJAXYEIj6ie0Zi/WrV6bUdxEBH56XK8St/8iBdXcnouGhjiZO8EKDdRuZyjKS1tLNxK8yzh/cBr8
K0uBg6Q0/yMtpJpagL8TQdHHF3jtvUIYhfImSSBv1+UiaC0O0hE+kSiriv4R5j07oVEnpufjoa6V
csGjEfMg3wX0/7ILnmIKEWUBRZbCye5RmRdAYj2V1y0RPXxFVFruRA4ior+PR762GXNM07ACQvte
H7Mu0wH9dV4wVa7mODwtHSJPtSb9wSFTFB1iOflkSF2c/ZdREfcK25s6AwGfuKZfXuqx0dxR80FZ
JGF8krpharWoYoImqVtATnE8wgMmMicfuO1LOl31ylTRoQTWEpF6K2p5R5KMNFLiYVrr/LDGZ9Hf
TVXtFELKQJ0ciS6bZgWGmp2nkUK7928qhJ7BJ5nrEjOXOGfER0MLN1rY3wRD80PoV6bhPuuks9dU
/kSSZCxS9XABTe+/svJF65Y5R3/kHSjS9ZLWwoP5p85rXfaHUBunNFliSj7BTgg6itYN1qiHHIYq
Nve6+Ey0LUUySrl20VU2LknYGgDlrWKExD9eFVeWPgg0Whg0eRUhXfr7E9LkJE7VzpaPtKbcSRwg
UhDrj57bnMqIEurHg10hKQoEIvGxgGSgQHGxHqQ4k4YK4u7RbwOVYOu5A1SdCUV9r3uIki+ljH28
G1FD0GzwTdgdf4ujs2yE3+yhBH+sIlmEf2tSnKmkfys17ZP98spsABPlYKVp4FDfuJiNtOoK8OsG
Io1ls3HT8JnN6iFPu0eRLn8yF+K7Lt4NOB3kPyJ2oE1xMRe4rXlhnDrWkcb1EliGlgrnjXw/jsak
V6Kp3uNMrN0ZUrkAxXrQuuYL7kp4ByafdHjeJCDfXQltbP5BaY0C8O9roK1KM8xqyzoW6rJt0mVF
SV6q/WOdS0+j94Yya316k1ntytTEqDIJXpTg91a5tebpGYP3SRj3Fhq+u6afFVIH1cx3tbnGT3Mt
LpidpvyS6vUhLiIAYVj9gm0vNOWrwBsKLI3A5OCRelPUzjxlFxPsnD4RvlqLFKfHIgs2ApxRhcG3
rlcWsLHhKkRygXtEvu0jY9FhKIiC1UlJovgNcRg6DrZ5YfE81Ocia2Ns5UNduMB9stiunIqcynSg
NVAdxFgXCyCyBjzM29Q6ivaGmkNh6I1pVYUPbYq3YPmzXS5w/R8vvKvDEqsSlVPCM/SLw9hP+igp
g5qnXYWb0dDvi7Cn8Z9GE/zW+xDGkzalC/3Zchd3c/lALQj5ROaYkL7D2sYO1RRFY1iOiyPA1y24
z70eGMhidAucir7paXtG7/OJ6hcHgr8lGPhhdCWkGDnFSyybJq0ykzN347XWzybLvz73/+a9Zqef
l1H97d/583NGBYYcr77449/2wXOZVdmP+t/Fr/2/H/v9l/52lyX88+GPLF+zw1PyWl3+0G9fy+h/
Xt3sqX767Q/ztA7q4aZ5LYfb16qJ67dL4D7ET/6zH/7L69u33A3561//eHpJApyKqroMnus//vxo
/fLXPyRaWHQjfv7vl1UkRvrzx8St/PWP//if/+M//tf//j///b998NuvT1X91z845P9CBE95U+Qp
FASIgKEZ//mJaJmpNu0GpBFkSiQpmkv+X//Q9L/QiqCbZoFZpmBjU2OosubtI+0v/I3QUtVEZxMV
9z/+Ph+/Pdd/POd/SZvklAVpXf31j/f7u0BrCbMDgXl8xzARxFvMjPzxGFlUHR0Vr1sKZQMN2kjS
Pgl+ro7FNCA1AlDoXW6oOEHdqHI2HmkYbMrInycmbuTYT6HD+MlueSWo5L40dLK5OyLty1McgGAV
caBwXzlobwWtRzf/6mDINUGh7CmslJs6AQptYL0YptXzL0vhz0n+dVLfbygMTmwPlQazsneN9kaq
rMHDYfLY1XgVFurc65V5UPQbNVYXUgVym5uv7GT+8bDvNxQxLOhGlhnr4zIZdrIYLm/ajEejqNdd
7S0MWzqI0zKK4nmsDHPF+/HxiFcoHgwJggcFRdrt78JZK4/UYpTU8WiX+jnHxMsb5HSS+9FaT5sJ
PtorOfRO3thvFc/bQas4x5K9T8wCx5e5JCUrCGXLwspnH1/X1QcAIx4EwFtkdXF+N9moZkM8stKM
cq7q/jGv/Y3X4LSGnkdFSjXkqySx1h+PeqXwx2yILJY8RhN1gt/DhsYMUWRwDB4AqgRYIs3jYm4G
wwYEy84F4pvnLEWVtlgBQImO8cfDW1fvmla1aIyLFXBx104F4tdXovHY2PoNmfoWbVQ8W/1VpWsr
sR4GKd8piJ93TbEJG0gCQU4jddgWWrIB5RQn6lIj3qLXcIfq61GWfSyr1RuoBJhRUXZzo1kXhfd0
icBW7AevX2mBemtWzUwgOsA9zhVlWEtpPGuzcg68eTJg72Vk+TIrkXKh+oPTmdPhxmHO/MxENbI8
xpb7fcDzuudM65NHJ3rQcGBtM2c/tN2blntV4M7l9DONIqMSqYiTyjs3zue5b58sCS2iMLgrhrma
IoxPPRE238bP9E2gPnVltPFw1BLFoDLRlqjPbku3PIAA20R5uEiU5wRP2U8ew7tjnUVAECu2e8p8
l6k9C6CtsAb8+UqYsbGVWv1A6WjZyFRwR+mTne7aQ9c5XN7AsO81F1sJo6VIZaMjlluqVX6q8mRh
+NFSr7SZox2CypzbY7f6+CavLnVIyRxQHE7v8V4YO8ThqATjUWnxxKTOhx28l4RL0STsO3ZZFMhj
ENznhpbrJ2OLeOzXwEmHoIDztk4HQ6Ecd1mcyGS5wzMYyxKlUsiTmlnUJuuo1Va26+AkOOLxlc/K
vuN9++QEe3esMDTnMXsKfQaECt4xXAZVK+2IqnHUhJuwVEW+fIMJ83GQ0bA3h3llLXtJWqpJ+1mZ
RLy9F3dt8pSFdCD6BHhB/L65JEpZJmrQIWOkFTdD0c6qG6kgRcd2G5r4Xiidu5UyS9ytc4d/fJJW
C7w9P1ncl0eMuP9fL0Ic8b+UL7pBLpV4GJpjbT03owkRJ1kbONWntHZurCb5ZHGjEPf+rimXqwQ7
4mR796wx1suzKFWaoyzVR2OUt4rxlEe4ftXlccigFVXyOaB7G+n2Jsrk8+gjFBytSxN7uzTeQ8i5
QfZtJwRJK1ypA6joXVnvjNK5b8qF4lVPGNocU78+xvmwcpJ41SMGPPgx3PhZ3MNL98wtHtE3huae
HPZsuUejszV3ctUsEjfae7azJ46bpUW0HTnrQj06qmgyoIYrB9Y9rYlb3c++ejqa+6G6hugKnU+a
DBCXC00+ENvfS2pzlp38u5fpO99L8acuv8c1GlOldQes8lHOzdutKrbFyFSPUgiNFX/5NItWud1v
tXTc1WGwSKryXHUzmWpJYPp3Ti1BPS8OdN/OkLMXbh9ucD4ey2gPVvsoLltMQgQCoLfNDQSCrTyV
sOIWB4JsNLcZOyM9niMip3uMU/D9VKZxGuwAIq2K2N0naXvndeXSTEKcoaqdWmDmbMIXKZoFkeyi
7L4MtXmI82ztR7hnR7cYjG0jqR4niHjuRLyphcqD72sv1jC8PZ00JgGKo13b4ctYlbui99b9iBwB
OZFmn6oqvsNxcBeiw63Fu8KvN9i9CZXE2yaPD065ctoS4yfpXgmGA+jphbgzVIHmfTUgJO4ctDTd
ls5eKottghWMuFQLuWu/L5bEJWugE/sSPr9XPKROOH+rPwTtOpXT+8Lrv9X2eKsKN/AuuZeG+GtZ
KxC/84ceSrj5nGnto9lYu9hLb5Kg3pNwLlT8m8nzUCFv7I3fGMtAkZajlDxBQNEb85tyVLthoUfN
yxDoD4XRrK2wenXsfDkq0bIwjE1Qn+y2eACvs2/dYacb5aOp5gsPqb2cJxtoztpxpb1cdCuL3a8f
u/sM4nSvoPLCLIt3QNGo6Hn+ytL7fTXmDyT/e7EylBIzYh6UTplFRGgmVtDamL7NOIqkKx5EqBKo
mOMiHg+NBWY1ihd1oM7FtEqN+eAS9PV1tYzt6Jim9gQt3mWqjFjF6jMs4h6qJ8mpFonqzjIVR/kh
vR1oPYN7Ea+gYukLM8LBlnlLFaoQRvZldPb87pNcYBvYDBYGnTVS/um8LObtqK/Fd9ulf8pLdS3D
HOrdYgt4+iB3vK6bNh5P7c6zvE1poQ/ndCtxpyLW4rxeDokDpbhaaHG3rEPvUbwI/lg/ZjJY7kDa
m2p1W6H4aqTxa43piPC7lCo2E3snhiij7lbc5hjF59zytlZSzEGIR7pF9b1k3uydLznLhm+u4i9S
VWzaSXbr6l8HtguqmQsg+7MqMGd5G2/0AAt2rdRnJHnztkfql4DMK/2Zy0ubKvoZp4Vz4yWLXEnm
VjvuU8vb2Y2xwPl1LbYzWa/2Uh0u9SJbY9s57YxDSqRbAzIV731m9lPxghdsD34TbL02Xnt1PNN4
RRPcWjOvPQepPUPPbCmit4S1ryfhBkzMIi+OrdovxIKLeQWTuMTFrVrjpLtSNWveNMKup9wA9Nqo
lbLBa0FqkGBxQOk0XbFXn4MxO1rN8FWSkxPE2b4CUdNgpId0TpQic1ucxOKC67qsWou7S76IyxOX
ofjmKQiyg1nr27z7MrKmQ93fJ1jd55W8j9nVxCk3tLg3Kxb/DguriA/yiGkzd6qMyroiyusI7m3s
Z/F613jwov1cE0LmfT9HQ3OqmtKqbanSVcNMjOrx8uN8NBXBQ62CGmlJhDkHPK1ddNlukFaoPMzK
oplJ7ncZI1/M1Qd2ULnvH8h0V0EkrTqIiiLRMkZvhhzBifLkWYTA6CreSkX8RYwXZO0yzRBdjPWV
E9WLHovVoa5gi3ErdrkWdshiPbgj/GLLnut9OiVYX3ROsLHiZD02ymMCCKDXv3VhuIzY05N2Ymj+
QS3tpbjxITLuhhC3V7ld5SqYFUs7eATgmlrSF60ORKXo5WTbwU0esNhQU9IvX51ENa0BkYqXdjPv
6/Z7b6WTrptoGynO1/CdV6rsLCpSVrRql2UvTXy3nVqevos89gXPWYkp1Ypx1kPWcQF2KI2+EtPu
Y00r9nmlmqI6O29YnpEdrnQO52rwZ2HpwsPOl7miLdoSiAI93JpUJdXCZZGNC3HXYm2Etc/y/B6X
+c9YOsA8nQkXqUmORVPllIDDhKlgtxLrw+/0gzomr7Gabyo/fpvYsS2OvmXhi33Ox/40FBioszbQ
blqoMeVRId00aLMul6dZlm2bWWOUq4J1/jbzyfg2b5ZTILCVQdkOAliyWOtO7TZZ1W1BW6VuwllT
GxgvOy9Y9+2SkN06bA6u2X0R85OWLn6vs7oxOU9gGUdS+8VUhh0QuGySyvZCYtMsgmif8YvCSDUb
EGtWho1IIGW5PudJj9F7PBuQuRCTK5CpcRJ9SUbvLJ52m7zw0XJ044PIcmMEgMSWQqF9rZMBO8Qw
hdrQh59Y+7FU78U9h62x9TztnJILZxChkWw5xFoPdGM4hbEJRqJf5KO5wz3jzjKaJ6lM5qEdrNq+
XIq1OxLhGHr0xcFPMDe0Bzn8ZvTaoRr7TcYmSZ63E08kppSkeMm3sLot4ZXGbJriW9VEPQvb8MbF
KdGz1nVhbFS0d8V6EHfcG+3eu8tsfSdWRhHg3857k5rGBiO0uc/fRPs8m9WBAlxw0ZsL6mxLscCG
st+KRxzCXg6c4C5z2/lgQpHpcDZ2ra0ZWxysGdAcTkXrMXDDoygOeLXyABN3Ola3HEbTqEdbLS0x
buxm+JUDWjM2IAg3Mt+uqcExR+5KTrIFmKP9oLf3AadJpCxqJ5mXGLxXqXXjVt7JccONmBCbjVkq
rXuTdLhI7fUQ3ddWNU9grBZF/yquLUs5usXC8WI8JMvktXYffA8SXaC/TdTUz+ObOrW3igq8LZWK
uWa5TJUuqEP3VS2t1AptQnJjKQlmYkNKcHHQSQbFz2hCD7W6t5p0FiUEM8ZjHK99FZ0o/MdE6BVo
0WZIDXSZlepYOtUMVbipeO81azw10Gqs2kVYQHtwca6OzOTWTpODXkeIngbTIEnXSp7daElyxhl0
k7rxXAXAa5eQ/5r+EI/qA9/9rR/iHfbbeVcenDuFCoMIxnTSCBFzipg20921uGTJMWZlGC3EQMIT
M+JRiM/8wFnTkMDGoTiJwccwoXMcLysNXKO9cLT0BtTZxouNlUObX4T0jrEIOE0tG2FH3hqXWJIG
ydlM8JPuvI3pJWsNomC5xPx2WVJW+DhhvYQ4kDSBvKGdgXASbcXLvhb6fxVFIwRo08DYNUW1TrCq
cx08kiNrN4afyYlcS5lY6aDPyFPBJYsc7pccrcz7rM8cv/lJWrCV2WjKD50pzXXJ3Ba9NCsNc+kY
8ScJ6pVhUbpBNsUArEKR92JYWyMfpP3cHRUnObCvBpKDG54/j5NxEeQBcXi4GXLvk0LE+7llYk1w
vKTE+HBdzm2ImsKQaOF4FGXWINbm4kgXNQDL7ldNuv74SRrau3QUTq0KRsFgKOfdcLJfKFo85vIx
jsa157b7LlSmA3k/tkzonKmTOvJB3qEwSS0tExkI0OsBZfFkkTjb1OxnwDyPhe/N9axb932y84zh
xkvHrYvVru63+zQ0OKxndkF1ulSNRSlLSxG35kE+K2J97qkGHvfNMfKru0rv55GFnIaFki3AMamu
NiXhTNvWd5mTL+1mWEe2ttJ0Batmd+o01jYO24WDQ29ZyohP9rPW+Ewv77LMj665ASZLcPNAL8mX
jUor9HPJ08GJ9EYJqrhfRw48KMtaePln+rRXnr5Y6DJagCbV/suKZx8rVq8qcndsEnOP9+6sz/21
kWnz0DOnLUv+48d/bTgN5x6qexjnOJfN8Ma0kQZv3Q79KfFAnIWo+gydMkW8GXbQZ8UmUdG5qPhY
lhCO0niJYYdcFFtQBXW9wSqbYzjkS5egSEvCUzNvwnSRjO3SzEDXpcEdsutLsZLiqHx0x3oj/o2j
cPl27/+pjuA/0ev755qG/x91BNm4dd3QBJcCsAqNQZON71//3nF71xe8j8vXBirdLPu1MXj1S/5s
D2ryX6CYoXxKUdGBPcIq+LM9yCdQI3DiQ3rSZtGxo/69PWj9RbgLCW4lxWad3/pHe9D6C5dLwmIg
cCX8Aq3/THvwPRJC3DzwUXCjiPoQV/x+mCSVn7jumEboIy4GdV3Y7bK09nL6Ug3JlAh7EZjjTOpu
gwFf8GZdpOSs51KOZzVc+F8m8kpXDQmoixfiypP49WSjo2bFilmFN3aeTeO+WWoSxjme/dWTi4Nq
7qyuPOW9C1xjnGae9sXwD7HXzbUhnw/AmnSo2irpSxAUR7teVOOpkM6dMp59/xwka8nPp1gkTzRz
mHrZA/eRWIvMgYRdvQQd9j4NmYg2dcpZi+NVRtVTUWZtFE4sO5rWGbYSgzoV/83X6R760to4Sbpg
XnogCpN+gv1VLy8I/aZq8+ib2sLTwV0EGOkma9NEZ57kkzHMzlzJiQ75/DR0JxOrjlG/aZhNHQDc
aLrrID+70cErbiptX0U3ajhuYmWcjXC0+HV4Dvdd5KyVKpu5jbZL3WTCAJ4fHNLgoZWdqYZaKY/S
r5FPfC4p7ilfzPScZIAc0kWGVEoMtMBV9VnUI2pc7+v2JYuzqRe8ZpDCGuxwNZJjba6nJ91NZ+nQ
b0rk+KhezakJ2XULdX0WhA+++VqnuzxdWBnlRyawbf0Vp/VE7rqZxRN0unFjUChErTgYz6qrU3Er
V42az1yaVlp0N/LQWnnBkw2dB35St92VmSAPV0qzaGTCizs7OLEqJp16KBWBnXsY+nSOb+Q8VzE0
hOOQS4+6Jgx402erXtTMV47ovmEsoBtNmD7uOSYrd2t7CuEF5Hk944ZrMDydQwPPw8e4ImQNShT6
zFutz/ZmIJNeRw86i69ykEj1ntoeIGa/F/OT3XppgZhcy4mrwenJMXKDW4WIW6lPWzQM9eSUt9bC
r5ZhuBgTjKeDepbG58JUZkaIbgTNjWPWGTPxRKLMOtsyjsK6N2vMZieWTcO1yRRirQbJgHqYmu7L
WCyKMJ1ZlDTqcK/rxdaCXsxCYRHV5gPPvw33LI5GXohVnPpTLpXpCLp0FY7VqqoI9rNwornR1nAP
YbLuUl6yB52F6q74XcXlkEsd8Yq7SThHsGEHfn4fNs/IMa6MsJx58KpAM0/4YjeM4Umu28bH0CJa
9l4xZ5YxNJ6G2FoVVjofHGvFLZxsVgAfQa0+w1t7NMPx/zJ3fr9pw0Ac/1f2D2AxKD/y0odRibba
pkmsWt8QpVGgy0IHZYz/fp+zHerElAWM1NxT26Rn3/l8Pjvf892N23wlbNyPm9OIVDV+Ytw3P7nl
djbaNqPhC8bXmf+93m7WA/m90f09GFOXmceNfvIl21KbunGf/eHDgBzT/0D57Y+fl1FrtBk/s+dt
XV2Mn2/6v8jUbjw0x99W2PfSXs16hrUyAPLioGM8zIuB7lhEjIZ6fF+c9pK7sPmMqoNogD7sBdFo
nhrKc4hXOgHxs34EZ9PuqR6fF7l9+WLHMF1kiX1MVQIFlJZwvANST8iNamR19oXwMUSnvXNIAAM2
soiivOe2cwaDtevbMcroqjafPJscjQMXhUAFFZTRUwDYuKZaMlSJURyTOU3EKqqqrAYyXiw56/5J
augo4m9GnI/rmoh+CmqIVFPCZqA3dVTDW/iyo6cGagCorPNHjWJLaugq0IzsUrrEUe9iDdPFOnsR
0F4yX2RuPMxerZoNlDg4fqGrAMG2mPvMByF26gUb6CkQddRklEvT30X4gxhD2UhoqqaGEi9HDT1F
MSmuTyBvVBNb1oIawB5GGFxP6kjXTw3WZ4c7xo5iieASSWMLvjX0ldxNRFkJvCNUS2VwZmso1CZY
JUBLAJkoG0OftRQsJOC0GhoDII8zyd9RkkBNvQSCgcJk6CvAceyZ8YqaaqgFfcTw2rmAWKEjRwQQ
KGJN+MGCMiIFRo2pQLlTTTVUBkeslkKnBOclYKxBbpVNQvyj5LdJolbt/GMe04b7Rw6FwCFzST+F
W4TKEVNXSVEHPKShI/xjhRhztzuhZEf6qPcl83jl4Pn/+0K+K/EZ2OhTIm0JKgovCtbfsDbhuPx+
WVhKdYTsPMwjZt2O/XcroN90oa1cqvyP1/N4OVlOZ1v9YGu7aXIHRhyUpG44RNaBa+qvHfIyFTBR
4xIO8f+0Xk0K4Rb83eA7lP/VJE7Wpf673juU/002ncXFgFEkcIKF0BaGGwr5PXkyOJF5aAvo6MmX
wd0JhrZwl/qj7K4eofyHW/pPycPSQFOkeOeTg5tgFDbeQEvahKG86b1JO5WmwldJp/kwmK2zRNtU
krPMk32Inc/V1kjycw61ZaMO8eahmjNy3caLVC5qNtxykXZGlj84XX1GpP3NOLv580hjDA6j9gbJ
iQxDmzISvd3UGZ3Mbex5GDe3LFSSY740ZZJA95YZ7FvgdmdH/rKXnwnt+7fimi5vTNN4srz8BwAA
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FC4E-2A73-AC6C-61FB-B36C818A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E245-B899-15C1-4287-1078323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0E1A-27E0-1579-7B09-C07695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F1F9-6FB8-283A-0C0D-B9EC4AB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6F41-80AD-3C47-10A1-6684B5B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1063-26E4-A5AC-9CC8-A8A9629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360F-1DF8-14A9-29C6-37BA634D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D410-FCAD-EFCC-142F-37B1ABD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4063-DCAB-B777-9FC2-D5BBA13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46E6-5A8B-83DF-B3D3-9949B6B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68C72-CB8E-7660-1AC9-4BA2170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6B62F-99DC-461D-ED3A-C90EF51D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AFFF-9F20-1ACD-6D50-17812B0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C26EC-6BD0-BB29-9D84-E5F063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D8C3-CE75-9EFE-CBA7-DB8CCE0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D55-39EF-4B1A-21ED-F88FD79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4F79-DAC7-BC15-B16D-9548920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B23C-5F8F-0E44-F7D7-0515A16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2B8B6-FC97-3C34-AD1A-D5B205F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29B2-0A1E-FB87-3AAC-33448F1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009D-E488-3C6F-F3BF-2CE223A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DF29D-5398-1B8B-C28E-7C9287F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59AD-5092-0FC7-B92D-D419766C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B324-945F-7975-0BFA-3DB8DDD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6A95A-F1CA-6810-0D42-B66B084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051F-23F4-7FA5-1765-A8C8EE1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7B3BE-0A3D-0662-F2C1-1B3A23C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FDC5A-5978-FE80-8580-6A16649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C213-A603-AA98-E306-4D992927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7B3-E4AF-2347-727E-FF7E0F4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BCC9E-05BE-4CF9-B2A3-172BA06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9866-8C01-8F83-5577-E868F5C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8D9B-23C0-768C-52BA-19FB153A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538E2-524D-BBE4-DDF6-7BCB289D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5391F-78E7-59AC-C17C-283CE052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48553-444F-A26C-E579-C3DC43A95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7D78-ECE7-DF06-903E-65DDF21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5EBB7-6851-F0A6-1F21-941644C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17431-06E4-71AB-89D6-E16F73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4F54-2263-DA8C-6AE5-AF9F7D0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D563C-6DA3-A5F1-69F0-5056A65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41545-886C-302B-22D9-492A21E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94BD9-59D7-A93C-BDAD-05D66C4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1CE21-BE49-06D5-AF6C-528190C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DFB9-4056-9C5B-E251-15F6084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6D20-12D4-677E-9F79-21740F6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D326-2D2B-D2A2-6821-581E8D3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53BB7-EC3F-9AF9-6CFF-E2AAE9D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4E3B0-51A2-1F2B-ECB9-8AAA39CF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A366-3527-A6D7-DE98-350456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9E-88B5-88CB-7A5D-BF74A67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41748-5B11-97DC-42A7-9C47A7B8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6CA1-DA03-CC2C-3D1E-9A87BC5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A3D45-2514-8794-27AF-593D7760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C9021-79BF-0A69-7DFA-A7053B6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05BB-9EB7-6C69-54D2-E588E410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B1C4-B8EA-7DB1-EB79-AA9C1BD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AAD15-C566-CD3A-C211-E38CAA6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15B4F-2AA6-369D-0862-13AF9C2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1F8A-A119-64B2-5F0B-D43E969D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B180-4B30-7965-0E40-479A7083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092-E9A7-4837-BED5-C3DA153F0806}" type="datetimeFigureOut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B8F-59E2-3405-9ABA-D6D24F01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3434-3D88-FF96-87CB-C154970D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582E56F-936A-1D57-040E-3D63EC2C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4121433" y="1454998"/>
            <a:ext cx="3949132" cy="2372327"/>
            <a:chOff x="1428376" y="880339"/>
            <a:chExt cx="3949132" cy="23723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1428376" y="880339"/>
              <a:ext cx="31646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수어랑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2079810" y="1929227"/>
              <a:ext cx="3297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말해랑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4354181" y="1149895"/>
            <a:ext cx="34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인공지능을 활용한 </a:t>
            </a:r>
            <a:r>
              <a:rPr lang="ko-KR" altLang="en-US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번역 서비스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3F5-C6D3-0653-0A89-EC4BDE0EA3BD}"/>
              </a:ext>
            </a:extLst>
          </p:cNvPr>
          <p:cNvSpPr txBox="1"/>
          <p:nvPr/>
        </p:nvSpPr>
        <p:spPr>
          <a:xfrm>
            <a:off x="5303153" y="4007834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TEAM_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SALT</a:t>
            </a:r>
            <a:endParaRPr lang="ko-KR" altLang="en-US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F2586A-05D8-67F7-DE98-31456A3A274F}"/>
              </a:ext>
            </a:extLst>
          </p:cNvPr>
          <p:cNvGrpSpPr/>
          <p:nvPr/>
        </p:nvGrpSpPr>
        <p:grpSpPr>
          <a:xfrm>
            <a:off x="4514664" y="6026619"/>
            <a:ext cx="3814103" cy="646331"/>
            <a:chOff x="4615522" y="5892464"/>
            <a:chExt cx="38141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7EDF0-FCBA-D8FA-0768-08655C0D808A}"/>
                </a:ext>
              </a:extLst>
            </p:cNvPr>
            <p:cNvSpPr txBox="1"/>
            <p:nvPr/>
          </p:nvSpPr>
          <p:spPr>
            <a:xfrm>
              <a:off x="5267327" y="5892464"/>
              <a:ext cx="316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김군순</a:t>
              </a:r>
              <a:endParaRPr lang="en-US" altLang="ko-KR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김다희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김훈종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이대섭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백지수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3A229-7104-D0FF-019F-CD3B0448E3C5}"/>
                </a:ext>
              </a:extLst>
            </p:cNvPr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팀장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  <a:endPara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89E6-7635-5A20-74E6-6CE54F51BA24}"/>
              </a:ext>
            </a:extLst>
          </p:cNvPr>
          <p:cNvGrpSpPr/>
          <p:nvPr/>
        </p:nvGrpSpPr>
        <p:grpSpPr>
          <a:xfrm>
            <a:off x="5505449" y="3969746"/>
            <a:ext cx="1181100" cy="456885"/>
            <a:chOff x="5505449" y="3933226"/>
            <a:chExt cx="1181100" cy="45688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17EA38-E939-F899-24D3-7A6CFF615177}"/>
                </a:ext>
              </a:extLst>
            </p:cNvPr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79723E-7D64-1DD7-1345-90EFB7570D08}"/>
                </a:ext>
              </a:extLst>
            </p:cNvPr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2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665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3665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561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49854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699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2081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693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38813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38813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1BD98F-0998-87E7-D26F-15CBF8EC8CFF}"/>
              </a:ext>
            </a:extLst>
          </p:cNvPr>
          <p:cNvSpPr/>
          <p:nvPr/>
        </p:nvSpPr>
        <p:spPr>
          <a:xfrm>
            <a:off x="1724025" y="4430560"/>
            <a:ext cx="800100" cy="247245"/>
          </a:xfrm>
          <a:prstGeom prst="rect">
            <a:avLst/>
          </a:prstGeom>
          <a:solidFill>
            <a:srgbClr val="48778E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7350-91CE-83F4-42A5-A3340F46FA01}"/>
              </a:ext>
            </a:extLst>
          </p:cNvPr>
          <p:cNvSpPr/>
          <p:nvPr/>
        </p:nvSpPr>
        <p:spPr>
          <a:xfrm>
            <a:off x="26384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8CFC9-EAA0-C335-9266-909ECC81DC24}"/>
              </a:ext>
            </a:extLst>
          </p:cNvPr>
          <p:cNvSpPr/>
          <p:nvPr/>
        </p:nvSpPr>
        <p:spPr>
          <a:xfrm>
            <a:off x="35528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건의사항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66D4AC-496F-C6A1-D533-BE979EEC1548}"/>
              </a:ext>
            </a:extLst>
          </p:cNvPr>
          <p:cNvCxnSpPr>
            <a:cxnSpLocks/>
          </p:cNvCxnSpPr>
          <p:nvPr/>
        </p:nvCxnSpPr>
        <p:spPr>
          <a:xfrm>
            <a:off x="1724025" y="4810875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D00628-8BE5-4175-9F89-7AA921E5C408}"/>
              </a:ext>
            </a:extLst>
          </p:cNvPr>
          <p:cNvCxnSpPr>
            <a:cxnSpLocks/>
          </p:cNvCxnSpPr>
          <p:nvPr/>
        </p:nvCxnSpPr>
        <p:spPr>
          <a:xfrm>
            <a:off x="1724025" y="5144250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02A22-706A-974B-9124-91E315E79370}"/>
              </a:ext>
            </a:extLst>
          </p:cNvPr>
          <p:cNvSpPr/>
          <p:nvPr/>
        </p:nvSpPr>
        <p:spPr>
          <a:xfrm>
            <a:off x="172402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2B488-0AA8-26F4-4BA6-4093985E8988}"/>
              </a:ext>
            </a:extLst>
          </p:cNvPr>
          <p:cNvSpPr/>
          <p:nvPr/>
        </p:nvSpPr>
        <p:spPr>
          <a:xfrm>
            <a:off x="262744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C3C92-F602-F2ED-D735-99D90E084AB6}"/>
              </a:ext>
            </a:extLst>
          </p:cNvPr>
          <p:cNvSpPr/>
          <p:nvPr/>
        </p:nvSpPr>
        <p:spPr>
          <a:xfrm>
            <a:off x="3552824" y="4845890"/>
            <a:ext cx="3672783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D2B9A8-FEA5-14B6-635E-D97BEB368E26}"/>
              </a:ext>
            </a:extLst>
          </p:cNvPr>
          <p:cNvSpPr/>
          <p:nvPr/>
        </p:nvSpPr>
        <p:spPr>
          <a:xfrm>
            <a:off x="9671560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34A38E-853E-F6F8-6765-2F56EDFEFFAF}"/>
              </a:ext>
            </a:extLst>
          </p:cNvPr>
          <p:cNvSpPr/>
          <p:nvPr/>
        </p:nvSpPr>
        <p:spPr>
          <a:xfrm>
            <a:off x="8731537" y="484589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게시날짜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ED276-F036-3125-2A18-A665706B3172}"/>
              </a:ext>
            </a:extLst>
          </p:cNvPr>
          <p:cNvSpPr/>
          <p:nvPr/>
        </p:nvSpPr>
        <p:spPr>
          <a:xfrm>
            <a:off x="8025708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FB4AE-AB75-AC8C-8E39-C9EE09DAC920}"/>
              </a:ext>
            </a:extLst>
          </p:cNvPr>
          <p:cNvSpPr/>
          <p:nvPr/>
        </p:nvSpPr>
        <p:spPr>
          <a:xfrm>
            <a:off x="7179956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조회수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0B6EF8-803C-42FC-43B0-9CC1374F0488}"/>
              </a:ext>
            </a:extLst>
          </p:cNvPr>
          <p:cNvSpPr/>
          <p:nvPr/>
        </p:nvSpPr>
        <p:spPr>
          <a:xfrm>
            <a:off x="172402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930210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024D8-3372-5562-9564-B3092A21E2EF}"/>
              </a:ext>
            </a:extLst>
          </p:cNvPr>
          <p:cNvSpPr/>
          <p:nvPr/>
        </p:nvSpPr>
        <p:spPr>
          <a:xfrm>
            <a:off x="262744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EE29E-724E-E3A7-3223-7FC5DE2978D7}"/>
              </a:ext>
            </a:extLst>
          </p:cNvPr>
          <p:cNvSpPr/>
          <p:nvPr/>
        </p:nvSpPr>
        <p:spPr>
          <a:xfrm>
            <a:off x="3638550" y="5238906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수어랑 말해랑 ㄹㅇ 유용한듯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134A-0B52-CB1A-3987-ECCF7784ED0F}"/>
              </a:ext>
            </a:extLst>
          </p:cNvPr>
          <p:cNvSpPr/>
          <p:nvPr/>
        </p:nvSpPr>
        <p:spPr>
          <a:xfrm>
            <a:off x="9671560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89DFEA-620F-EF4F-F8BB-089E32ADF96D}"/>
              </a:ext>
            </a:extLst>
          </p:cNvPr>
          <p:cNvSpPr/>
          <p:nvPr/>
        </p:nvSpPr>
        <p:spPr>
          <a:xfrm>
            <a:off x="8731537" y="5238906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0B3E97-1F36-F56A-C9EA-1C44F037735D}"/>
              </a:ext>
            </a:extLst>
          </p:cNvPr>
          <p:cNvSpPr/>
          <p:nvPr/>
        </p:nvSpPr>
        <p:spPr>
          <a:xfrm>
            <a:off x="8025708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김군순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39C00C-BB77-17A1-3436-F0E33A2B29C7}"/>
              </a:ext>
            </a:extLst>
          </p:cNvPr>
          <p:cNvSpPr/>
          <p:nvPr/>
        </p:nvSpPr>
        <p:spPr>
          <a:xfrm>
            <a:off x="7179956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C2727B-7D39-BF93-D020-5531508141BE}"/>
              </a:ext>
            </a:extLst>
          </p:cNvPr>
          <p:cNvSpPr/>
          <p:nvPr/>
        </p:nvSpPr>
        <p:spPr>
          <a:xfrm>
            <a:off x="172402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930209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F7D2F0-C021-E1BE-99EB-526E2DEB9CB3}"/>
              </a:ext>
            </a:extLst>
          </p:cNvPr>
          <p:cNvSpPr/>
          <p:nvPr/>
        </p:nvSpPr>
        <p:spPr>
          <a:xfrm>
            <a:off x="262744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1EA44-2502-16B1-598F-37D10C568C84}"/>
              </a:ext>
            </a:extLst>
          </p:cNvPr>
          <p:cNvSpPr/>
          <p:nvPr/>
        </p:nvSpPr>
        <p:spPr>
          <a:xfrm>
            <a:off x="3638550" y="5552525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지하철역인데 이 기능 없는거 좀 아쉽지 않나요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EF0271-CC67-432F-CF4D-7F26E9F81E37}"/>
              </a:ext>
            </a:extLst>
          </p:cNvPr>
          <p:cNvSpPr/>
          <p:nvPr/>
        </p:nvSpPr>
        <p:spPr>
          <a:xfrm>
            <a:off x="9671560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60D378-DE56-9060-946D-0A43BBB7B0CB}"/>
              </a:ext>
            </a:extLst>
          </p:cNvPr>
          <p:cNvSpPr/>
          <p:nvPr/>
        </p:nvSpPr>
        <p:spPr>
          <a:xfrm>
            <a:off x="8731537" y="5552525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D50478-E217-65A1-85E4-2FABF204FABC}"/>
              </a:ext>
            </a:extLst>
          </p:cNvPr>
          <p:cNvSpPr/>
          <p:nvPr/>
        </p:nvSpPr>
        <p:spPr>
          <a:xfrm>
            <a:off x="8025708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김훈종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6829C-55C5-7773-EBB7-B7FD73B6070F}"/>
              </a:ext>
            </a:extLst>
          </p:cNvPr>
          <p:cNvSpPr/>
          <p:nvPr/>
        </p:nvSpPr>
        <p:spPr>
          <a:xfrm>
            <a:off x="7179956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154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EB3FCF-77AF-5773-0114-5889447F86CB}"/>
              </a:ext>
            </a:extLst>
          </p:cNvPr>
          <p:cNvSpPr/>
          <p:nvPr/>
        </p:nvSpPr>
        <p:spPr>
          <a:xfrm>
            <a:off x="172402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0109A-33C3-C025-D565-4444C16CE896}"/>
              </a:ext>
            </a:extLst>
          </p:cNvPr>
          <p:cNvSpPr/>
          <p:nvPr/>
        </p:nvSpPr>
        <p:spPr>
          <a:xfrm>
            <a:off x="262744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D6B89-CDE7-49DF-5980-673EA5DD0B03}"/>
              </a:ext>
            </a:extLst>
          </p:cNvPr>
          <p:cNvSpPr/>
          <p:nvPr/>
        </p:nvSpPr>
        <p:spPr>
          <a:xfrm>
            <a:off x="3638550" y="5854851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필요한데 없는 수어 영상들 몇 개 올려봤어요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^^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EEF9B0-C274-6073-DA5C-851C4EFCC01A}"/>
              </a:ext>
            </a:extLst>
          </p:cNvPr>
          <p:cNvSpPr/>
          <p:nvPr/>
        </p:nvSpPr>
        <p:spPr>
          <a:xfrm>
            <a:off x="9671560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487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F14D3E-0C66-CCA6-2349-248841A91A59}"/>
              </a:ext>
            </a:extLst>
          </p:cNvPr>
          <p:cNvSpPr/>
          <p:nvPr/>
        </p:nvSpPr>
        <p:spPr>
          <a:xfrm>
            <a:off x="8731537" y="5854851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5B98B-F877-3859-CB81-100ABE678024}"/>
              </a:ext>
            </a:extLst>
          </p:cNvPr>
          <p:cNvSpPr/>
          <p:nvPr/>
        </p:nvSpPr>
        <p:spPr>
          <a:xfrm>
            <a:off x="8025708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다희쨩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FAEB4B-A72A-B9C4-5DB7-C2A1440BE702}"/>
              </a:ext>
            </a:extLst>
          </p:cNvPr>
          <p:cNvSpPr/>
          <p:nvPr/>
        </p:nvSpPr>
        <p:spPr>
          <a:xfrm>
            <a:off x="7179956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561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ACD5AA-41D9-BD58-9BB1-6568841719DE}"/>
              </a:ext>
            </a:extLst>
          </p:cNvPr>
          <p:cNvSpPr/>
          <p:nvPr/>
        </p:nvSpPr>
        <p:spPr>
          <a:xfrm>
            <a:off x="172402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2802F3-2660-17D9-9267-EF6896C24C5C}"/>
              </a:ext>
            </a:extLst>
          </p:cNvPr>
          <p:cNvSpPr/>
          <p:nvPr/>
        </p:nvSpPr>
        <p:spPr>
          <a:xfrm>
            <a:off x="262744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2A5D41-5847-662D-DE72-CB63A87A3855}"/>
              </a:ext>
            </a:extLst>
          </p:cNvPr>
          <p:cNvSpPr/>
          <p:nvPr/>
        </p:nvSpPr>
        <p:spPr>
          <a:xfrm>
            <a:off x="3638550" y="6168470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이거 있으면 더 좋을듯 ㅇㅇ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07747B-D321-E09E-8DA0-3527AC7BAD0A}"/>
              </a:ext>
            </a:extLst>
          </p:cNvPr>
          <p:cNvSpPr/>
          <p:nvPr/>
        </p:nvSpPr>
        <p:spPr>
          <a:xfrm>
            <a:off x="9671560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32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919AA7-D329-0540-7921-F132AA0C8FFF}"/>
              </a:ext>
            </a:extLst>
          </p:cNvPr>
          <p:cNvSpPr/>
          <p:nvPr/>
        </p:nvSpPr>
        <p:spPr>
          <a:xfrm>
            <a:off x="8731537" y="616847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DE15E2-8184-5D61-FCE4-7579EB024306}"/>
              </a:ext>
            </a:extLst>
          </p:cNvPr>
          <p:cNvSpPr/>
          <p:nvPr/>
        </p:nvSpPr>
        <p:spPr>
          <a:xfrm>
            <a:off x="8025708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이대섭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4FA15A-EDE7-68A0-05BB-0DF43D8764D2}"/>
              </a:ext>
            </a:extLst>
          </p:cNvPr>
          <p:cNvSpPr/>
          <p:nvPr/>
        </p:nvSpPr>
        <p:spPr>
          <a:xfrm>
            <a:off x="7179956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56885-04D7-58CD-9388-3806EC232C69}"/>
              </a:ext>
            </a:extLst>
          </p:cNvPr>
          <p:cNvSpPr/>
          <p:nvPr/>
        </p:nvSpPr>
        <p:spPr>
          <a:xfrm>
            <a:off x="172402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930206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3D6B5-4D08-CFD9-5222-0DEFAEDEEFE7}"/>
              </a:ext>
            </a:extLst>
          </p:cNvPr>
          <p:cNvSpPr/>
          <p:nvPr/>
        </p:nvSpPr>
        <p:spPr>
          <a:xfrm>
            <a:off x="262744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C91A7A-5417-7F91-2A56-7EBA35A5EBB3}"/>
              </a:ext>
            </a:extLst>
          </p:cNvPr>
          <p:cNvSpPr/>
          <p:nvPr/>
        </p:nvSpPr>
        <p:spPr>
          <a:xfrm>
            <a:off x="3638550" y="6482089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근데 데이터 조금 부족한느낌은 있긴 하네요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0FBB0A-F135-C87A-178C-C990BDE0DB1C}"/>
              </a:ext>
            </a:extLst>
          </p:cNvPr>
          <p:cNvSpPr/>
          <p:nvPr/>
        </p:nvSpPr>
        <p:spPr>
          <a:xfrm>
            <a:off x="9671560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111B46-D7E5-CA2D-063F-CECC21F49D8D}"/>
              </a:ext>
            </a:extLst>
          </p:cNvPr>
          <p:cNvSpPr/>
          <p:nvPr/>
        </p:nvSpPr>
        <p:spPr>
          <a:xfrm>
            <a:off x="8731537" y="6482089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3BB65F-C026-52ED-A69B-1280BC2FB38E}"/>
              </a:ext>
            </a:extLst>
          </p:cNvPr>
          <p:cNvSpPr/>
          <p:nvPr/>
        </p:nvSpPr>
        <p:spPr>
          <a:xfrm>
            <a:off x="8025708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백지수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7DEC7-B90C-78E6-861F-5A5AF0DBB8DC}"/>
              </a:ext>
            </a:extLst>
          </p:cNvPr>
          <p:cNvSpPr/>
          <p:nvPr/>
        </p:nvSpPr>
        <p:spPr>
          <a:xfrm>
            <a:off x="7179956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1DCB1-38CF-AD0A-F807-7C5D3E2E71E9}"/>
              </a:ext>
            </a:extLst>
          </p:cNvPr>
          <p:cNvSpPr txBox="1"/>
          <p:nvPr/>
        </p:nvSpPr>
        <p:spPr>
          <a:xfrm>
            <a:off x="4524065" y="382699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D1F92-5A14-3E33-56EC-3628BAB5EE30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DDE8C-F20D-B99D-D754-543AD63F4C8B}"/>
                </a:ext>
              </a:extLst>
            </p:cNvPr>
            <p:cNvSpPr txBox="1"/>
            <p:nvPr/>
          </p:nvSpPr>
          <p:spPr>
            <a:xfrm>
              <a:off x="1028490" y="1598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커뮤니티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6646D-2E61-02EA-2A83-D1AFE4CFE01A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4B652B-0083-C79F-08D3-E2207F38015C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C6A173-22DF-1838-680E-A7D10EEB2D28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261CE-F8B8-D793-5C7C-9FD6F5EA965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실제 사용하는 시설 및 사람이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피드백을 주고 다른 이들과 소통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할 수 있도록 커뮤니티 기능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서비스 개선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을 계속적으로 하기 위해 필요한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1B85424-C6A8-EC8C-C95D-73C2A2B98997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1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82658" y="150640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04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3A5D-F743-5652-6A43-E45C3DB321CA}"/>
              </a:ext>
            </a:extLst>
          </p:cNvPr>
          <p:cNvSpPr txBox="1"/>
          <p:nvPr/>
        </p:nvSpPr>
        <p:spPr>
          <a:xfrm>
            <a:off x="1028490" y="359505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 기술 및 도구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77E-F35A-70F0-70F8-49D742CF4928}"/>
              </a:ext>
            </a:extLst>
          </p:cNvPr>
          <p:cNvGrpSpPr/>
          <p:nvPr/>
        </p:nvGrpSpPr>
        <p:grpSpPr>
          <a:xfrm>
            <a:off x="733425" y="3601424"/>
            <a:ext cx="305958" cy="305958"/>
            <a:chOff x="2282391" y="1097009"/>
            <a:chExt cx="305958" cy="3059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E696E-D2BE-2633-62AC-77D88EF9A3D9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E2A38-680A-FE8F-C5FF-43647755CF47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30BCB7-4963-DC44-CDDE-EB455C37056E}"/>
              </a:ext>
            </a:extLst>
          </p:cNvPr>
          <p:cNvSpPr txBox="1"/>
          <p:nvPr/>
        </p:nvSpPr>
        <p:spPr>
          <a:xfrm>
            <a:off x="1028490" y="3966705"/>
            <a:ext cx="10072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CNN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영상을 입력 받아 학습에 유용한 정보를 포함하고 있는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피쳐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(Feature)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형태로 인코딩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LSTM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피쳐에서의 각 프레임에 대한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시간적 정보를 압축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하여 입력 받은 수어 영상에 대응되는 글로스 집합을 추정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MediaPipe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손가락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포즈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얼굴을 인식하여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하고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입력된 영상 분류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Openai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인식결과를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자연스러운 문장으로 변환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Text-to-</a:t>
            </a: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SpeachAPI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변환한 문장을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음성으로 출력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BF6C7-F021-3BF6-49BF-7BAA2B35B681}"/>
              </a:ext>
            </a:extLst>
          </p:cNvPr>
          <p:cNvSpPr txBox="1"/>
          <p:nvPr/>
        </p:nvSpPr>
        <p:spPr>
          <a:xfrm>
            <a:off x="1028490" y="2911137"/>
            <a:ext cx="1007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 수어사전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일상생활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(3,669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전문용어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(10,281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AA87-EA4F-B2E5-507C-8B87BD1FFF70}"/>
              </a:ext>
            </a:extLst>
          </p:cNvPr>
          <p:cNvSpPr txBox="1"/>
          <p:nvPr/>
        </p:nvSpPr>
        <p:spPr>
          <a:xfrm>
            <a:off x="1317812" y="2299903"/>
            <a:ext cx="97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종류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영상데이터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(mp4)</a:t>
            </a:r>
          </a:p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536,000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문장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단어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지숫자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지문자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개에 대한 영상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36CD1-D0BE-04C9-D581-A4F78086D91F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4D6C6-8665-77B3-209D-0168E65B1806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확보방안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5F65E4-8C25-3D2B-60FB-C00E8129305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8F047A-E946-749A-21B3-EE7DC1E0C919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1F45C-D18F-FC8E-7238-F9EF952C8A4B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06E26-AEF4-ECA9-F36A-DD0039A73007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AI Hub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: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 인식 인공지능 기술 및 서비스 개발에 활용 가능한 대규모 한국 수어 영상 데이터셋 확보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0780B7-F22A-C192-100D-6201060B72D8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수행방법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530514-F490-08D5-7EBD-898E0C5F1E4B}"/>
              </a:ext>
            </a:extLst>
          </p:cNvPr>
          <p:cNvSpPr/>
          <p:nvPr/>
        </p:nvSpPr>
        <p:spPr>
          <a:xfrm>
            <a:off x="1229385" y="5076427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A08FBF-B962-25DC-C7B7-6CE9D6BD5932}"/>
              </a:ext>
            </a:extLst>
          </p:cNvPr>
          <p:cNvSpPr/>
          <p:nvPr/>
        </p:nvSpPr>
        <p:spPr>
          <a:xfrm>
            <a:off x="1229385" y="2677098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332097-2993-99D1-35ED-1C8897586FBC}"/>
              </a:ext>
            </a:extLst>
          </p:cNvPr>
          <p:cNvSpPr/>
          <p:nvPr/>
        </p:nvSpPr>
        <p:spPr>
          <a:xfrm>
            <a:off x="1090652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302019-4DC2-D05C-906E-20D4AE03583A}"/>
              </a:ext>
            </a:extLst>
          </p:cNvPr>
          <p:cNvSpPr/>
          <p:nvPr/>
        </p:nvSpPr>
        <p:spPr>
          <a:xfrm>
            <a:off x="7987550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539101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E3E58-D99F-CE20-B7AF-057B6C4EACBE}"/>
              </a:ext>
            </a:extLst>
          </p:cNvPr>
          <p:cNvSpPr txBox="1"/>
          <p:nvPr/>
        </p:nvSpPr>
        <p:spPr>
          <a:xfrm>
            <a:off x="1028490" y="159821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실용적 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B4CFC6-FDC1-601F-44AD-0258E5931CD4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5AB3FA1-227A-FB34-2C3F-FEDF2FCAF33D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4E75EB-1E58-6A39-CA38-39986EA8700C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89E305-1228-535C-C9A8-4DBB663BC134}"/>
              </a:ext>
            </a:extLst>
          </p:cNvPr>
          <p:cNvSpPr/>
          <p:nvPr/>
        </p:nvSpPr>
        <p:spPr>
          <a:xfrm>
            <a:off x="1485499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접근성 향상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E1263D-B4C6-E130-DF9B-A8B2E229FF30}"/>
              </a:ext>
            </a:extLst>
          </p:cNvPr>
          <p:cNvSpPr/>
          <p:nvPr/>
        </p:nvSpPr>
        <p:spPr>
          <a:xfrm>
            <a:off x="4902868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활동 촉진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54DF71-5988-80AA-E562-F7857F522A1A}"/>
              </a:ext>
            </a:extLst>
          </p:cNvPr>
          <p:cNvSpPr/>
          <p:nvPr/>
        </p:nvSpPr>
        <p:spPr>
          <a:xfrm>
            <a:off x="8382401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 대응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6CF48-538C-B878-1385-730058CB9295}"/>
              </a:ext>
            </a:extLst>
          </p:cNvPr>
          <p:cNvSpPr txBox="1"/>
          <p:nvPr/>
        </p:nvSpPr>
        <p:spPr>
          <a:xfrm>
            <a:off x="1190405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교육 등 다양한 분야에서 농인의 접근성 및 서비스 이용 편의성 증대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95EA0-1A99-FCF3-AA33-DD1A817CDB76}"/>
              </a:ext>
            </a:extLst>
          </p:cNvPr>
          <p:cNvSpPr txBox="1"/>
          <p:nvPr/>
        </p:nvSpPr>
        <p:spPr>
          <a:xfrm>
            <a:off x="4638854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 나은 의사소통 도구를 통해 농인이 다양한 사회적 활동에 참여할 수 있도록 촉진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F17948-994F-B45D-E7B2-F3BFFAC370CD}"/>
              </a:ext>
            </a:extLst>
          </p:cNvPr>
          <p:cNvSpPr txBox="1"/>
          <p:nvPr/>
        </p:nvSpPr>
        <p:spPr>
          <a:xfrm>
            <a:off x="8087308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상황에서의 신속하고 정확한 의사소통으로 농인의 안전 보장 및 대응 능력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83B7DC-7A80-C9F5-B71E-63099DF79E6C}"/>
              </a:ext>
            </a:extLst>
          </p:cNvPr>
          <p:cNvSpPr/>
          <p:nvPr/>
        </p:nvSpPr>
        <p:spPr>
          <a:xfrm>
            <a:off x="1090652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4B4F41-3339-16DE-60E2-F939101D9039}"/>
              </a:ext>
            </a:extLst>
          </p:cNvPr>
          <p:cNvSpPr/>
          <p:nvPr/>
        </p:nvSpPr>
        <p:spPr>
          <a:xfrm>
            <a:off x="7987550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85C3DC-C284-E066-671C-6A8C20167A77}"/>
              </a:ext>
            </a:extLst>
          </p:cNvPr>
          <p:cNvSpPr/>
          <p:nvPr/>
        </p:nvSpPr>
        <p:spPr>
          <a:xfrm>
            <a:off x="4539101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617B9-DA41-4986-C82A-2F4DE2FDABC3}"/>
              </a:ext>
            </a:extLst>
          </p:cNvPr>
          <p:cNvSpPr txBox="1"/>
          <p:nvPr/>
        </p:nvSpPr>
        <p:spPr>
          <a:xfrm>
            <a:off x="1028490" y="403028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사회적 효과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6246BC-6DCB-6726-12E7-F03108DC4861}"/>
              </a:ext>
            </a:extLst>
          </p:cNvPr>
          <p:cNvGrpSpPr/>
          <p:nvPr/>
        </p:nvGrpSpPr>
        <p:grpSpPr>
          <a:xfrm>
            <a:off x="733425" y="4036658"/>
            <a:ext cx="305958" cy="305958"/>
            <a:chOff x="2282391" y="1097009"/>
            <a:chExt cx="305958" cy="3059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08050B-7D33-9166-A26D-BAC984839BE8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270ECA-7D00-D969-E6FC-A1F08BE790F8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8522960-2EC0-23DA-0E51-D0483EDD56BC}"/>
              </a:ext>
            </a:extLst>
          </p:cNvPr>
          <p:cNvSpPr/>
          <p:nvPr/>
        </p:nvSpPr>
        <p:spPr>
          <a:xfrm>
            <a:off x="1485499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다양성 증진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A66543-33D7-858F-E823-59C0E47B6E16}"/>
              </a:ext>
            </a:extLst>
          </p:cNvPr>
          <p:cNvSpPr/>
          <p:nvPr/>
        </p:nvSpPr>
        <p:spPr>
          <a:xfrm>
            <a:off x="4902868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이해 증진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466B1-D701-4265-DDEB-DFC65C62320C}"/>
              </a:ext>
            </a:extLst>
          </p:cNvPr>
          <p:cNvSpPr/>
          <p:nvPr/>
        </p:nvSpPr>
        <p:spPr>
          <a:xfrm>
            <a:off x="8382401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권리의 강화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13CE7-E116-A358-7D5A-3BEFB8FB8E0C}"/>
              </a:ext>
            </a:extLst>
          </p:cNvPr>
          <p:cNvSpPr txBox="1"/>
          <p:nvPr/>
        </p:nvSpPr>
        <p:spPr>
          <a:xfrm>
            <a:off x="1190405" y="495733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 고유의 문화와 수어의 가치를 사회적으로 인식시켜 다양성 존중의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B62CD-C85E-5453-9AAA-AEBE3F2F128C}"/>
              </a:ext>
            </a:extLst>
          </p:cNvPr>
          <p:cNvSpPr txBox="1"/>
          <p:nvPr/>
        </p:nvSpPr>
        <p:spPr>
          <a:xfrm>
            <a:off x="4638854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청인 간의 더 나은 상호작용을 통해 상호 이해 증진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E659B6-6A82-6DFF-8787-9B50D8DA6BE3}"/>
              </a:ext>
            </a:extLst>
          </p:cNvPr>
          <p:cNvSpPr txBox="1"/>
          <p:nvPr/>
        </p:nvSpPr>
        <p:spPr>
          <a:xfrm>
            <a:off x="8087308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권리에 대한 인식 증가 및 이를 통한 법적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정책적 개선 도모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481DF7-7153-2953-3E1D-6E970120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437" y="738187"/>
            <a:ext cx="6867525" cy="538162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9EA4FDB-071E-6BF4-FA9D-50DFA91E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038" y="2057400"/>
            <a:ext cx="3549492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8247E-F903-FB1B-77D5-AF14AC3B2C1B}"/>
              </a:ext>
            </a:extLst>
          </p:cNvPr>
          <p:cNvSpPr txBox="1"/>
          <p:nvPr/>
        </p:nvSpPr>
        <p:spPr>
          <a:xfrm>
            <a:off x="4995130" y="2241709"/>
            <a:ext cx="45977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Q&amp;A</a:t>
            </a:r>
            <a:endParaRPr lang="ko-KR" altLang="en-US" sz="138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1153345" y="2245930"/>
            <a:ext cx="3270447" cy="2046501"/>
            <a:chOff x="1573380" y="880339"/>
            <a:chExt cx="3270447" cy="2046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2100768" y="880339"/>
              <a:ext cx="22156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목차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1573380" y="2095843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Contents</a:t>
              </a:r>
              <a:endParaRPr lang="ko-KR" altLang="en-US" sz="48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6856800" y="187659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 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3B0EF6-4BC9-CE33-A955-B1470FBE724F}"/>
              </a:ext>
            </a:extLst>
          </p:cNvPr>
          <p:cNvCxnSpPr/>
          <p:nvPr/>
        </p:nvCxnSpPr>
        <p:spPr>
          <a:xfrm>
            <a:off x="4927600" y="2372762"/>
            <a:ext cx="0" cy="1792838"/>
          </a:xfrm>
          <a:prstGeom prst="line">
            <a:avLst/>
          </a:prstGeom>
          <a:ln w="19050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321D3-8956-A6B7-625E-E6DC82CFC291}"/>
              </a:ext>
            </a:extLst>
          </p:cNvPr>
          <p:cNvSpPr txBox="1"/>
          <p:nvPr/>
        </p:nvSpPr>
        <p:spPr>
          <a:xfrm>
            <a:off x="5862647" y="1664876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2E48E-5CB1-6C28-8CCF-678230C6C74F}"/>
              </a:ext>
            </a:extLst>
          </p:cNvPr>
          <p:cNvSpPr txBox="1"/>
          <p:nvPr/>
        </p:nvSpPr>
        <p:spPr>
          <a:xfrm>
            <a:off x="6856800" y="258448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설계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0D4B-78F0-BB62-F4F2-D1A7CCD0F1DD}"/>
              </a:ext>
            </a:extLst>
          </p:cNvPr>
          <p:cNvSpPr txBox="1"/>
          <p:nvPr/>
        </p:nvSpPr>
        <p:spPr>
          <a:xfrm>
            <a:off x="5862647" y="2372762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163AD-0DC0-6E63-78F6-DD669EA729CA}"/>
              </a:ext>
            </a:extLst>
          </p:cNvPr>
          <p:cNvSpPr txBox="1"/>
          <p:nvPr/>
        </p:nvSpPr>
        <p:spPr>
          <a:xfrm>
            <a:off x="6856800" y="334791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구현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3D4F2-070B-38BC-C609-02B9F5D80534}"/>
              </a:ext>
            </a:extLst>
          </p:cNvPr>
          <p:cNvSpPr txBox="1"/>
          <p:nvPr/>
        </p:nvSpPr>
        <p:spPr>
          <a:xfrm>
            <a:off x="5862647" y="313619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46F2F-61C7-F4CC-DA33-3F896B97E2E3}"/>
              </a:ext>
            </a:extLst>
          </p:cNvPr>
          <p:cNvSpPr txBox="1"/>
          <p:nvPr/>
        </p:nvSpPr>
        <p:spPr>
          <a:xfrm>
            <a:off x="6856800" y="410776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발전 방향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95CD1-5324-8C97-9FF0-1989CD66BFDF}"/>
              </a:ext>
            </a:extLst>
          </p:cNvPr>
          <p:cNvSpPr txBox="1"/>
          <p:nvPr/>
        </p:nvSpPr>
        <p:spPr>
          <a:xfrm>
            <a:off x="5851426" y="3896043"/>
            <a:ext cx="90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15D8-F312-58C9-1B29-DE79350B621B}"/>
              </a:ext>
            </a:extLst>
          </p:cNvPr>
          <p:cNvSpPr txBox="1"/>
          <p:nvPr/>
        </p:nvSpPr>
        <p:spPr>
          <a:xfrm>
            <a:off x="6856800" y="482379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마무리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70E5F-B947-7428-1790-68BBA2D659BB}"/>
              </a:ext>
            </a:extLst>
          </p:cNvPr>
          <p:cNvSpPr txBox="1"/>
          <p:nvPr/>
        </p:nvSpPr>
        <p:spPr>
          <a:xfrm>
            <a:off x="5862647" y="4612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33D2-9F33-45FE-15B2-127948A127D7}"/>
              </a:ext>
            </a:extLst>
          </p:cNvPr>
          <p:cNvSpPr txBox="1"/>
          <p:nvPr/>
        </p:nvSpPr>
        <p:spPr>
          <a:xfrm>
            <a:off x="6360526" y="1664876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49" y="2433179"/>
            <a:ext cx="10010697" cy="2224206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71C0E4-19C8-71C3-277C-1C08491E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24861"/>
              </p:ext>
            </p:extLst>
          </p:nvPr>
        </p:nvGraphicFramePr>
        <p:xfrm>
          <a:off x="792237" y="2594037"/>
          <a:ext cx="1060751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4431921" y="2511595"/>
            <a:ext cx="332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국내 등록장애인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 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A5F-82AD-A007-D338-6DE002CA8848}"/>
              </a:ext>
            </a:extLst>
          </p:cNvPr>
          <p:cNvSpPr txBox="1"/>
          <p:nvPr/>
        </p:nvSpPr>
        <p:spPr>
          <a:xfrm>
            <a:off x="1028490" y="159821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 증가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E0790-9873-4EAD-9DC7-6463DC298AEC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9B87E9-A814-8007-B366-E2EA3CD144A7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705D-9716-55CA-FBE5-1F77429C08C5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4A30AB-67E2-DA27-122F-585C6285EE7E}"/>
              </a:ext>
            </a:extLst>
          </p:cNvPr>
          <p:cNvSpPr txBox="1"/>
          <p:nvPr/>
        </p:nvSpPr>
        <p:spPr>
          <a:xfrm>
            <a:off x="1028490" y="1969869"/>
            <a:ext cx="867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기준 국내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수는 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42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만명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전체 등록 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두 번째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많은 수로 집계됨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3" y="278216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84818-C68D-F1EA-79BF-5DEC9E142FB7}"/>
              </a:ext>
            </a:extLst>
          </p:cNvPr>
          <p:cNvSpPr txBox="1"/>
          <p:nvPr/>
        </p:nvSpPr>
        <p:spPr>
          <a:xfrm>
            <a:off x="1028491" y="4782141"/>
            <a:ext cx="10286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수화언어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사용하는 이들을 농인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이라고 칭함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여기서 </a:t>
            </a: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특정 언어에 기반을 두는 것이 아닌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한국농아인협회에서는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국내 농인 중 문맹률을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10~20%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추정하고 있고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통계청 조사 결과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40%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농인은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자막서비스를 이용하지 않고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자막 서비스를 이용할 경우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내용을 모두 이해하는 경우는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12.3%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24130B-41C6-06E1-ADA5-BDA817CC033B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제안의 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2001C7-205B-9813-C148-4982D896DE2E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431C4-13FC-EB71-7E05-DF07387434A8}"/>
              </a:ext>
            </a:extLst>
          </p:cNvPr>
          <p:cNvSpPr txBox="1"/>
          <p:nvPr/>
        </p:nvSpPr>
        <p:spPr>
          <a:xfrm>
            <a:off x="1039383" y="4199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 배경</a:t>
            </a:r>
          </a:p>
        </p:txBody>
      </p:sp>
    </p:spTree>
    <p:extLst>
      <p:ext uri="{BB962C8B-B14F-4D97-AF65-F5344CB8AC3E}">
        <p14:creationId xmlns:p14="http://schemas.microsoft.com/office/powerpoint/2010/main" val="332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50" y="3126117"/>
            <a:ext cx="10010697" cy="3311983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26A6530-9703-C82B-1AC8-0BCD94AB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57376"/>
              </p:ext>
            </p:extLst>
          </p:nvPr>
        </p:nvGraphicFramePr>
        <p:xfrm>
          <a:off x="792238" y="3286975"/>
          <a:ext cx="10607519" cy="302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5058700" y="3204534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4" y="347510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0810-F932-E60A-FF9D-8FBCEC4BD075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DB87-5DE9-28E7-524C-6526CABBBA6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D11EF-68A1-AAF6-0D58-4BFA1113AB4E}"/>
              </a:ext>
            </a:extLst>
          </p:cNvPr>
          <p:cNvGrpSpPr/>
          <p:nvPr/>
        </p:nvGrpSpPr>
        <p:grpSpPr>
          <a:xfrm>
            <a:off x="609600" y="1075166"/>
            <a:ext cx="10491747" cy="1971921"/>
            <a:chOff x="609600" y="1075166"/>
            <a:chExt cx="10491747" cy="1971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F61EF-D75F-97D2-F5FB-B8509B0A6884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수어의 사용정도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B403E60-3DC5-182C-9597-7ABFDB914085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A9D1CCC-ED8C-87BA-7EF0-050FFAEB2B2B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607029-B1A0-482C-38A6-8C2BB53624E1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6282E-56D9-4D6D-24D6-FA0772CB25B9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수어는 다른 언어에 기반을 두지 않는 고유 언어이기 때문에 농인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-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 간 의사소통 및 정보전달에 있어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한국어 기반인 필담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자막은 의사소통의 대안이 되기에 어려움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있음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통계청 조사결과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원하는 의사소통 방법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문항에서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농인인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’, 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청인인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모두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‘</a:t>
              </a:r>
              <a:r>
                <a:rPr lang="ko-KR" altLang="en-US" sz="1600" dirty="0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’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를 사용한 의사소통을 가장 선호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A164BD-6A03-1634-FA9F-F115E3B39D65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78AD61-2DB4-FB6C-B5DF-DB594CC391D2}"/>
              </a:ext>
            </a:extLst>
          </p:cNvPr>
          <p:cNvSpPr/>
          <p:nvPr/>
        </p:nvSpPr>
        <p:spPr>
          <a:xfrm>
            <a:off x="6372520" y="1712090"/>
            <a:ext cx="4728826" cy="4532727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9CA4AD-636B-3493-11E7-55D7953A8487}"/>
              </a:ext>
            </a:extLst>
          </p:cNvPr>
          <p:cNvSpPr/>
          <p:nvPr/>
        </p:nvSpPr>
        <p:spPr>
          <a:xfrm>
            <a:off x="6548846" y="2273472"/>
            <a:ext cx="1332411" cy="3215720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78672102"/>
                  </p:ext>
                </p:extLst>
              </p:nvPr>
            </p:nvGraphicFramePr>
            <p:xfrm>
              <a:off x="7219406" y="1712091"/>
              <a:ext cx="3881940" cy="4532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9406" y="1712091"/>
                <a:ext cx="3881940" cy="453272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D7AA6B-3567-5969-F3CC-3F61F06DA4BF}"/>
              </a:ext>
            </a:extLst>
          </p:cNvPr>
          <p:cNvSpPr txBox="1"/>
          <p:nvPr/>
        </p:nvSpPr>
        <p:spPr>
          <a:xfrm>
            <a:off x="1028490" y="35096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E5830-8F4D-DE3E-9D74-C3AFEA2BF29D}"/>
              </a:ext>
            </a:extLst>
          </p:cNvPr>
          <p:cNvGrpSpPr/>
          <p:nvPr/>
        </p:nvGrpSpPr>
        <p:grpSpPr>
          <a:xfrm>
            <a:off x="733425" y="3516051"/>
            <a:ext cx="305958" cy="305958"/>
            <a:chOff x="2282391" y="1097009"/>
            <a:chExt cx="305958" cy="3059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3EF50-600A-B48D-D7E1-D1E416B5A191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E8F65-8AAE-AFEC-D5CE-E33360400D03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CE5552-7524-048A-F37C-D9E4931A59B8}"/>
              </a:ext>
            </a:extLst>
          </p:cNvPr>
          <p:cNvSpPr txBox="1"/>
          <p:nvPr/>
        </p:nvSpPr>
        <p:spPr>
          <a:xfrm>
            <a:off x="1028490" y="3881332"/>
            <a:ext cx="4790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 전반에 걸친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청인 중심의 정보전달 체계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인하여 일상생활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경제활동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긴급상황 등의 분야에서 많은 농인들이 고충을 겪고 있음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농인들 또한 사회의 구성원으로서 청인들과 같은 분야에서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동등한 서비스를 제공받는 것은 기본권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차별금지법을 통해 이러한 기본권을 보장하려 하지만 실질적으로 부족한 상황이기 때문에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 서비스를 제공하여 기본권을 보장받을 수 있도록 도우려고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0357C5-8B25-0B65-E57D-EF6FABE4848D}"/>
              </a:ext>
            </a:extLst>
          </p:cNvPr>
          <p:cNvGrpSpPr/>
          <p:nvPr/>
        </p:nvGrpSpPr>
        <p:grpSpPr>
          <a:xfrm>
            <a:off x="609600" y="1075166"/>
            <a:ext cx="5209881" cy="2218142"/>
            <a:chOff x="609600" y="1075166"/>
            <a:chExt cx="5209881" cy="2218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042AD-C96E-F4A6-300D-62F0EBF5DA61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수어통역사 현황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411E0-DD9D-446B-4F3A-BC04FCB135D0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17AFBD-E8A1-CAD9-9096-F7A712494712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81E7A6-6E14-AF52-BCF2-06EB0CF0E3E0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C5A3B-EFD7-A233-7EFA-2B3E2156159D}"/>
                </a:ext>
              </a:extLst>
            </p:cNvPr>
            <p:cNvSpPr txBox="1"/>
            <p:nvPr/>
          </p:nvSpPr>
          <p:spPr>
            <a:xfrm>
              <a:off x="1028491" y="1969869"/>
              <a:ext cx="47909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한국수어통역사협회에 따르면 수어통역사로 등록되어 있는 인원은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2022.12.31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기준으로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1,973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명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으로 청각장애인 수에 비해 인력이 많이 부족함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특히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지방은 인력이 현저히 떨어져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지방의 농인들은 통역서비스를 누리기 어려움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23FBEE7-498D-F9B2-945D-D6B9A85E4213}"/>
                </a:ext>
              </a:extLst>
            </p:cNvPr>
            <p:cNvSpPr/>
            <p:nvPr/>
          </p:nvSpPr>
          <p:spPr>
            <a:xfrm>
              <a:off x="609600" y="1075166"/>
              <a:ext cx="2618792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 및 필요성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9F7685-7888-C5CE-CCE6-4933EAFDF693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52C97-CE98-C969-17EC-67546D5EAEFF}"/>
              </a:ext>
            </a:extLst>
          </p:cNvPr>
          <p:cNvSpPr txBox="1"/>
          <p:nvPr/>
        </p:nvSpPr>
        <p:spPr>
          <a:xfrm>
            <a:off x="1039383" y="4199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 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D23ED-15BF-7367-3D8A-D651565E6C08}"/>
              </a:ext>
            </a:extLst>
          </p:cNvPr>
          <p:cNvSpPr txBox="1"/>
          <p:nvPr/>
        </p:nvSpPr>
        <p:spPr>
          <a:xfrm>
            <a:off x="6540137" y="2558833"/>
            <a:ext cx="2127127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강원도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88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경기도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447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경상남도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96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경상북도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108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광주광역시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대구광역시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81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대전광역시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64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부산광역시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103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서울특별시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500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세종특별시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울산광역시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인천광역시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101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전라남도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62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전라북도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73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제주도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30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충청남도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85	</a:t>
            </a:r>
          </a:p>
          <a:p>
            <a:pPr>
              <a:buClr>
                <a:srgbClr val="48778E"/>
              </a:buClr>
            </a:pPr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충청북도	</a:t>
            </a:r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51	</a:t>
            </a:r>
          </a:p>
        </p:txBody>
      </p:sp>
    </p:spTree>
    <p:extLst>
      <p:ext uri="{BB962C8B-B14F-4D97-AF65-F5344CB8AC3E}">
        <p14:creationId xmlns:p14="http://schemas.microsoft.com/office/powerpoint/2010/main" val="26461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7825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84B816C7-AA23-5E66-3C01-3072E99C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46"/>
          <a:stretch/>
        </p:blipFill>
        <p:spPr>
          <a:xfrm>
            <a:off x="2330359" y="3775731"/>
            <a:ext cx="2355941" cy="4577578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99892A-83D5-5C89-CD82-8873A82D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523"/>
          <a:stretch/>
        </p:blipFill>
        <p:spPr>
          <a:xfrm>
            <a:off x="7892168" y="3775731"/>
            <a:ext cx="1969473" cy="4577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" t="1931" r="349" b="39325"/>
          <a:stretch/>
        </p:blipFill>
        <p:spPr>
          <a:xfrm>
            <a:off x="1090651" y="2697825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6778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16" y="3559709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8159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8198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809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8159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84" y="3449306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372" y="3449306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891" y="3449306"/>
            <a:ext cx="496827" cy="428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E5863-6D59-A71F-A9F2-54E3EA16A68A}"/>
              </a:ext>
            </a:extLst>
          </p:cNvPr>
          <p:cNvSpPr txBox="1"/>
          <p:nvPr/>
        </p:nvSpPr>
        <p:spPr>
          <a:xfrm>
            <a:off x="4083751" y="4791170"/>
            <a:ext cx="1969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手語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D45BD-B4D9-DCC1-9E89-75EA10AF368A}"/>
              </a:ext>
            </a:extLst>
          </p:cNvPr>
          <p:cNvSpPr txBox="1"/>
          <p:nvPr/>
        </p:nvSpPr>
        <p:spPr>
          <a:xfrm>
            <a:off x="4299834" y="5172976"/>
            <a:ext cx="380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한국수화언어의 줄임말 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한국수어는 한국어와는 문법 체계가 다른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대한민국 농인의 </a:t>
            </a: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>
              <a:buClr>
                <a:srgbClr val="48778E"/>
              </a:buClr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수어랑말해랑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농인들 또한 사회서비스를 누릴 수 있도록 수어를 번역하는 서비스를 제공하려 합니다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F15F5-9D31-EFDD-F348-8F7F8A71C61A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C28AB-24BA-FD4B-B14E-2B2A39AB7827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개발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A60171-F670-06CB-3099-F80E4950EABD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B243E0B-9E9D-B46E-8123-322AFC206A50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2103A-9C0D-1D87-F397-575D18AE042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B7305-D8B8-424C-F2F5-1CEC9D5D1EAB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사회서비스를 누리는데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필수적인 교통서비스분야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에 접근성을 높이기 위한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 서비스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농인들에게 잘 대처할 수 있도록 필수적인 수어 내용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05872F-571D-A8C9-37EF-4595112523A9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1420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91420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0373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553304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1754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75578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169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1754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442901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442901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442901"/>
            <a:ext cx="496827" cy="42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7FAB4-8981-E94F-44A1-9378486D1D9B}"/>
              </a:ext>
            </a:extLst>
          </p:cNvPr>
          <p:cNvSpPr txBox="1"/>
          <p:nvPr/>
        </p:nvSpPr>
        <p:spPr>
          <a:xfrm>
            <a:off x="4341525" y="53655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지하철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10132-2DE6-3326-F90D-56100C3C3324}"/>
              </a:ext>
            </a:extLst>
          </p:cNvPr>
          <p:cNvSpPr txBox="1"/>
          <p:nvPr/>
        </p:nvSpPr>
        <p:spPr>
          <a:xfrm>
            <a:off x="4492832" y="468237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가나초콜릿" panose="020B0600000101010101" pitchFamily="34" charset="-127"/>
                <a:ea typeface="가나초콜릿" panose="020B0600000101010101" pitchFamily="34" charset="-127"/>
              </a:rPr>
              <a:t>이용하시는 기관을 선택하세요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629357-AFB9-168D-0863-B0B521C198EC}"/>
              </a:ext>
            </a:extLst>
          </p:cNvPr>
          <p:cNvSpPr/>
          <p:nvPr/>
        </p:nvSpPr>
        <p:spPr>
          <a:xfrm>
            <a:off x="4218524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F134-AD32-EB01-1E0D-1DA2E9CF5C75}"/>
              </a:ext>
            </a:extLst>
          </p:cNvPr>
          <p:cNvSpPr txBox="1"/>
          <p:nvPr/>
        </p:nvSpPr>
        <p:spPr>
          <a:xfrm>
            <a:off x="7377904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42C88A-87A0-CAA4-1E93-0205D56289CB}"/>
              </a:ext>
            </a:extLst>
          </p:cNvPr>
          <p:cNvSpPr/>
          <p:nvPr/>
        </p:nvSpPr>
        <p:spPr>
          <a:xfrm>
            <a:off x="7281846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C2DA2-BD24-901D-BF74-C5DE7A2F64D6}"/>
              </a:ext>
            </a:extLst>
          </p:cNvPr>
          <p:cNvSpPr txBox="1"/>
          <p:nvPr/>
        </p:nvSpPr>
        <p:spPr>
          <a:xfrm>
            <a:off x="5907743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택시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8C086D-F1F3-C1EE-3428-6769F4A4E965}"/>
              </a:ext>
            </a:extLst>
          </p:cNvPr>
          <p:cNvSpPr/>
          <p:nvPr/>
        </p:nvSpPr>
        <p:spPr>
          <a:xfrm>
            <a:off x="5811685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18E15F-75F5-CC78-FE05-0C721C194CC4}"/>
              </a:ext>
            </a:extLst>
          </p:cNvPr>
          <p:cNvGrpSpPr/>
          <p:nvPr/>
        </p:nvGrpSpPr>
        <p:grpSpPr>
          <a:xfrm>
            <a:off x="5802004" y="5371884"/>
            <a:ext cx="148046" cy="150225"/>
            <a:chOff x="5514975" y="6315075"/>
            <a:chExt cx="69056" cy="8810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F31824-23B0-B3D5-91D8-6C0BB4DD2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6339942"/>
              <a:ext cx="30956" cy="63239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775C971-EDB9-4E5B-DB3A-54C746882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931" y="6315075"/>
              <a:ext cx="38100" cy="88106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F272F8-4E46-7893-A125-2799FCECA531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4E51D-CD50-EE9D-96D3-7543675F66A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25EEB5-E880-48EE-2268-DD048826B407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DD1AB9-C250-BC61-E6F8-F792BFF098DD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33BA21-2341-4BA7-D53F-92CB032EEF6E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2CE857-E96C-0111-1A68-BC69125865F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가장 대중적인 교통수단이면서 서비스 필요성이 큰 지하철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택시에서 운용할 수 있는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카메라 앞에서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수어를 하면 동작을 인식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하여 알맞게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번역한 후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청인에게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텍스트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음성으로 출력</a:t>
              </a:r>
              <a:endPara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8E1FE-A46A-6E16-22E3-F8DF8759850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408639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408639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2947592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270523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598973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592797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0089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59897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160120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160120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160120"/>
            <a:ext cx="496827" cy="428075"/>
          </a:xfrm>
          <a:prstGeom prst="rect">
            <a:avLst/>
          </a:prstGeom>
        </p:spPr>
      </p:pic>
      <p:pic>
        <p:nvPicPr>
          <p:cNvPr id="5" name="그림 4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3AEF53B6-1DDD-200D-2ABE-FC54F72B2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6" y="4584256"/>
            <a:ext cx="6667500" cy="4438650"/>
          </a:xfrm>
          <a:prstGeom prst="roundRect">
            <a:avLst>
              <a:gd name="adj" fmla="val 3287"/>
            </a:avLst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12619-2B46-3E89-45EA-47BAA56DBA2C}"/>
              </a:ext>
            </a:extLst>
          </p:cNvPr>
          <p:cNvSpPr txBox="1"/>
          <p:nvPr/>
        </p:nvSpPr>
        <p:spPr>
          <a:xfrm>
            <a:off x="4701223" y="4182141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통역을 진행중입니다</a:t>
            </a:r>
            <a:r>
              <a:rPr lang="en-US" altLang="ko-KR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잠시만 기다려주세요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4CDFE8-45BF-AF3F-F800-57A34DB7F3A7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51950-9C0A-B27E-D334-861428E24AE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AA7CC16-AAF9-BE38-49D7-2229C0C4AF42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ED52315-3DA7-1E7D-0C23-D8368B286F16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E07AE-1FBD-B30D-0DEB-3D0636815B47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5A584-8D88-D05F-A353-8F2C7A72570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조치를 취하는 중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불안하지 않도록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대기시간동안 안내영상을 출력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F08E4B-B5B9-E051-F508-24269A4B6980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359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F1A97-3DB3-F6E8-7026-4E023C44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1572" r="11561"/>
          <a:stretch/>
        </p:blipFill>
        <p:spPr>
          <a:xfrm>
            <a:off x="1675620" y="4146863"/>
            <a:ext cx="8840751" cy="49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" t="1931" r="349" b="39325"/>
          <a:stretch/>
        </p:blipFill>
        <p:spPr>
          <a:xfrm>
            <a:off x="1090651" y="263359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255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916" y="349548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393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1775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387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2393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6284" y="338507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372" y="3385079"/>
            <a:ext cx="496827" cy="4388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A64BEF-D1B4-3D00-724F-FB0C6B2727E2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3D96-9494-FBEE-2D0B-6563DE042152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사전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E4B1CE-6228-CAEF-458F-5DA3580A7D0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8D3E156-4215-770B-A13B-0A6C37DF6B98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2F6901-8F67-DEA2-C3D4-B11548FDB83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A47CE-A0BF-79D3-FD76-657E0EB3FC9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농인과의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의사소통이 급하게 필요한 경우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활용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수어에 대해 정보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를 얻을 수 있도록 하는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(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한국수어사전과 유사한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)</a:t>
              </a:r>
              <a:endPara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CE15E2-FB5C-B5B3-EE6F-027F8386AB2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ADAEBDFC-E100-1F1D-E79D-128306A4D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Props1.xml><?xml version="1.0" encoding="utf-8"?>
<ds:datastoreItem xmlns:ds="http://schemas.openxmlformats.org/officeDocument/2006/customXml" ds:itemID="{422B7CB1-3651-424B-A21B-CF63B6818B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F82728-5ECE-45F3-864C-53F563D1D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D96C7-7C6C-41B4-B5AF-3C5B2B3EF2FB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d627310-3f1d-4820-b1db-302420b5a55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890</Words>
  <Application>Microsoft Office PowerPoint</Application>
  <PresentationFormat>와이드스크린</PresentationFormat>
  <Paragraphs>216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Medium</vt:lpstr>
      <vt:lpstr>KoPubWorld돋움체_Pro Bold</vt:lpstr>
      <vt:lpstr>KoPubWorld돋움체_Pro Light</vt:lpstr>
      <vt:lpstr>KoPubWorld돋움체_Pro Medium</vt:lpstr>
      <vt:lpstr>KoPubWorld바탕체_Pro Medium</vt:lpstr>
      <vt:lpstr>Pretendard Black</vt:lpstr>
      <vt:lpstr>가나초콜릿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11</cp:revision>
  <dcterms:created xsi:type="dcterms:W3CDTF">2023-11-08T02:58:43Z</dcterms:created>
  <dcterms:modified xsi:type="dcterms:W3CDTF">2023-12-10T17:50:40Z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