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9926638" cy="1435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9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261D-B07D-427F-95CD-315C96B1578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A15A-9290-472F-AB88-57E47D89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261D-B07D-427F-95CD-315C96B1578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A15A-9290-472F-AB88-57E47D89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0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261D-B07D-427F-95CD-315C96B1578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A15A-9290-472F-AB88-57E47D89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5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261D-B07D-427F-95CD-315C96B1578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A15A-9290-472F-AB88-57E47D89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2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261D-B07D-427F-95CD-315C96B1578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A15A-9290-472F-AB88-57E47D89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261D-B07D-427F-95CD-315C96B1578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A15A-9290-472F-AB88-57E47D89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261D-B07D-427F-95CD-315C96B1578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A15A-9290-472F-AB88-57E47D89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7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261D-B07D-427F-95CD-315C96B1578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A15A-9290-472F-AB88-57E47D89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5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261D-B07D-427F-95CD-315C96B1578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A15A-9290-472F-AB88-57E47D89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261D-B07D-427F-95CD-315C96B1578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A15A-9290-472F-AB88-57E47D89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4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261D-B07D-427F-95CD-315C96B1578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A15A-9290-472F-AB88-57E47D89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261D-B07D-427F-95CD-315C96B1578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A15A-9290-472F-AB88-57E47D899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7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01C4A9E-D6A2-43C2-1A0B-374CB7590D00}"/>
              </a:ext>
            </a:extLst>
          </p:cNvPr>
          <p:cNvSpPr/>
          <p:nvPr/>
        </p:nvSpPr>
        <p:spPr>
          <a:xfrm>
            <a:off x="6399582" y="3763078"/>
            <a:ext cx="2921780" cy="4853872"/>
          </a:xfrm>
          <a:prstGeom prst="roundRect">
            <a:avLst>
              <a:gd name="adj" fmla="val 422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1074C80C-CD40-C7B7-3AF2-058C77D292B6}"/>
              </a:ext>
            </a:extLst>
          </p:cNvPr>
          <p:cNvSpPr/>
          <p:nvPr/>
        </p:nvSpPr>
        <p:spPr>
          <a:xfrm>
            <a:off x="6630380" y="3763077"/>
            <a:ext cx="1809944" cy="405698"/>
          </a:xfrm>
          <a:prstGeom prst="round2SameRect">
            <a:avLst>
              <a:gd name="adj1" fmla="val 0"/>
              <a:gd name="adj2" fmla="val 170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b="1" dirty="0"/>
              <a:t>주요 기술 스택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A3C065-9BA7-1FBD-C930-F28F79CE755E}"/>
              </a:ext>
            </a:extLst>
          </p:cNvPr>
          <p:cNvSpPr/>
          <p:nvPr/>
        </p:nvSpPr>
        <p:spPr>
          <a:xfrm>
            <a:off x="279838" y="3763078"/>
            <a:ext cx="5974744" cy="2355900"/>
          </a:xfrm>
          <a:prstGeom prst="roundRect">
            <a:avLst>
              <a:gd name="adj" fmla="val 422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79373C-320E-7A31-ACF8-D83E9D0BA482}"/>
              </a:ext>
            </a:extLst>
          </p:cNvPr>
          <p:cNvSpPr/>
          <p:nvPr/>
        </p:nvSpPr>
        <p:spPr>
          <a:xfrm>
            <a:off x="279838" y="6261050"/>
            <a:ext cx="5974744" cy="2355900"/>
          </a:xfrm>
          <a:prstGeom prst="roundRect">
            <a:avLst>
              <a:gd name="adj" fmla="val 422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BAADA805-67F5-9542-71DA-087C5574EF33}"/>
              </a:ext>
            </a:extLst>
          </p:cNvPr>
          <p:cNvSpPr/>
          <p:nvPr/>
        </p:nvSpPr>
        <p:spPr>
          <a:xfrm>
            <a:off x="505687" y="3763077"/>
            <a:ext cx="1809944" cy="405698"/>
          </a:xfrm>
          <a:prstGeom prst="round2SameRect">
            <a:avLst>
              <a:gd name="adj1" fmla="val 0"/>
              <a:gd name="adj2" fmla="val 170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b="1" dirty="0"/>
              <a:t>주요 기능</a:t>
            </a: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37D97B69-B4B4-532A-0275-60E34E9C05C4}"/>
              </a:ext>
            </a:extLst>
          </p:cNvPr>
          <p:cNvSpPr/>
          <p:nvPr/>
        </p:nvSpPr>
        <p:spPr>
          <a:xfrm>
            <a:off x="505685" y="6261051"/>
            <a:ext cx="1809944" cy="405698"/>
          </a:xfrm>
          <a:prstGeom prst="round2SameRect">
            <a:avLst>
              <a:gd name="adj1" fmla="val 0"/>
              <a:gd name="adj2" fmla="val 170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b="1" dirty="0"/>
              <a:t>주요 사용 기술</a:t>
            </a: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5F7360EE-E25E-BCF8-37C1-F925521C0CCA}"/>
              </a:ext>
            </a:extLst>
          </p:cNvPr>
          <p:cNvSpPr/>
          <p:nvPr/>
        </p:nvSpPr>
        <p:spPr>
          <a:xfrm>
            <a:off x="279839" y="0"/>
            <a:ext cx="4749361" cy="3390900"/>
          </a:xfrm>
          <a:prstGeom prst="round2SameRect">
            <a:avLst>
              <a:gd name="adj1" fmla="val 0"/>
              <a:gd name="adj2" fmla="val 523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1450F4BD-0262-701E-9ABB-4F2FBBEE010F}"/>
              </a:ext>
            </a:extLst>
          </p:cNvPr>
          <p:cNvSpPr/>
          <p:nvPr/>
        </p:nvSpPr>
        <p:spPr>
          <a:xfrm rot="10800000">
            <a:off x="279838" y="8991600"/>
            <a:ext cx="9041524" cy="3810000"/>
          </a:xfrm>
          <a:prstGeom prst="round2SameRect">
            <a:avLst>
              <a:gd name="adj1" fmla="val 0"/>
              <a:gd name="adj2" fmla="val 2906"/>
            </a:avLst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8E39C40D-1683-1997-DDA2-7695F4A2C27F}"/>
              </a:ext>
            </a:extLst>
          </p:cNvPr>
          <p:cNvSpPr/>
          <p:nvPr/>
        </p:nvSpPr>
        <p:spPr>
          <a:xfrm>
            <a:off x="505685" y="8983503"/>
            <a:ext cx="1809944" cy="405698"/>
          </a:xfrm>
          <a:prstGeom prst="round2SameRect">
            <a:avLst>
              <a:gd name="adj1" fmla="val 0"/>
              <a:gd name="adj2" fmla="val 170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b="1" dirty="0"/>
              <a:t>주요 화면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콘텐츠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17EFC9-4EE8-D254-BF14-4E4AFAE4E7DF}"/>
              </a:ext>
            </a:extLst>
          </p:cNvPr>
          <p:cNvSpPr txBox="1"/>
          <p:nvPr/>
        </p:nvSpPr>
        <p:spPr>
          <a:xfrm>
            <a:off x="679395" y="444300"/>
            <a:ext cx="349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28</a:t>
            </a:r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포인트</a:t>
            </a:r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800" b="1" spc="-150" dirty="0" err="1">
                <a:solidFill>
                  <a:schemeClr val="bg1"/>
                </a:solidFill>
                <a:latin typeface="+mj-ea"/>
                <a:ea typeface="+mj-ea"/>
              </a:rPr>
              <a:t>작품명</a:t>
            </a:r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, 1</a:t>
            </a:r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43BB8B-F684-2BCA-381E-B9D1E85F059B}"/>
              </a:ext>
            </a:extLst>
          </p:cNvPr>
          <p:cNvSpPr txBox="1"/>
          <p:nvPr/>
        </p:nvSpPr>
        <p:spPr>
          <a:xfrm>
            <a:off x="699800" y="1073380"/>
            <a:ext cx="4081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err="1">
                <a:solidFill>
                  <a:schemeClr val="bg1"/>
                </a:solidFill>
                <a:latin typeface="+mj-ea"/>
                <a:ea typeface="+mj-ea"/>
              </a:rPr>
              <a:t>작품명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+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부제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=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최대 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줄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/~20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포인트</a:t>
            </a:r>
            <a:endParaRPr lang="en-US" altLang="ko-KR" sz="2000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부제만 있으면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=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최대 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줄</a:t>
            </a:r>
            <a:r>
              <a:rPr lang="en-US" altLang="ko-KR" sz="2000" spc="-150" dirty="0">
                <a:solidFill>
                  <a:schemeClr val="bg1"/>
                </a:solidFill>
                <a:latin typeface="+mj-ea"/>
                <a:ea typeface="+mj-ea"/>
              </a:rPr>
              <a:t>/~24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  <a:ea typeface="+mj-ea"/>
              </a:rPr>
              <a:t>포인트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70247-0E07-A34E-52B0-56FC87890286}"/>
              </a:ext>
            </a:extLst>
          </p:cNvPr>
          <p:cNvSpPr txBox="1"/>
          <p:nvPr/>
        </p:nvSpPr>
        <p:spPr>
          <a:xfrm>
            <a:off x="724698" y="2328361"/>
            <a:ext cx="3143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  <a:latin typeface="+mj-ea"/>
                <a:ea typeface="+mj-ea"/>
              </a:rPr>
              <a:t>팀명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팀장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) : </a:t>
            </a:r>
            <a:r>
              <a:rPr lang="ko-KR" altLang="en-US" sz="1600" b="1" dirty="0" err="1">
                <a:solidFill>
                  <a:schemeClr val="bg1"/>
                </a:solidFill>
                <a:latin typeface="+mj-ea"/>
                <a:ea typeface="+mj-ea"/>
              </a:rPr>
              <a:t>팀명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팀장이름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팀원 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홍길동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김길동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고길동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이길동</a:t>
            </a:r>
            <a:endParaRPr lang="ko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CF4F4AED-811A-56C8-30C9-32F4BFBA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3756" y="53414"/>
            <a:ext cx="2675615" cy="36485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4B5DCE5-EFBD-CA08-255E-351648477BEC}"/>
              </a:ext>
            </a:extLst>
          </p:cNvPr>
          <p:cNvSpPr txBox="1"/>
          <p:nvPr/>
        </p:nvSpPr>
        <p:spPr>
          <a:xfrm>
            <a:off x="467585" y="4354359"/>
            <a:ext cx="5542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예시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길찾기</a:t>
            </a:r>
            <a:r>
              <a:rPr lang="ko-KR" altLang="en-US" sz="1600" dirty="0"/>
              <a:t> 및 버스검색으로 현재 혼잡도 표시</a:t>
            </a:r>
            <a:endParaRPr lang="en-US" altLang="ko-KR" sz="1600" dirty="0"/>
          </a:p>
          <a:p>
            <a:r>
              <a:rPr lang="en-US" altLang="ko-KR" sz="1600" dirty="0"/>
              <a:t>- 14</a:t>
            </a:r>
            <a:r>
              <a:rPr lang="ko-KR" altLang="en-US" sz="1600" dirty="0"/>
              <a:t>포인트</a:t>
            </a:r>
          </a:p>
          <a:p>
            <a:r>
              <a:rPr lang="en-US" altLang="ko-KR" sz="1600" dirty="0"/>
              <a:t>- 14</a:t>
            </a:r>
            <a:r>
              <a:rPr lang="ko-KR" altLang="en-US" sz="1600" dirty="0"/>
              <a:t>포인트로 하기</a:t>
            </a:r>
          </a:p>
          <a:p>
            <a:r>
              <a:rPr lang="en-US" altLang="ko-KR" sz="1600" dirty="0"/>
              <a:t>- 14</a:t>
            </a:r>
            <a:r>
              <a:rPr lang="ko-KR" altLang="en-US" sz="1600" dirty="0"/>
              <a:t>포인트로 하기</a:t>
            </a:r>
          </a:p>
          <a:p>
            <a:r>
              <a:rPr lang="en-US" altLang="ko-KR" sz="1600" dirty="0"/>
              <a:t>- 14</a:t>
            </a:r>
            <a:r>
              <a:rPr lang="ko-KR" altLang="en-US" sz="1600" dirty="0"/>
              <a:t>포인트로 하기</a:t>
            </a:r>
          </a:p>
          <a:p>
            <a:r>
              <a:rPr lang="en-US" altLang="ko-KR" sz="1600" dirty="0"/>
              <a:t>- 14</a:t>
            </a:r>
            <a:r>
              <a:rPr lang="ko-KR" altLang="en-US" sz="1600" dirty="0"/>
              <a:t>포인트로 하기 </a:t>
            </a:r>
            <a:r>
              <a:rPr lang="en-US" altLang="ko-KR" sz="1600" dirty="0"/>
              <a:t>(</a:t>
            </a:r>
            <a:r>
              <a:rPr lang="ko-KR" altLang="en-US" sz="1600" dirty="0"/>
              <a:t>최대 </a:t>
            </a:r>
            <a:r>
              <a:rPr lang="en-US" altLang="ko-KR" sz="1600" dirty="0"/>
              <a:t>6</a:t>
            </a:r>
            <a:r>
              <a:rPr lang="ko-KR" altLang="en-US" sz="1600" dirty="0"/>
              <a:t>줄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A948BE-0688-BCE0-C421-2C4B3784834E}"/>
              </a:ext>
            </a:extLst>
          </p:cNvPr>
          <p:cNvSpPr txBox="1"/>
          <p:nvPr/>
        </p:nvSpPr>
        <p:spPr>
          <a:xfrm>
            <a:off x="505685" y="6846963"/>
            <a:ext cx="5542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예시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카카오맵</a:t>
            </a:r>
            <a:r>
              <a:rPr lang="ko-KR" altLang="en-US" sz="1600" dirty="0"/>
              <a:t> </a:t>
            </a:r>
            <a:r>
              <a:rPr lang="en-US" altLang="ko-KR" sz="1600" dirty="0"/>
              <a:t>API </a:t>
            </a:r>
            <a:r>
              <a:rPr lang="ko-KR" altLang="en-US" sz="1600" dirty="0"/>
              <a:t>활용 </a:t>
            </a:r>
            <a:r>
              <a:rPr lang="en-US" altLang="ko-KR" sz="1600" dirty="0"/>
              <a:t>– </a:t>
            </a:r>
            <a:r>
              <a:rPr lang="ko-KR" altLang="en-US" sz="1600" dirty="0"/>
              <a:t>지도 표시 및 구현</a:t>
            </a:r>
            <a:endParaRPr lang="en-US" altLang="ko-KR" sz="1600" dirty="0"/>
          </a:p>
          <a:p>
            <a:r>
              <a:rPr lang="en-US" altLang="ko-KR" sz="1600" dirty="0"/>
              <a:t>- 14</a:t>
            </a:r>
            <a:r>
              <a:rPr lang="ko-KR" altLang="en-US" sz="1600" dirty="0"/>
              <a:t>포인트로 하기</a:t>
            </a:r>
          </a:p>
          <a:p>
            <a:r>
              <a:rPr lang="en-US" altLang="ko-KR" sz="1600" dirty="0"/>
              <a:t>- 14</a:t>
            </a:r>
            <a:r>
              <a:rPr lang="ko-KR" altLang="en-US" sz="1600" dirty="0"/>
              <a:t>포인트로 하기</a:t>
            </a:r>
          </a:p>
          <a:p>
            <a:r>
              <a:rPr lang="en-US" altLang="ko-KR" sz="1600" dirty="0"/>
              <a:t>- 14</a:t>
            </a:r>
            <a:r>
              <a:rPr lang="ko-KR" altLang="en-US" sz="1600" dirty="0"/>
              <a:t>포인트로 하기</a:t>
            </a:r>
          </a:p>
          <a:p>
            <a:r>
              <a:rPr lang="en-US" altLang="ko-KR" sz="1600" dirty="0"/>
              <a:t>- 14</a:t>
            </a:r>
            <a:r>
              <a:rPr lang="ko-KR" altLang="en-US" sz="1600" dirty="0"/>
              <a:t>포인트로 하기</a:t>
            </a:r>
          </a:p>
          <a:p>
            <a:r>
              <a:rPr lang="en-US" altLang="ko-KR" sz="1600" dirty="0"/>
              <a:t>- 14</a:t>
            </a:r>
            <a:r>
              <a:rPr lang="ko-KR" altLang="en-US" sz="1600" dirty="0"/>
              <a:t>포인트로 하기 </a:t>
            </a:r>
            <a:r>
              <a:rPr lang="en-US" altLang="ko-KR" sz="1600" dirty="0"/>
              <a:t>(</a:t>
            </a:r>
            <a:r>
              <a:rPr lang="ko-KR" altLang="en-US" sz="1600" dirty="0"/>
              <a:t>최대 </a:t>
            </a:r>
            <a:r>
              <a:rPr lang="en-US" altLang="ko-KR" sz="1600" dirty="0"/>
              <a:t>6</a:t>
            </a:r>
            <a:r>
              <a:rPr lang="ko-KR" altLang="en-US" sz="1600" dirty="0"/>
              <a:t>줄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CB7F38-2861-CC97-2960-6AD1CF297C61}"/>
              </a:ext>
            </a:extLst>
          </p:cNvPr>
          <p:cNvSpPr txBox="1"/>
          <p:nvPr/>
        </p:nvSpPr>
        <p:spPr>
          <a:xfrm>
            <a:off x="505685" y="9586477"/>
            <a:ext cx="554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- 14</a:t>
            </a:r>
            <a:r>
              <a:rPr lang="ko-KR" altLang="en-US" sz="1600" dirty="0"/>
              <a:t>포인트 글씨로 주요 화면 설명 간단히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B48F56-1E18-FC1A-0DBC-828C79C9334B}"/>
              </a:ext>
            </a:extLst>
          </p:cNvPr>
          <p:cNvSpPr txBox="1"/>
          <p:nvPr/>
        </p:nvSpPr>
        <p:spPr>
          <a:xfrm>
            <a:off x="6630380" y="4354359"/>
            <a:ext cx="2412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- 14</a:t>
            </a:r>
            <a:r>
              <a:rPr lang="ko-KR" altLang="en-US" sz="1600" dirty="0"/>
              <a:t>포인트 글씨로 </a:t>
            </a:r>
            <a:endParaRPr lang="en-US" altLang="ko-KR" sz="1600" dirty="0"/>
          </a:p>
          <a:p>
            <a:r>
              <a:rPr lang="ko-KR" altLang="en-US" sz="1600" dirty="0" err="1"/>
              <a:t>스택로고</a:t>
            </a:r>
            <a:r>
              <a:rPr lang="ko-KR" altLang="en-US" sz="1600" dirty="0"/>
              <a:t> 밑에 글씨쓰기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83DFC7-098B-88A7-E7F4-908D318DD878}"/>
              </a:ext>
            </a:extLst>
          </p:cNvPr>
          <p:cNvSpPr txBox="1"/>
          <p:nvPr/>
        </p:nvSpPr>
        <p:spPr>
          <a:xfrm>
            <a:off x="5902652" y="1359760"/>
            <a:ext cx="28745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</a:rPr>
              <a:t>해당공간에 그림이나 자유롭게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</a:rPr>
              <a:t>디테일 넣어도 좋음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altLang="ko-KR" sz="18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</a:rPr>
              <a:t>전체적인 색상은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</a:rPr>
              <a:t>수정하여도 무관</a:t>
            </a:r>
          </a:p>
        </p:txBody>
      </p:sp>
    </p:spTree>
    <p:extLst>
      <p:ext uri="{BB962C8B-B14F-4D97-AF65-F5344CB8AC3E}">
        <p14:creationId xmlns:p14="http://schemas.microsoft.com/office/powerpoint/2010/main" val="368100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</TotalTime>
  <Words>150</Words>
  <Application>Microsoft Office PowerPoint</Application>
  <PresentationFormat>A3 용지(297x420mm)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영우 장</dc:creator>
  <cp:lastModifiedBy>박 수현</cp:lastModifiedBy>
  <cp:revision>2</cp:revision>
  <cp:lastPrinted>2023-07-31T06:32:27Z</cp:lastPrinted>
  <dcterms:created xsi:type="dcterms:W3CDTF">2023-07-31T05:56:10Z</dcterms:created>
  <dcterms:modified xsi:type="dcterms:W3CDTF">2023-07-31T06:47:18Z</dcterms:modified>
</cp:coreProperties>
</file>