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03" r:id="rId3"/>
    <p:sldId id="300" r:id="rId4"/>
    <p:sldId id="299" r:id="rId5"/>
    <p:sldId id="306" r:id="rId6"/>
    <p:sldId id="305" r:id="rId7"/>
    <p:sldId id="301" r:id="rId8"/>
    <p:sldId id="302" r:id="rId9"/>
    <p:sldId id="308" r:id="rId10"/>
    <p:sldId id="307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" initials="J" lastIdx="2" clrIdx="0">
    <p:extLst>
      <p:ext uri="{19B8F6BF-5375-455C-9EA6-DF929625EA0E}">
        <p15:presenceInfo xmlns:p15="http://schemas.microsoft.com/office/powerpoint/2012/main" userId="J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30T17:24:25.165" idx="2">
    <p:pos x="10" y="10"/>
    <p:text>사용하지 않는 화면은 이렇게 가릴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2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1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006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쿠팡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배송 및 물류시스템 개선 온라인 쇼핑몰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167618" y="5859736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홍길동과 아이들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2023. 00. 00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80A32E-C998-FDA0-ABC1-95CDFE45B17D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81000-F239-7C08-375F-F1A7E34B2C9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C6DA9-CDA7-4F8B-D780-C2E85F8E726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84C0AB-58ED-7B46-2629-7EC92D2D50D3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85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변경이력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96D1B09-CF44-EAB0-3B60-5851AA36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1874"/>
              </p:ext>
            </p:extLst>
          </p:nvPr>
        </p:nvGraphicFramePr>
        <p:xfrm>
          <a:off x="553672" y="1443416"/>
          <a:ext cx="8732939" cy="280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28">
                  <a:extLst>
                    <a:ext uri="{9D8B030D-6E8A-4147-A177-3AD203B41FA5}">
                      <a16:colId xmlns:a16="http://schemas.microsoft.com/office/drawing/2014/main" val="316973688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51796422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904203309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064784102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385490932"/>
                    </a:ext>
                  </a:extLst>
                </a:gridCol>
              </a:tblGrid>
              <a:tr h="23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작성일자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수정사항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작성자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검수자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03324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회원가입 화면 설계 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차 배포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684709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게시판 화면 설계 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 화면 버튼 디자인 수정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5932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1987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07976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334980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020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C9E8D-AE0B-EF8F-299D-F05EECC5B73A}"/>
              </a:ext>
            </a:extLst>
          </p:cNvPr>
          <p:cNvSpPr txBox="1"/>
          <p:nvPr/>
        </p:nvSpPr>
        <p:spPr>
          <a:xfrm>
            <a:off x="553672" y="4374047"/>
            <a:ext cx="758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작성방법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 화면설계서가 수정될 때마다 버전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,</a:t>
            </a:r>
            <a:r>
              <a:rPr lang="ko-KR" altLang="en-US" sz="1200" dirty="0"/>
              <a:t> 수정사항</a:t>
            </a:r>
            <a:r>
              <a:rPr lang="en-US" altLang="ko-KR" sz="1200" dirty="0"/>
              <a:t>, </a:t>
            </a:r>
            <a:r>
              <a:rPr lang="ko-KR" altLang="en-US" sz="1200" dirty="0"/>
              <a:t>수정날짜를 작성하여 이력을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버전은 화면설계서가 수정될 때마다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수정사항은 과거버전 대비 어떠한 내용이 달라졌는지</a:t>
            </a:r>
            <a:r>
              <a:rPr lang="en-US" altLang="ko-KR" sz="1200" dirty="0"/>
              <a:t>(</a:t>
            </a:r>
            <a:r>
              <a:rPr lang="ko-KR" altLang="en-US" sz="1200" dirty="0"/>
              <a:t>추가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r>
              <a:rPr lang="ko-KR" altLang="en-US" sz="1200" dirty="0"/>
              <a:t>를 작성해야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작성자는 화면설계내용을 작성한 사람이다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검수자는 화면설계에 대해 문제가 없는지 점검하는 사람이다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현재 문서를 제출할 경우 현재 작성방법에 대한 내용은 모두 지우고 제출해야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8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16DFC02-4C6D-ED99-5F85-11F7A7F3DB34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2711873" y="1037705"/>
            <a:ext cx="700366" cy="3781888"/>
          </a:xfrm>
          <a:prstGeom prst="bentConnector3">
            <a:avLst/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AC31FB6-B9D4-C898-28D7-EBAB9E934E64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V="1">
            <a:off x="6460905" y="1070561"/>
            <a:ext cx="700366" cy="3716175"/>
          </a:xfrm>
          <a:prstGeom prst="bentConnector3">
            <a:avLst>
              <a:gd name="adj1" fmla="val 50000"/>
            </a:avLst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67A6068-2704-FE65-1F6E-2D092DB6BDBE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2659380" y="2926954"/>
            <a:ext cx="6374" cy="1668802"/>
          </a:xfrm>
          <a:prstGeom prst="line">
            <a:avLst/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5AB49F-79AA-FD68-AD30-76C782D250E3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159529" y="2926954"/>
            <a:ext cx="10973" cy="1668802"/>
          </a:xfrm>
          <a:prstGeom prst="line">
            <a:avLst/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14F371E-F956-C8C5-F2CE-CC8E03B7BE5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657729" y="2926954"/>
            <a:ext cx="1951" cy="2197121"/>
          </a:xfrm>
          <a:prstGeom prst="line">
            <a:avLst/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130E3FB-898B-9717-E064-932BBBC6B1B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69564" y="2926954"/>
            <a:ext cx="0" cy="351878"/>
          </a:xfrm>
          <a:prstGeom prst="line">
            <a:avLst/>
          </a:prstGeom>
          <a:ln w="19050">
            <a:solidFill>
              <a:srgbClr val="009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4D8FFE-2CD7-4450-310B-A7185D07092C}"/>
              </a:ext>
            </a:extLst>
          </p:cNvPr>
          <p:cNvSpPr/>
          <p:nvPr/>
        </p:nvSpPr>
        <p:spPr>
          <a:xfrm>
            <a:off x="4173681" y="2210906"/>
            <a:ext cx="1558638" cy="36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r>
              <a:rPr lang="ko-KR" altLang="en-US" sz="1600" dirty="0"/>
              <a:t> </a:t>
            </a:r>
            <a:r>
              <a:rPr lang="en-US" altLang="ko-KR" sz="1600" dirty="0" err="1"/>
              <a:t>Ziny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487815-95B1-4FEA-7B86-4E9BF8A86884}"/>
              </a:ext>
            </a:extLst>
          </p:cNvPr>
          <p:cNvSpPr/>
          <p:nvPr/>
        </p:nvSpPr>
        <p:spPr>
          <a:xfrm>
            <a:off x="553673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923A32-F800-A9D7-4789-059CBF4B6F1D}"/>
              </a:ext>
            </a:extLst>
          </p:cNvPr>
          <p:cNvSpPr/>
          <p:nvPr/>
        </p:nvSpPr>
        <p:spPr>
          <a:xfrm>
            <a:off x="2048315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동시통역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B4336-AAB9-56C7-A149-5C78204422A4}"/>
              </a:ext>
            </a:extLst>
          </p:cNvPr>
          <p:cNvSpPr/>
          <p:nvPr/>
        </p:nvSpPr>
        <p:spPr>
          <a:xfrm>
            <a:off x="3553063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채팅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2E9AB-E49B-613D-A72D-204605C7CC78}"/>
              </a:ext>
            </a:extLst>
          </p:cNvPr>
          <p:cNvSpPr/>
          <p:nvPr/>
        </p:nvSpPr>
        <p:spPr>
          <a:xfrm>
            <a:off x="5042241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주변추천 명소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A1E0AA-B997-91A9-BAAA-5368D1FC35F1}"/>
              </a:ext>
            </a:extLst>
          </p:cNvPr>
          <p:cNvSpPr/>
          <p:nvPr/>
        </p:nvSpPr>
        <p:spPr>
          <a:xfrm>
            <a:off x="6552125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SNS</a:t>
            </a:r>
            <a:r>
              <a:rPr lang="ko-KR" altLang="en-US" sz="1000" dirty="0"/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5D05E2-3F55-E3D7-3492-E9B3575F6694}"/>
              </a:ext>
            </a:extLst>
          </p:cNvPr>
          <p:cNvSpPr/>
          <p:nvPr/>
        </p:nvSpPr>
        <p:spPr>
          <a:xfrm>
            <a:off x="8051736" y="3278832"/>
            <a:ext cx="1234877" cy="3003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환경설정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4EB1B0-747F-3939-D09C-E6612A5DB139}"/>
              </a:ext>
            </a:extLst>
          </p:cNvPr>
          <p:cNvSpPr/>
          <p:nvPr/>
        </p:nvSpPr>
        <p:spPr>
          <a:xfrm>
            <a:off x="2048315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음성입력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5D635-F4FB-51B6-1BDC-0EC504F80869}"/>
              </a:ext>
            </a:extLst>
          </p:cNvPr>
          <p:cNvSpPr/>
          <p:nvPr/>
        </p:nvSpPr>
        <p:spPr>
          <a:xfrm>
            <a:off x="2048315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85317A-1E49-B3CC-A3A0-568B5E7B032F}"/>
              </a:ext>
            </a:extLst>
          </p:cNvPr>
          <p:cNvSpPr/>
          <p:nvPr/>
        </p:nvSpPr>
        <p:spPr>
          <a:xfrm>
            <a:off x="2048315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동시통역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D89CA4-6FB9-9CCB-DEE7-1AB6DE7F7D96}"/>
              </a:ext>
            </a:extLst>
          </p:cNvPr>
          <p:cNvSpPr/>
          <p:nvPr/>
        </p:nvSpPr>
        <p:spPr>
          <a:xfrm>
            <a:off x="3553063" y="3717419"/>
            <a:ext cx="1234877" cy="300334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대화상태선택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E1BF4A-3417-E42A-39AC-EF000D132DC3}"/>
              </a:ext>
            </a:extLst>
          </p:cNvPr>
          <p:cNvSpPr/>
          <p:nvPr/>
        </p:nvSpPr>
        <p:spPr>
          <a:xfrm>
            <a:off x="3553063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음성입력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F5E9A-34E4-B739-B303-4F685E6C6555}"/>
              </a:ext>
            </a:extLst>
          </p:cNvPr>
          <p:cNvSpPr/>
          <p:nvPr/>
        </p:nvSpPr>
        <p:spPr>
          <a:xfrm>
            <a:off x="3553063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467D0-6487-80F0-A845-BC23C718F8C8}"/>
              </a:ext>
            </a:extLst>
          </p:cNvPr>
          <p:cNvSpPr/>
          <p:nvPr/>
        </p:nvSpPr>
        <p:spPr>
          <a:xfrm>
            <a:off x="5042241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관광명소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0ECF9D-F81B-D052-AD04-8E2618BF3A61}"/>
              </a:ext>
            </a:extLst>
          </p:cNvPr>
          <p:cNvSpPr/>
          <p:nvPr/>
        </p:nvSpPr>
        <p:spPr>
          <a:xfrm>
            <a:off x="5042241" y="512407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음식점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53DB4E-0BC5-7738-C301-7E85CAC925DB}"/>
              </a:ext>
            </a:extLst>
          </p:cNvPr>
          <p:cNvSpPr/>
          <p:nvPr/>
        </p:nvSpPr>
        <p:spPr>
          <a:xfrm>
            <a:off x="8051736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언어선택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A5B350-4794-F78E-3F06-FAEC870603B9}"/>
              </a:ext>
            </a:extLst>
          </p:cNvPr>
          <p:cNvSpPr/>
          <p:nvPr/>
        </p:nvSpPr>
        <p:spPr>
          <a:xfrm>
            <a:off x="8051736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서비스이용방법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4B7DC5-906D-B27A-AD1B-2661BD61A0C5}"/>
              </a:ext>
            </a:extLst>
          </p:cNvPr>
          <p:cNvSpPr/>
          <p:nvPr/>
        </p:nvSpPr>
        <p:spPr>
          <a:xfrm>
            <a:off x="5720766" y="5477785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D3F40F-E2FB-6D66-8F9A-AB46F4A61F14}"/>
              </a:ext>
            </a:extLst>
          </p:cNvPr>
          <p:cNvSpPr/>
          <p:nvPr/>
        </p:nvSpPr>
        <p:spPr>
          <a:xfrm>
            <a:off x="5817627" y="5551841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쇼핑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E1B4A-E6F9-2DF5-CABE-4E45076A1B93}"/>
              </a:ext>
            </a:extLst>
          </p:cNvPr>
          <p:cNvSpPr/>
          <p:nvPr/>
        </p:nvSpPr>
        <p:spPr>
          <a:xfrm>
            <a:off x="5817627" y="5920824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쿠폰이벤트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F1F294-0AEB-9870-4573-194FF39B6754}"/>
              </a:ext>
            </a:extLst>
          </p:cNvPr>
          <p:cNvSpPr/>
          <p:nvPr/>
        </p:nvSpPr>
        <p:spPr>
          <a:xfrm>
            <a:off x="5720766" y="4068776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6CCFE3-8959-CA0E-AEA0-AD10343A18D3}"/>
              </a:ext>
            </a:extLst>
          </p:cNvPr>
          <p:cNvSpPr/>
          <p:nvPr/>
        </p:nvSpPr>
        <p:spPr>
          <a:xfrm>
            <a:off x="5823418" y="4142832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숙박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6654E9-E3F0-7EA5-3ED3-548D90E2CB56}"/>
              </a:ext>
            </a:extLst>
          </p:cNvPr>
          <p:cNvSpPr/>
          <p:nvPr/>
        </p:nvSpPr>
        <p:spPr>
          <a:xfrm>
            <a:off x="5823418" y="451181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문화공연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F61A9D-4B27-18A5-86B3-DE8937B54791}"/>
              </a:ext>
            </a:extLst>
          </p:cNvPr>
          <p:cNvGrpSpPr/>
          <p:nvPr/>
        </p:nvGrpSpPr>
        <p:grpSpPr>
          <a:xfrm>
            <a:off x="8051736" y="1193974"/>
            <a:ext cx="1238059" cy="1434703"/>
            <a:chOff x="9902819" y="1220362"/>
            <a:chExt cx="1238059" cy="143470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3AD33F4-93C4-B95C-EFC7-73EF6A055281}"/>
                </a:ext>
              </a:extLst>
            </p:cNvPr>
            <p:cNvSpPr/>
            <p:nvPr/>
          </p:nvSpPr>
          <p:spPr>
            <a:xfrm>
              <a:off x="9906001" y="1561909"/>
              <a:ext cx="1234877" cy="300335"/>
            </a:xfrm>
            <a:prstGeom prst="rect">
              <a:avLst/>
            </a:prstGeom>
            <a:solidFill>
              <a:srgbClr val="0090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메인메뉴이름</a:t>
              </a:r>
              <a:endParaRPr lang="ko-KR" altLang="en-US" sz="10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5CFF0EB-2891-84C0-328F-5520B518AC92}"/>
                </a:ext>
              </a:extLst>
            </p:cNvPr>
            <p:cNvSpPr/>
            <p:nvPr/>
          </p:nvSpPr>
          <p:spPr>
            <a:xfrm>
              <a:off x="9906000" y="1903456"/>
              <a:ext cx="1234877" cy="300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0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서브메뉴이름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AB86EDB-CED6-1666-BB47-1ADC44EF83D8}"/>
                </a:ext>
              </a:extLst>
            </p:cNvPr>
            <p:cNvSpPr/>
            <p:nvPr/>
          </p:nvSpPr>
          <p:spPr>
            <a:xfrm>
              <a:off x="9902819" y="2245004"/>
              <a:ext cx="1234877" cy="410061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>
              <a:solidFill>
                <a:srgbClr val="0090D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서브메뉴 내 메뉴이름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0B67EB8-9C65-6B63-F7EB-80209E813745}"/>
                </a:ext>
              </a:extLst>
            </p:cNvPr>
            <p:cNvSpPr/>
            <p:nvPr/>
          </p:nvSpPr>
          <p:spPr>
            <a:xfrm>
              <a:off x="9906000" y="1220362"/>
              <a:ext cx="1231696" cy="300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프로젝트명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플로우 차트 표준 기호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8DDC82FB-5692-5D92-6470-7AA328055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04543"/>
              </p:ext>
            </p:extLst>
          </p:nvPr>
        </p:nvGraphicFramePr>
        <p:xfrm>
          <a:off x="553671" y="1443415"/>
          <a:ext cx="8732940" cy="473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04">
                  <a:extLst>
                    <a:ext uri="{9D8B030D-6E8A-4147-A177-3AD203B41FA5}">
                      <a16:colId xmlns:a16="http://schemas.microsoft.com/office/drawing/2014/main" val="316973688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651796422"/>
                    </a:ext>
                  </a:extLst>
                </a:gridCol>
                <a:gridCol w="4905111">
                  <a:extLst>
                    <a:ext uri="{9D8B030D-6E8A-4147-A177-3AD203B41FA5}">
                      <a16:colId xmlns:a16="http://schemas.microsoft.com/office/drawing/2014/main" val="1904203309"/>
                    </a:ext>
                  </a:extLst>
                </a:gridCol>
              </a:tblGrid>
              <a:tr h="375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03324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684709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593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1987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07976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334980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02096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AA3157-E3F5-6995-C5E5-AFC805DFA527}"/>
              </a:ext>
            </a:extLst>
          </p:cNvPr>
          <p:cNvSpPr/>
          <p:nvPr/>
        </p:nvSpPr>
        <p:spPr>
          <a:xfrm>
            <a:off x="1083946" y="1918335"/>
            <a:ext cx="1135380" cy="53530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r>
              <a:rPr lang="en-US" altLang="ko-KR" sz="1200" dirty="0"/>
              <a:t>/</a:t>
            </a:r>
            <a:r>
              <a:rPr lang="ko-KR" altLang="en-US" sz="1200" dirty="0"/>
              <a:t>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893316-598B-7D43-E581-9B96841170C6}"/>
              </a:ext>
            </a:extLst>
          </p:cNvPr>
          <p:cNvSpPr/>
          <p:nvPr/>
        </p:nvSpPr>
        <p:spPr>
          <a:xfrm>
            <a:off x="898209" y="2634615"/>
            <a:ext cx="1506854" cy="535305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86E5F24-AFAD-0F2F-D58B-929D81267EA2}"/>
              </a:ext>
            </a:extLst>
          </p:cNvPr>
          <p:cNvSpPr/>
          <p:nvPr/>
        </p:nvSpPr>
        <p:spPr>
          <a:xfrm>
            <a:off x="902971" y="4087413"/>
            <a:ext cx="1502091" cy="535305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9424EF8F-8E63-F813-E8B0-D40436644709}"/>
              </a:ext>
            </a:extLst>
          </p:cNvPr>
          <p:cNvSpPr/>
          <p:nvPr/>
        </p:nvSpPr>
        <p:spPr>
          <a:xfrm>
            <a:off x="902971" y="4798695"/>
            <a:ext cx="1502091" cy="585410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문서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5CA7A00C-0419-4891-B4A6-0827CBEF7A8A}"/>
              </a:ext>
            </a:extLst>
          </p:cNvPr>
          <p:cNvSpPr/>
          <p:nvPr/>
        </p:nvSpPr>
        <p:spPr>
          <a:xfrm>
            <a:off x="865823" y="3373181"/>
            <a:ext cx="1571625" cy="535306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D43CB2-B9CB-5E6E-DA4B-2FFFA8BED7A5}"/>
              </a:ext>
            </a:extLst>
          </p:cNvPr>
          <p:cNvCxnSpPr/>
          <p:nvPr/>
        </p:nvCxnSpPr>
        <p:spPr>
          <a:xfrm>
            <a:off x="898209" y="5819775"/>
            <a:ext cx="1506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356FC3-F27F-A648-5F6A-C034466C2E07}"/>
              </a:ext>
            </a:extLst>
          </p:cNvPr>
          <p:cNvSpPr txBox="1"/>
          <p:nvPr/>
        </p:nvSpPr>
        <p:spPr>
          <a:xfrm>
            <a:off x="2749600" y="1922925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끝</a:t>
            </a:r>
            <a:endParaRPr lang="en-US" altLang="ko-KR" sz="1400" dirty="0"/>
          </a:p>
          <a:p>
            <a:pPr algn="ctr"/>
            <a:r>
              <a:rPr lang="en-US" altLang="ko-KR" sz="1400" dirty="0"/>
              <a:t>(Start/End)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1F53CB-377C-74E5-898A-2FD60AFC9023}"/>
              </a:ext>
            </a:extLst>
          </p:cNvPr>
          <p:cNvSpPr txBox="1"/>
          <p:nvPr/>
        </p:nvSpPr>
        <p:spPr>
          <a:xfrm>
            <a:off x="2749600" y="264707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처리 프로세스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(Process)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94D98E-6A1F-F9E3-9AEF-43B2FCD715A5}"/>
              </a:ext>
            </a:extLst>
          </p:cNvPr>
          <p:cNvSpPr txBox="1"/>
          <p:nvPr/>
        </p:nvSpPr>
        <p:spPr>
          <a:xfrm>
            <a:off x="2749600" y="3372684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/</a:t>
            </a:r>
            <a:r>
              <a:rPr lang="ko-KR" altLang="en-US" sz="1400" dirty="0"/>
              <a:t>결정</a:t>
            </a:r>
            <a:endParaRPr lang="en-US" altLang="ko-KR" sz="1400" dirty="0"/>
          </a:p>
          <a:p>
            <a:pPr algn="ctr"/>
            <a:r>
              <a:rPr lang="en-US" altLang="ko-KR" sz="1400" dirty="0"/>
              <a:t>(Decision)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9809B9-805C-70C3-D508-4B43428642A3}"/>
              </a:ext>
            </a:extLst>
          </p:cNvPr>
          <p:cNvSpPr txBox="1"/>
          <p:nvPr/>
        </p:nvSpPr>
        <p:spPr>
          <a:xfrm>
            <a:off x="2749600" y="4098296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입출력</a:t>
            </a:r>
            <a:r>
              <a:rPr lang="en-US" altLang="ko-KR" sz="1400" dirty="0"/>
              <a:t>/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en-US" altLang="ko-KR" sz="1400" dirty="0"/>
              <a:t>(Input/Data)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B4EAF7-968D-356B-0C6F-7EF0ADD134C4}"/>
              </a:ext>
            </a:extLst>
          </p:cNvPr>
          <p:cNvSpPr txBox="1"/>
          <p:nvPr/>
        </p:nvSpPr>
        <p:spPr>
          <a:xfrm>
            <a:off x="2749600" y="4823908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출력</a:t>
            </a:r>
            <a:r>
              <a:rPr lang="en-US" altLang="ko-KR" sz="1400" dirty="0"/>
              <a:t>/</a:t>
            </a:r>
            <a:r>
              <a:rPr lang="ko-KR" altLang="en-US" sz="1400" dirty="0"/>
              <a:t>문서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(Document)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C110CD-F93A-0796-4CB7-142456CC1117}"/>
              </a:ext>
            </a:extLst>
          </p:cNvPr>
          <p:cNvSpPr txBox="1"/>
          <p:nvPr/>
        </p:nvSpPr>
        <p:spPr>
          <a:xfrm>
            <a:off x="2749600" y="554952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화살표</a:t>
            </a:r>
            <a:br>
              <a:rPr lang="en-US" altLang="ko-KR" sz="1400" dirty="0"/>
            </a:br>
            <a:r>
              <a:rPr lang="en-US" altLang="ko-KR" sz="1400" dirty="0"/>
              <a:t>(Flow</a:t>
            </a:r>
            <a:r>
              <a:rPr lang="ko-KR" altLang="en-US" sz="1400" dirty="0"/>
              <a:t> </a:t>
            </a:r>
            <a:r>
              <a:rPr lang="en-US" altLang="ko-KR" sz="1400" dirty="0"/>
              <a:t>Arrow)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FC9D3-6D2F-3FBD-6BD5-ECAFB83DF985}"/>
              </a:ext>
            </a:extLst>
          </p:cNvPr>
          <p:cNvSpPr txBox="1"/>
          <p:nvPr/>
        </p:nvSpPr>
        <p:spPr>
          <a:xfrm>
            <a:off x="4415255" y="204528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Flow</a:t>
            </a:r>
            <a:r>
              <a:rPr lang="ko-KR" altLang="en-US" sz="1400" dirty="0"/>
              <a:t> </a:t>
            </a:r>
            <a:r>
              <a:rPr lang="en-US" altLang="ko-KR" sz="1400" dirty="0"/>
              <a:t>Chart</a:t>
            </a:r>
            <a:r>
              <a:rPr lang="ko-KR" altLang="en-US" sz="1400" dirty="0"/>
              <a:t>의 시작과 끝을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714D68-592D-B484-7FB6-02C6FE263EDF}"/>
              </a:ext>
            </a:extLst>
          </p:cNvPr>
          <p:cNvSpPr txBox="1"/>
          <p:nvPr/>
        </p:nvSpPr>
        <p:spPr>
          <a:xfrm>
            <a:off x="4415255" y="2557730"/>
            <a:ext cx="4776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처리 과정을 표시</a:t>
            </a:r>
            <a:r>
              <a:rPr lang="en-US" altLang="ko-KR" sz="1400" dirty="0"/>
              <a:t>. </a:t>
            </a:r>
            <a:r>
              <a:rPr lang="ko-KR" altLang="en-US" sz="1400" dirty="0"/>
              <a:t>기호 내에 처리 내용을 기입한다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고객이 입력한 검색어 결과를 표시한다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화면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</a:t>
            </a:r>
            <a:r>
              <a:rPr lang="en-US" altLang="ko-KR" sz="1400" dirty="0"/>
              <a:t>) </a:t>
            </a:r>
            <a:r>
              <a:rPr lang="ko-KR" altLang="en-US" sz="1400" dirty="0"/>
              <a:t>구분하는 용도로도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3446F0-10C3-25B9-B605-AF8754CCB920}"/>
              </a:ext>
            </a:extLst>
          </p:cNvPr>
          <p:cNvSpPr txBox="1"/>
          <p:nvPr/>
        </p:nvSpPr>
        <p:spPr>
          <a:xfrm>
            <a:off x="4415255" y="348694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조건에 따라 분기되는 </a:t>
            </a:r>
            <a:r>
              <a:rPr lang="en-US" altLang="ko-KR" sz="1400" dirty="0"/>
              <a:t>Case</a:t>
            </a:r>
            <a:r>
              <a:rPr lang="ko-KR" altLang="en-US" sz="1400" dirty="0"/>
              <a:t>를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45A1D-F5C2-5947-34DA-493EE11CA176}"/>
              </a:ext>
            </a:extLst>
          </p:cNvPr>
          <p:cNvSpPr txBox="1"/>
          <p:nvPr/>
        </p:nvSpPr>
        <p:spPr>
          <a:xfrm>
            <a:off x="4415255" y="4201176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종류의 입력과 출력을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DF063-EB3B-D66A-8407-036F866E0166}"/>
              </a:ext>
            </a:extLst>
          </p:cNvPr>
          <p:cNvSpPr txBox="1"/>
          <p:nvPr/>
        </p:nvSpPr>
        <p:spPr>
          <a:xfrm>
            <a:off x="4415255" y="4931629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액션이후 표시되는 문구를 나타낼 때 많이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B4F134-493C-B9EE-4E56-C538740E15BF}"/>
              </a:ext>
            </a:extLst>
          </p:cNvPr>
          <p:cNvSpPr txBox="1"/>
          <p:nvPr/>
        </p:nvSpPr>
        <p:spPr>
          <a:xfrm>
            <a:off x="4415255" y="5657243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기호간의</a:t>
            </a:r>
            <a:r>
              <a:rPr lang="ko-KR" altLang="en-US" sz="1400" dirty="0"/>
              <a:t> 연결관계를 나타낸다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플로우 차트 그리는 기본 규칙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B44483-5958-B89D-F8E4-11A05AC24452}"/>
              </a:ext>
            </a:extLst>
          </p:cNvPr>
          <p:cNvSpPr txBox="1"/>
          <p:nvPr/>
        </p:nvSpPr>
        <p:spPr>
          <a:xfrm>
            <a:off x="553673" y="1338975"/>
            <a:ext cx="8732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다이어그램의 정해진 </a:t>
            </a:r>
            <a:r>
              <a:rPr lang="ko-KR" altLang="en-US" sz="2000" b="1" dirty="0" err="1"/>
              <a:t>용도체</a:t>
            </a:r>
            <a:r>
              <a:rPr lang="ko-KR" altLang="en-US" sz="2000" b="1" dirty="0"/>
              <a:t> 맞춰 작성한다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</a:t>
            </a:r>
            <a:r>
              <a:rPr lang="ko-KR" altLang="en-US" sz="2000" b="1" dirty="0"/>
              <a:t>순서는 왼쪽에서 오른쪽 위에서 아래로 하며 별도의 케이스가 있다면  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ko-KR" altLang="en-US" sz="2000" b="1" dirty="0"/>
              <a:t>화살표를 통해 순서를 표시한다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취소 케이스의 경우 구분이 가도록 아래쪽으로 그리는 것이 좋다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63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플로우 차트</a:t>
            </a:r>
            <a:r>
              <a:rPr lang="en-US" altLang="ko-KR" sz="3200" b="1" dirty="0">
                <a:solidFill>
                  <a:srgbClr val="0090D0"/>
                </a:solidFill>
              </a:rPr>
              <a:t>(</a:t>
            </a:r>
            <a:r>
              <a:rPr lang="ko-KR" altLang="en-US" sz="3200" b="1" dirty="0">
                <a:solidFill>
                  <a:srgbClr val="0090D0"/>
                </a:solidFill>
              </a:rPr>
              <a:t>회원가입</a:t>
            </a:r>
            <a:r>
              <a:rPr lang="en-US" altLang="ko-KR" sz="3200" b="1" dirty="0">
                <a:solidFill>
                  <a:srgbClr val="0090D0"/>
                </a:solidFill>
              </a:rPr>
              <a:t>/</a:t>
            </a:r>
            <a:r>
              <a:rPr lang="ko-KR" altLang="en-US" sz="3200" b="1" dirty="0">
                <a:solidFill>
                  <a:srgbClr val="0090D0"/>
                </a:solidFill>
              </a:rPr>
              <a:t>로그인</a:t>
            </a:r>
            <a:r>
              <a:rPr lang="en-US" altLang="ko-KR" sz="3200" b="1" dirty="0">
                <a:solidFill>
                  <a:srgbClr val="0090D0"/>
                </a:solidFill>
              </a:rPr>
              <a:t>)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2EF15-EFCB-30E1-9F04-D9F3DC47924D}"/>
              </a:ext>
            </a:extLst>
          </p:cNvPr>
          <p:cNvSpPr/>
          <p:nvPr/>
        </p:nvSpPr>
        <p:spPr>
          <a:xfrm>
            <a:off x="6006861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59F1B9-04D3-9A5A-30B4-F90F04F57465}"/>
              </a:ext>
            </a:extLst>
          </p:cNvPr>
          <p:cNvSpPr/>
          <p:nvPr/>
        </p:nvSpPr>
        <p:spPr>
          <a:xfrm>
            <a:off x="4342974" y="1300737"/>
            <a:ext cx="1104140" cy="48873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회원가입</a:t>
            </a:r>
            <a:endParaRPr lang="ko-KR" altLang="en-US" sz="100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0FA8CF0-9C52-70D1-EECD-1A747E15B040}"/>
              </a:ext>
            </a:extLst>
          </p:cNvPr>
          <p:cNvSpPr/>
          <p:nvPr/>
        </p:nvSpPr>
        <p:spPr>
          <a:xfrm>
            <a:off x="4263481" y="2119705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36BBB3-92AB-D9EF-F3BA-98BDC0D01DA1}"/>
              </a:ext>
            </a:extLst>
          </p:cNvPr>
          <p:cNvSpPr/>
          <p:nvPr/>
        </p:nvSpPr>
        <p:spPr>
          <a:xfrm>
            <a:off x="2573523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AF5D8127-72C1-0070-B67D-7187FADCFCE5}"/>
              </a:ext>
            </a:extLst>
          </p:cNvPr>
          <p:cNvSpPr/>
          <p:nvPr/>
        </p:nvSpPr>
        <p:spPr>
          <a:xfrm>
            <a:off x="2575438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4760D201-B0E1-3453-5606-D5CF1E375888}"/>
              </a:ext>
            </a:extLst>
          </p:cNvPr>
          <p:cNvSpPr/>
          <p:nvPr/>
        </p:nvSpPr>
        <p:spPr>
          <a:xfrm>
            <a:off x="2547494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유효성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F98EEDF7-C3F2-18E3-BBC0-AD7920EC368F}"/>
              </a:ext>
            </a:extLst>
          </p:cNvPr>
          <p:cNvSpPr/>
          <p:nvPr/>
        </p:nvSpPr>
        <p:spPr>
          <a:xfrm>
            <a:off x="4273094" y="3644053"/>
            <a:ext cx="1460761" cy="763371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정보를 한번 더 확인해주세요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589BC3-9882-64A9-443E-64E60A7AD2ED}"/>
              </a:ext>
            </a:extLst>
          </p:cNvPr>
          <p:cNvSpPr/>
          <p:nvPr/>
        </p:nvSpPr>
        <p:spPr>
          <a:xfrm>
            <a:off x="2573523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성공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A509206-D254-7E80-F92C-85014BA2DB3B}"/>
              </a:ext>
            </a:extLst>
          </p:cNvPr>
          <p:cNvSpPr/>
          <p:nvPr/>
        </p:nvSpPr>
        <p:spPr>
          <a:xfrm>
            <a:off x="4342974" y="6205187"/>
            <a:ext cx="1104140" cy="48873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71F40CFE-237F-DDDB-9D4B-47D70AC48A78}"/>
              </a:ext>
            </a:extLst>
          </p:cNvPr>
          <p:cNvSpPr/>
          <p:nvPr/>
        </p:nvSpPr>
        <p:spPr>
          <a:xfrm>
            <a:off x="6008776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ID/PW 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CAA48B8C-56BC-5A3D-815D-D73303817B50}"/>
              </a:ext>
            </a:extLst>
          </p:cNvPr>
          <p:cNvSpPr/>
          <p:nvPr/>
        </p:nvSpPr>
        <p:spPr>
          <a:xfrm>
            <a:off x="5980833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ID/PW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C3A05-4C50-786E-EC5A-C041A19201DF}"/>
              </a:ext>
            </a:extLst>
          </p:cNvPr>
          <p:cNvSpPr/>
          <p:nvPr/>
        </p:nvSpPr>
        <p:spPr>
          <a:xfrm>
            <a:off x="6006861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 처리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10A6CF9D-CEAC-D86C-1FE2-66DC67D8230F}"/>
              </a:ext>
            </a:extLst>
          </p:cNvPr>
          <p:cNvSpPr/>
          <p:nvPr/>
        </p:nvSpPr>
        <p:spPr>
          <a:xfrm>
            <a:off x="7990089" y="3434903"/>
            <a:ext cx="1624590" cy="1663687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또는 비밀번호를 확인하세요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등록되지 않은 아이디이거나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또는 비밀번호를 잘못 입력했습니다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924EAB4-3D6A-1042-C1E1-F41DF6C59D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895043" y="1789471"/>
            <a:ext cx="1" cy="330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5EFF5BF-524A-B9D8-F9D9-1BC442AA1D1B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3179057" y="2321661"/>
            <a:ext cx="1084424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56AD04B-E258-6191-F5B5-F10EDFEF4657}"/>
              </a:ext>
            </a:extLst>
          </p:cNvPr>
          <p:cNvCxnSpPr>
            <a:cxnSpLocks/>
            <a:stCxn id="30" idx="3"/>
            <a:endCxn id="24" idx="0"/>
          </p:cNvCxnSpPr>
          <p:nvPr/>
        </p:nvCxnSpPr>
        <p:spPr>
          <a:xfrm>
            <a:off x="5526607" y="2321662"/>
            <a:ext cx="1085788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A33F66-2A32-5D73-6197-531A3100A81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179057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ABFE96-CF36-D91F-818F-82CE0BD4B91B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3179057" y="3924885"/>
            <a:ext cx="1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737E9A-8196-90B3-914D-F8D4F529C9C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179057" y="4854103"/>
            <a:ext cx="0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2BFC52B-C952-1AB1-D644-D27267192947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44790" y="5651370"/>
            <a:ext cx="432450" cy="11639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374D63-309D-FABB-1B18-708C94A72D71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6612395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0272B35-2816-5977-8E4E-E5345A0E5F9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6612396" y="3924885"/>
            <a:ext cx="0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3557C1-C23F-A8F5-8F4D-E902D8696AE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6612395" y="4854103"/>
            <a:ext cx="1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81EDCF9-DD0F-FDB6-C542-790C7F681E77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rot="5400000">
            <a:off x="5813530" y="5650689"/>
            <a:ext cx="432450" cy="1165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12CABD3-B825-C9AC-6F0D-C279BFDC19C3}"/>
              </a:ext>
            </a:extLst>
          </p:cNvPr>
          <p:cNvCxnSpPr>
            <a:cxnSpLocks/>
            <a:stCxn id="39" idx="3"/>
            <a:endCxn id="38" idx="2"/>
          </p:cNvCxnSpPr>
          <p:nvPr/>
        </p:nvCxnSpPr>
        <p:spPr>
          <a:xfrm flipH="1" flipV="1">
            <a:off x="7165527" y="3722929"/>
            <a:ext cx="78432" cy="929217"/>
          </a:xfrm>
          <a:prstGeom prst="bentConnector3">
            <a:avLst>
              <a:gd name="adj1" fmla="val -2914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508721B-C220-D8E1-5289-BB6002D686BB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H="1" flipV="1">
            <a:off x="3732189" y="3722929"/>
            <a:ext cx="78431" cy="929217"/>
          </a:xfrm>
          <a:prstGeom prst="bentConnector3">
            <a:avLst>
              <a:gd name="adj1" fmla="val -2914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5C99187-1528-A45F-261B-E428172975C7}"/>
              </a:ext>
            </a:extLst>
          </p:cNvPr>
          <p:cNvSpPr txBox="1"/>
          <p:nvPr/>
        </p:nvSpPr>
        <p:spPr>
          <a:xfrm>
            <a:off x="3811252" y="3867927"/>
            <a:ext cx="4212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3E4B91-B4CE-F22A-4CA8-EE52001BD291}"/>
              </a:ext>
            </a:extLst>
          </p:cNvPr>
          <p:cNvSpPr txBox="1"/>
          <p:nvPr/>
        </p:nvSpPr>
        <p:spPr>
          <a:xfrm>
            <a:off x="6105114" y="5009065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로그인성공</a:t>
            </a:r>
            <a:r>
              <a:rPr lang="en-US" altLang="ko-KR" sz="12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D7F6B2-2D6F-15B5-BFA1-813B730C057D}"/>
              </a:ext>
            </a:extLst>
          </p:cNvPr>
          <p:cNvSpPr txBox="1"/>
          <p:nvPr/>
        </p:nvSpPr>
        <p:spPr>
          <a:xfrm>
            <a:off x="2897783" y="2054460"/>
            <a:ext cx="102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No(</a:t>
            </a:r>
            <a:r>
              <a:rPr lang="ko-KR" altLang="en-US" sz="1200" dirty="0"/>
              <a:t>신규회원</a:t>
            </a:r>
            <a:r>
              <a:rPr lang="en-US" altLang="ko-KR" sz="1200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A07709-C1E4-63A6-CF82-013039164F8B}"/>
              </a:ext>
            </a:extLst>
          </p:cNvPr>
          <p:cNvSpPr txBox="1"/>
          <p:nvPr/>
        </p:nvSpPr>
        <p:spPr>
          <a:xfrm>
            <a:off x="5825370" y="2054460"/>
            <a:ext cx="126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Yes(</a:t>
            </a:r>
            <a:r>
              <a:rPr lang="ko-KR" altLang="en-US" sz="1200" dirty="0"/>
              <a:t>기존회원</a:t>
            </a:r>
            <a:r>
              <a:rPr lang="en-US" altLang="ko-KR" sz="1200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A4D81F-FFEE-6D2E-8739-57FDC77F0556}"/>
              </a:ext>
            </a:extLst>
          </p:cNvPr>
          <p:cNvSpPr txBox="1"/>
          <p:nvPr/>
        </p:nvSpPr>
        <p:spPr>
          <a:xfrm>
            <a:off x="6972623" y="4020119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로그인실패</a:t>
            </a:r>
            <a:r>
              <a:rPr lang="en-US" altLang="ko-KR" sz="1200" dirty="0"/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CB2C67-8C8B-0915-1FA3-8FE9D21CF453}"/>
              </a:ext>
            </a:extLst>
          </p:cNvPr>
          <p:cNvSpPr txBox="1"/>
          <p:nvPr/>
        </p:nvSpPr>
        <p:spPr>
          <a:xfrm>
            <a:off x="2943718" y="5082557"/>
            <a:ext cx="470678" cy="252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4F8568-EFEC-14A6-2C36-FF7ACCD502D8}"/>
              </a:ext>
            </a:extLst>
          </p:cNvPr>
          <p:cNvGrpSpPr/>
          <p:nvPr/>
        </p:nvGrpSpPr>
        <p:grpSpPr>
          <a:xfrm>
            <a:off x="422454" y="2697909"/>
            <a:ext cx="1867598" cy="1746989"/>
            <a:chOff x="10223243" y="1442695"/>
            <a:chExt cx="2568827" cy="191346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A12AD01-A9B4-0967-3B9F-E88BCA63BF0D}"/>
                </a:ext>
              </a:extLst>
            </p:cNvPr>
            <p:cNvSpPr/>
            <p:nvPr/>
          </p:nvSpPr>
          <p:spPr>
            <a:xfrm>
              <a:off x="10223243" y="1442695"/>
              <a:ext cx="2568827" cy="337670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회원정보 입력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26DD3C-B448-5875-0005-5CD5BA2E6FC1}"/>
                </a:ext>
              </a:extLst>
            </p:cNvPr>
            <p:cNvSpPr/>
            <p:nvPr/>
          </p:nvSpPr>
          <p:spPr>
            <a:xfrm>
              <a:off x="10223243" y="1780364"/>
              <a:ext cx="2568827" cy="1575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기본 입력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휴대폰번호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아이디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 재확인</a:t>
              </a: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53728FF-AFD2-A74A-18EC-DAE3F0BE450B}"/>
              </a:ext>
            </a:extLst>
          </p:cNvPr>
          <p:cNvCxnSpPr>
            <a:cxnSpLocks/>
            <a:stCxn id="104" idx="3"/>
            <a:endCxn id="33" idx="5"/>
          </p:cNvCxnSpPr>
          <p:nvPr/>
        </p:nvCxnSpPr>
        <p:spPr>
          <a:xfrm flipV="1">
            <a:off x="2290052" y="3722929"/>
            <a:ext cx="335875" cy="2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57577-7AD8-4B07-54BD-24F49FEB9B50}"/>
              </a:ext>
            </a:extLst>
          </p:cNvPr>
          <p:cNvSpPr txBox="1"/>
          <p:nvPr/>
        </p:nvSpPr>
        <p:spPr>
          <a:xfrm>
            <a:off x="553672" y="1165277"/>
            <a:ext cx="352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u="sng" dirty="0">
                <a:solidFill>
                  <a:srgbClr val="FF0000"/>
                </a:solidFill>
              </a:rPr>
              <a:t>핵심기능</a:t>
            </a:r>
            <a:r>
              <a:rPr lang="en-US" altLang="ko-KR" sz="1200" b="1" u="sng" dirty="0">
                <a:solidFill>
                  <a:srgbClr val="FF0000"/>
                </a:solidFill>
              </a:rPr>
              <a:t>(2</a:t>
            </a:r>
            <a:r>
              <a:rPr lang="ko-KR" altLang="en-US" sz="1200" b="1" u="sng" dirty="0">
                <a:solidFill>
                  <a:srgbClr val="FF0000"/>
                </a:solidFill>
              </a:rPr>
              <a:t>개</a:t>
            </a:r>
            <a:r>
              <a:rPr lang="en-US" altLang="ko-KR" sz="1200" b="1" u="sng" dirty="0">
                <a:solidFill>
                  <a:srgbClr val="FF0000"/>
                </a:solidFill>
              </a:rPr>
              <a:t>)</a:t>
            </a:r>
            <a:r>
              <a:rPr lang="ko-KR" altLang="en-US" sz="1200" b="1" u="sng" dirty="0">
                <a:solidFill>
                  <a:srgbClr val="FF0000"/>
                </a:solidFill>
              </a:rPr>
              <a:t>에 대한 </a:t>
            </a:r>
            <a:r>
              <a:rPr lang="ko-KR" altLang="en-US" sz="1200" b="1" u="sng" dirty="0" err="1">
                <a:solidFill>
                  <a:srgbClr val="FF0000"/>
                </a:solidFill>
              </a:rPr>
              <a:t>플로우차트를</a:t>
            </a:r>
            <a:r>
              <a:rPr lang="ko-KR" altLang="en-US" sz="1200" b="1" u="sng" dirty="0">
                <a:solidFill>
                  <a:srgbClr val="FF0000"/>
                </a:solidFill>
              </a:rPr>
              <a:t> 그리세요</a:t>
            </a:r>
            <a:r>
              <a:rPr lang="en-US" altLang="ko-KR" sz="1200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C60B6C2-2D39-A7DE-8A3E-E0F22BCB3ECC}"/>
              </a:ext>
            </a:extLst>
          </p:cNvPr>
          <p:cNvSpPr/>
          <p:nvPr/>
        </p:nvSpPr>
        <p:spPr>
          <a:xfrm>
            <a:off x="7827306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E06F55E-879C-5584-15AD-4636C8B20F01}"/>
              </a:ext>
            </a:extLst>
          </p:cNvPr>
          <p:cNvSpPr/>
          <p:nvPr/>
        </p:nvSpPr>
        <p:spPr>
          <a:xfrm>
            <a:off x="8601028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45889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910674"/>
            <a:ext cx="6032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r>
              <a:rPr lang="en-US" altLang="ko-KR" sz="1200" dirty="0"/>
              <a:t> </a:t>
            </a:r>
            <a:r>
              <a:rPr lang="ko-KR" altLang="en-US" sz="1200" dirty="0"/>
              <a:t>파일명과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관리가 편하도록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 이름이</a:t>
            </a:r>
            <a:endParaRPr lang="en-US" altLang="ko-KR" sz="1200" dirty="0"/>
          </a:p>
          <a:p>
            <a:r>
              <a:rPr lang="ko-KR" altLang="en-US" sz="1200" dirty="0"/>
              <a:t>                      달라 분류될 수 있도록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관련 </a:t>
            </a:r>
            <a:r>
              <a:rPr lang="ko-KR" altLang="en-US" sz="1200" dirty="0" err="1"/>
              <a:t>유스케이스</a:t>
            </a:r>
            <a:r>
              <a:rPr lang="en-US" altLang="ko-KR" sz="1200" dirty="0"/>
              <a:t>ID : </a:t>
            </a:r>
            <a:r>
              <a:rPr lang="ko-KR" altLang="en-US" sz="1200" dirty="0"/>
              <a:t>해당 화면과 </a:t>
            </a:r>
            <a:r>
              <a:rPr lang="ko-KR" altLang="en-US" sz="1200" dirty="0" err="1"/>
              <a:t>관련있는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기재한다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                      </a:t>
            </a:r>
            <a:r>
              <a:rPr lang="ko-KR" altLang="en-US" sz="1200" dirty="0"/>
              <a:t>기능과 화면을 추적하는 용도로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화면개요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대한 설명을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메뉴경로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접근할 수 있는 메뉴 경로를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화면에 대한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컴포넌트에 대한 설명을 기재한다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088AE6-7104-14CE-579F-8BD1038E1102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739FDD-2FC9-1438-FE29-EE6EA5D73A26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F2236-D035-D394-73FC-66BC548A1EBB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99F3F1-CAED-5B59-5FDE-202B09834E64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687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번은 클릭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아이디를 </a:t>
            </a:r>
            <a:r>
              <a:rPr lang="en-US" altLang="ko-KR" sz="1200" dirty="0"/>
              <a:t>DB </a:t>
            </a:r>
            <a:r>
              <a:rPr lang="ko-KR" altLang="en-US" sz="1200" dirty="0"/>
              <a:t>내 데이터와 비교하여 중복체크를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- 8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회원가입 버튼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정보는 서버에 전달된다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37DDA7-ADE8-1A68-8218-9635596A6814}"/>
              </a:ext>
            </a:extLst>
          </p:cNvPr>
          <p:cNvGrpSpPr/>
          <p:nvPr/>
        </p:nvGrpSpPr>
        <p:grpSpPr>
          <a:xfrm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9DC042-DED4-273C-0554-67E51257F645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9A8AB4-D95E-0C4C-97FE-B8E59B4A62F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로그인화면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회원가입버튼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0231D3-C272-556F-D475-C3B3D7F9F4EF}"/>
              </a:ext>
            </a:extLst>
          </p:cNvPr>
          <p:cNvSpPr txBox="1"/>
          <p:nvPr/>
        </p:nvSpPr>
        <p:spPr>
          <a:xfrm>
            <a:off x="5629889" y="250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4EE1-E966-FCCA-7F33-B08EE9A226D0}"/>
              </a:ext>
            </a:extLst>
          </p:cNvPr>
          <p:cNvSpPr txBox="1"/>
          <p:nvPr/>
        </p:nvSpPr>
        <p:spPr>
          <a:xfrm>
            <a:off x="4253220" y="9049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C0DE8-32F0-0C32-BBBC-A8F6DEA30251}"/>
              </a:ext>
            </a:extLst>
          </p:cNvPr>
          <p:cNvSpPr txBox="1"/>
          <p:nvPr/>
        </p:nvSpPr>
        <p:spPr>
          <a:xfrm>
            <a:off x="4253220" y="14723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20B5-EED8-FA6D-1FF4-EB009740F466}"/>
              </a:ext>
            </a:extLst>
          </p:cNvPr>
          <p:cNvSpPr txBox="1"/>
          <p:nvPr/>
        </p:nvSpPr>
        <p:spPr>
          <a:xfrm>
            <a:off x="4253220" y="204496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 재확인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5617A-7BA6-A6F6-EB41-8CD2E55EAD6F}"/>
              </a:ext>
            </a:extLst>
          </p:cNvPr>
          <p:cNvSpPr txBox="1"/>
          <p:nvPr/>
        </p:nvSpPr>
        <p:spPr>
          <a:xfrm>
            <a:off x="4253220" y="26130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536E6-D7B4-EE78-8F65-370E1ECC5F1B}"/>
              </a:ext>
            </a:extLst>
          </p:cNvPr>
          <p:cNvSpPr txBox="1"/>
          <p:nvPr/>
        </p:nvSpPr>
        <p:spPr>
          <a:xfrm>
            <a:off x="4253220" y="318115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핸드폰 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BEE536-713E-8D0F-2913-513A6F9F2199}"/>
              </a:ext>
            </a:extLst>
          </p:cNvPr>
          <p:cNvSpPr txBox="1"/>
          <p:nvPr/>
        </p:nvSpPr>
        <p:spPr>
          <a:xfrm>
            <a:off x="4253220" y="3749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F1CDD4-32B6-1D50-E144-A39B7F2226BF}"/>
              </a:ext>
            </a:extLst>
          </p:cNvPr>
          <p:cNvSpPr/>
          <p:nvPr/>
        </p:nvSpPr>
        <p:spPr>
          <a:xfrm>
            <a:off x="5604693" y="4289272"/>
            <a:ext cx="1667205" cy="285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3B3065-042D-0EE4-1E6E-BC38A0991EC1}"/>
              </a:ext>
            </a:extLst>
          </p:cNvPr>
          <p:cNvSpPr/>
          <p:nvPr/>
        </p:nvSpPr>
        <p:spPr>
          <a:xfrm>
            <a:off x="5604694" y="90496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smart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B62099-26D6-E4EB-0BAB-0832BFFAA235}"/>
              </a:ext>
            </a:extLst>
          </p:cNvPr>
          <p:cNvSpPr/>
          <p:nvPr/>
        </p:nvSpPr>
        <p:spPr>
          <a:xfrm>
            <a:off x="5604694" y="1472396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B9194B-FAF4-FF1A-B2D3-ACA1B5EBE1DA}"/>
              </a:ext>
            </a:extLst>
          </p:cNvPr>
          <p:cNvSpPr/>
          <p:nvPr/>
        </p:nvSpPr>
        <p:spPr>
          <a:xfrm>
            <a:off x="5585974" y="203983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6F31FB-12D1-FA23-0250-609C7B2F9DF5}"/>
              </a:ext>
            </a:extLst>
          </p:cNvPr>
          <p:cNvSpPr/>
          <p:nvPr/>
        </p:nvSpPr>
        <p:spPr>
          <a:xfrm>
            <a:off x="5585974" y="2613063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홍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r>
              <a:rPr lang="ko-KR" altLang="en-US" sz="11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75571-6533-12E2-3ADF-E488BF69AA62}"/>
              </a:ext>
            </a:extLst>
          </p:cNvPr>
          <p:cNvSpPr/>
          <p:nvPr/>
        </p:nvSpPr>
        <p:spPr>
          <a:xfrm>
            <a:off x="5585974" y="315364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010-0000-0000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E6E33B-9BBD-DF40-3028-46AC182F7336}"/>
              </a:ext>
            </a:extLst>
          </p:cNvPr>
          <p:cNvSpPr/>
          <p:nvPr/>
        </p:nvSpPr>
        <p:spPr>
          <a:xfrm>
            <a:off x="5585974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smhrd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1CE4F41-90FD-4E55-05A0-85946499D6AD}"/>
              </a:ext>
            </a:extLst>
          </p:cNvPr>
          <p:cNvSpPr/>
          <p:nvPr/>
        </p:nvSpPr>
        <p:spPr>
          <a:xfrm>
            <a:off x="7462069" y="904961"/>
            <a:ext cx="938981" cy="261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중복체크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CCDA59-ADE6-9A40-054D-9484DC61F549}"/>
              </a:ext>
            </a:extLst>
          </p:cNvPr>
          <p:cNvSpPr/>
          <p:nvPr/>
        </p:nvSpPr>
        <p:spPr>
          <a:xfrm>
            <a:off x="6815752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gmail.com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D598-0BBD-1792-671F-A447ED637B23}"/>
              </a:ext>
            </a:extLst>
          </p:cNvPr>
          <p:cNvSpPr txBox="1"/>
          <p:nvPr/>
        </p:nvSpPr>
        <p:spPr>
          <a:xfrm>
            <a:off x="6504448" y="374925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5CBB9A3-0455-854B-C271-F75FC2E554F1}"/>
              </a:ext>
            </a:extLst>
          </p:cNvPr>
          <p:cNvSpPr/>
          <p:nvPr/>
        </p:nvSpPr>
        <p:spPr>
          <a:xfrm rot="10800000">
            <a:off x="7608602" y="3851973"/>
            <a:ext cx="95250" cy="821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EE1403-AFE8-0FD3-0685-35F465B70D96}"/>
              </a:ext>
            </a:extLst>
          </p:cNvPr>
          <p:cNvSpPr/>
          <p:nvPr/>
        </p:nvSpPr>
        <p:spPr>
          <a:xfrm>
            <a:off x="5691676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EF40ED-576D-1EE9-49CF-A5DA80AF23E7}"/>
              </a:ext>
            </a:extLst>
          </p:cNvPr>
          <p:cNvSpPr/>
          <p:nvPr/>
        </p:nvSpPr>
        <p:spPr>
          <a:xfrm>
            <a:off x="581443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504C08E-5669-78B6-AFD6-45BA5F6097CE}"/>
              </a:ext>
            </a:extLst>
          </p:cNvPr>
          <p:cNvSpPr/>
          <p:nvPr/>
        </p:nvSpPr>
        <p:spPr>
          <a:xfrm>
            <a:off x="5942247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218E79D-E381-1244-AE27-992A1A2F99A1}"/>
              </a:ext>
            </a:extLst>
          </p:cNvPr>
          <p:cNvSpPr/>
          <p:nvPr/>
        </p:nvSpPr>
        <p:spPr>
          <a:xfrm>
            <a:off x="6069558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8CD55-0076-B27B-F3C7-523B9B99D89C}"/>
              </a:ext>
            </a:extLst>
          </p:cNvPr>
          <p:cNvSpPr/>
          <p:nvPr/>
        </p:nvSpPr>
        <p:spPr>
          <a:xfrm>
            <a:off x="619686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0C5D37B-F29C-6B27-E5E4-0957297B96CA}"/>
              </a:ext>
            </a:extLst>
          </p:cNvPr>
          <p:cNvSpPr/>
          <p:nvPr/>
        </p:nvSpPr>
        <p:spPr>
          <a:xfrm>
            <a:off x="5691676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4A04E1-67B3-7A28-FAD4-85293FC56913}"/>
              </a:ext>
            </a:extLst>
          </p:cNvPr>
          <p:cNvSpPr/>
          <p:nvPr/>
        </p:nvSpPr>
        <p:spPr>
          <a:xfrm>
            <a:off x="581443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66EB27C-1C6B-F49B-4370-ED94AA47633B}"/>
              </a:ext>
            </a:extLst>
          </p:cNvPr>
          <p:cNvSpPr/>
          <p:nvPr/>
        </p:nvSpPr>
        <p:spPr>
          <a:xfrm>
            <a:off x="5942247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5D3E8B8-DA9F-B5C2-219B-D5B3CC5B3E50}"/>
              </a:ext>
            </a:extLst>
          </p:cNvPr>
          <p:cNvSpPr/>
          <p:nvPr/>
        </p:nvSpPr>
        <p:spPr>
          <a:xfrm>
            <a:off x="6069558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652EF3-10EB-AA73-FA03-C71532BB3354}"/>
              </a:ext>
            </a:extLst>
          </p:cNvPr>
          <p:cNvSpPr/>
          <p:nvPr/>
        </p:nvSpPr>
        <p:spPr>
          <a:xfrm>
            <a:off x="619686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A9C48F-1769-1064-5EBA-CD6BA5BDC921}"/>
              </a:ext>
            </a:extLst>
          </p:cNvPr>
          <p:cNvSpPr/>
          <p:nvPr/>
        </p:nvSpPr>
        <p:spPr>
          <a:xfrm>
            <a:off x="4042133" y="90496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B34DAE-9E09-5449-D298-566C8F2A17FA}"/>
              </a:ext>
            </a:extLst>
          </p:cNvPr>
          <p:cNvSpPr/>
          <p:nvPr/>
        </p:nvSpPr>
        <p:spPr>
          <a:xfrm>
            <a:off x="4042133" y="147879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82D986-219B-F00F-B5DB-B888ECE8933F}"/>
              </a:ext>
            </a:extLst>
          </p:cNvPr>
          <p:cNvSpPr/>
          <p:nvPr/>
        </p:nvSpPr>
        <p:spPr>
          <a:xfrm>
            <a:off x="4042133" y="20526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9FCB3F-C0C2-A1BF-8CAA-276738E17FBB}"/>
              </a:ext>
            </a:extLst>
          </p:cNvPr>
          <p:cNvSpPr/>
          <p:nvPr/>
        </p:nvSpPr>
        <p:spPr>
          <a:xfrm>
            <a:off x="4042133" y="26564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DA0951-D500-5B57-5ACD-201E64F0A6CC}"/>
              </a:ext>
            </a:extLst>
          </p:cNvPr>
          <p:cNvSpPr/>
          <p:nvPr/>
        </p:nvSpPr>
        <p:spPr>
          <a:xfrm>
            <a:off x="4042133" y="31724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D0A111E-2E89-823C-4BF8-84982E0087C9}"/>
              </a:ext>
            </a:extLst>
          </p:cNvPr>
          <p:cNvSpPr/>
          <p:nvPr/>
        </p:nvSpPr>
        <p:spPr>
          <a:xfrm>
            <a:off x="4042133" y="376566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E2695AB-5E1D-BE8B-8B70-8643CA8117EF}"/>
              </a:ext>
            </a:extLst>
          </p:cNvPr>
          <p:cNvSpPr/>
          <p:nvPr/>
        </p:nvSpPr>
        <p:spPr>
          <a:xfrm>
            <a:off x="7384675" y="7709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06C5DC-C2DF-743A-FC08-9B4686404BB9}"/>
              </a:ext>
            </a:extLst>
          </p:cNvPr>
          <p:cNvSpPr/>
          <p:nvPr/>
        </p:nvSpPr>
        <p:spPr>
          <a:xfrm>
            <a:off x="6703789" y="363242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68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번은 클릭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아이디를 </a:t>
            </a:r>
            <a:r>
              <a:rPr lang="en-US" altLang="ko-KR" sz="1200" dirty="0"/>
              <a:t>DB </a:t>
            </a:r>
            <a:r>
              <a:rPr lang="ko-KR" altLang="en-US" sz="1200" dirty="0"/>
              <a:t>내 데이터와 비교하여 중복체크를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- 8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37DDA7-ADE8-1A68-8218-9635596A6814}"/>
              </a:ext>
            </a:extLst>
          </p:cNvPr>
          <p:cNvGrpSpPr/>
          <p:nvPr/>
        </p:nvGrpSpPr>
        <p:grpSpPr>
          <a:xfrm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9DC042-DED4-273C-0554-67E51257F645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9A8AB4-D95E-0C4C-97FE-B8E59B4A62F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로그인화면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회원가입버튼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0231D3-C272-556F-D475-C3B3D7F9F4EF}"/>
              </a:ext>
            </a:extLst>
          </p:cNvPr>
          <p:cNvSpPr txBox="1"/>
          <p:nvPr/>
        </p:nvSpPr>
        <p:spPr>
          <a:xfrm>
            <a:off x="5629889" y="250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4EE1-E966-FCCA-7F33-B08EE9A226D0}"/>
              </a:ext>
            </a:extLst>
          </p:cNvPr>
          <p:cNvSpPr txBox="1"/>
          <p:nvPr/>
        </p:nvSpPr>
        <p:spPr>
          <a:xfrm>
            <a:off x="4253220" y="9049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C0DE8-32F0-0C32-BBBC-A8F6DEA30251}"/>
              </a:ext>
            </a:extLst>
          </p:cNvPr>
          <p:cNvSpPr txBox="1"/>
          <p:nvPr/>
        </p:nvSpPr>
        <p:spPr>
          <a:xfrm>
            <a:off x="4253220" y="14723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20B5-EED8-FA6D-1FF4-EB009740F466}"/>
              </a:ext>
            </a:extLst>
          </p:cNvPr>
          <p:cNvSpPr txBox="1"/>
          <p:nvPr/>
        </p:nvSpPr>
        <p:spPr>
          <a:xfrm>
            <a:off x="4253220" y="204496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 재확인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5617A-7BA6-A6F6-EB41-8CD2E55EAD6F}"/>
              </a:ext>
            </a:extLst>
          </p:cNvPr>
          <p:cNvSpPr txBox="1"/>
          <p:nvPr/>
        </p:nvSpPr>
        <p:spPr>
          <a:xfrm>
            <a:off x="4253220" y="26130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536E6-D7B4-EE78-8F65-370E1ECC5F1B}"/>
              </a:ext>
            </a:extLst>
          </p:cNvPr>
          <p:cNvSpPr txBox="1"/>
          <p:nvPr/>
        </p:nvSpPr>
        <p:spPr>
          <a:xfrm>
            <a:off x="4253220" y="318115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핸드폰 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BEE536-713E-8D0F-2913-513A6F9F2199}"/>
              </a:ext>
            </a:extLst>
          </p:cNvPr>
          <p:cNvSpPr txBox="1"/>
          <p:nvPr/>
        </p:nvSpPr>
        <p:spPr>
          <a:xfrm>
            <a:off x="4253220" y="3749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F1CDD4-32B6-1D50-E144-A39B7F2226BF}"/>
              </a:ext>
            </a:extLst>
          </p:cNvPr>
          <p:cNvSpPr/>
          <p:nvPr/>
        </p:nvSpPr>
        <p:spPr>
          <a:xfrm>
            <a:off x="5604693" y="4289272"/>
            <a:ext cx="1667205" cy="285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3B3065-042D-0EE4-1E6E-BC38A0991EC1}"/>
              </a:ext>
            </a:extLst>
          </p:cNvPr>
          <p:cNvSpPr/>
          <p:nvPr/>
        </p:nvSpPr>
        <p:spPr>
          <a:xfrm>
            <a:off x="5604694" y="90496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smart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B62099-26D6-E4EB-0BAB-0832BFFAA235}"/>
              </a:ext>
            </a:extLst>
          </p:cNvPr>
          <p:cNvSpPr/>
          <p:nvPr/>
        </p:nvSpPr>
        <p:spPr>
          <a:xfrm>
            <a:off x="5604694" y="1472396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B9194B-FAF4-FF1A-B2D3-ACA1B5EBE1DA}"/>
              </a:ext>
            </a:extLst>
          </p:cNvPr>
          <p:cNvSpPr/>
          <p:nvPr/>
        </p:nvSpPr>
        <p:spPr>
          <a:xfrm>
            <a:off x="5585974" y="203983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6F31FB-12D1-FA23-0250-609C7B2F9DF5}"/>
              </a:ext>
            </a:extLst>
          </p:cNvPr>
          <p:cNvSpPr/>
          <p:nvPr/>
        </p:nvSpPr>
        <p:spPr>
          <a:xfrm>
            <a:off x="5585974" y="2613063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홍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r>
              <a:rPr lang="ko-KR" altLang="en-US" sz="11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75571-6533-12E2-3ADF-E488BF69AA62}"/>
              </a:ext>
            </a:extLst>
          </p:cNvPr>
          <p:cNvSpPr/>
          <p:nvPr/>
        </p:nvSpPr>
        <p:spPr>
          <a:xfrm>
            <a:off x="5585974" y="315364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010-0000-0000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E6E33B-9BBD-DF40-3028-46AC182F7336}"/>
              </a:ext>
            </a:extLst>
          </p:cNvPr>
          <p:cNvSpPr/>
          <p:nvPr/>
        </p:nvSpPr>
        <p:spPr>
          <a:xfrm>
            <a:off x="5585974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smhrd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1CE4F41-90FD-4E55-05A0-85946499D6AD}"/>
              </a:ext>
            </a:extLst>
          </p:cNvPr>
          <p:cNvSpPr/>
          <p:nvPr/>
        </p:nvSpPr>
        <p:spPr>
          <a:xfrm>
            <a:off x="7462069" y="904961"/>
            <a:ext cx="938981" cy="261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중복체크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CCDA59-ADE6-9A40-054D-9484DC61F549}"/>
              </a:ext>
            </a:extLst>
          </p:cNvPr>
          <p:cNvSpPr/>
          <p:nvPr/>
        </p:nvSpPr>
        <p:spPr>
          <a:xfrm>
            <a:off x="6815752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gmail.com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D598-0BBD-1792-671F-A447ED637B23}"/>
              </a:ext>
            </a:extLst>
          </p:cNvPr>
          <p:cNvSpPr txBox="1"/>
          <p:nvPr/>
        </p:nvSpPr>
        <p:spPr>
          <a:xfrm>
            <a:off x="6504448" y="374925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5CBB9A3-0455-854B-C271-F75FC2E554F1}"/>
              </a:ext>
            </a:extLst>
          </p:cNvPr>
          <p:cNvSpPr/>
          <p:nvPr/>
        </p:nvSpPr>
        <p:spPr>
          <a:xfrm rot="10800000">
            <a:off x="7608602" y="3851973"/>
            <a:ext cx="95250" cy="821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EE1403-AFE8-0FD3-0685-35F465B70D96}"/>
              </a:ext>
            </a:extLst>
          </p:cNvPr>
          <p:cNvSpPr/>
          <p:nvPr/>
        </p:nvSpPr>
        <p:spPr>
          <a:xfrm>
            <a:off x="5691676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EF40ED-576D-1EE9-49CF-A5DA80AF23E7}"/>
              </a:ext>
            </a:extLst>
          </p:cNvPr>
          <p:cNvSpPr/>
          <p:nvPr/>
        </p:nvSpPr>
        <p:spPr>
          <a:xfrm>
            <a:off x="581443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504C08E-5669-78B6-AFD6-45BA5F6097CE}"/>
              </a:ext>
            </a:extLst>
          </p:cNvPr>
          <p:cNvSpPr/>
          <p:nvPr/>
        </p:nvSpPr>
        <p:spPr>
          <a:xfrm>
            <a:off x="5942247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218E79D-E381-1244-AE27-992A1A2F99A1}"/>
              </a:ext>
            </a:extLst>
          </p:cNvPr>
          <p:cNvSpPr/>
          <p:nvPr/>
        </p:nvSpPr>
        <p:spPr>
          <a:xfrm>
            <a:off x="6069558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8CD55-0076-B27B-F3C7-523B9B99D89C}"/>
              </a:ext>
            </a:extLst>
          </p:cNvPr>
          <p:cNvSpPr/>
          <p:nvPr/>
        </p:nvSpPr>
        <p:spPr>
          <a:xfrm>
            <a:off x="619686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0C5D37B-F29C-6B27-E5E4-0957297B96CA}"/>
              </a:ext>
            </a:extLst>
          </p:cNvPr>
          <p:cNvSpPr/>
          <p:nvPr/>
        </p:nvSpPr>
        <p:spPr>
          <a:xfrm>
            <a:off x="5691676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4A04E1-67B3-7A28-FAD4-85293FC56913}"/>
              </a:ext>
            </a:extLst>
          </p:cNvPr>
          <p:cNvSpPr/>
          <p:nvPr/>
        </p:nvSpPr>
        <p:spPr>
          <a:xfrm>
            <a:off x="581443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66EB27C-1C6B-F49B-4370-ED94AA47633B}"/>
              </a:ext>
            </a:extLst>
          </p:cNvPr>
          <p:cNvSpPr/>
          <p:nvPr/>
        </p:nvSpPr>
        <p:spPr>
          <a:xfrm>
            <a:off x="5942247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5D3E8B8-DA9F-B5C2-219B-D5B3CC5B3E50}"/>
              </a:ext>
            </a:extLst>
          </p:cNvPr>
          <p:cNvSpPr/>
          <p:nvPr/>
        </p:nvSpPr>
        <p:spPr>
          <a:xfrm>
            <a:off x="6069558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652EF3-10EB-AA73-FA03-C71532BB3354}"/>
              </a:ext>
            </a:extLst>
          </p:cNvPr>
          <p:cNvSpPr/>
          <p:nvPr/>
        </p:nvSpPr>
        <p:spPr>
          <a:xfrm>
            <a:off x="619686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A9C48F-1769-1064-5EBA-CD6BA5BDC921}"/>
              </a:ext>
            </a:extLst>
          </p:cNvPr>
          <p:cNvSpPr/>
          <p:nvPr/>
        </p:nvSpPr>
        <p:spPr>
          <a:xfrm>
            <a:off x="4042133" y="90496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B34DAE-9E09-5449-D298-566C8F2A17FA}"/>
              </a:ext>
            </a:extLst>
          </p:cNvPr>
          <p:cNvSpPr/>
          <p:nvPr/>
        </p:nvSpPr>
        <p:spPr>
          <a:xfrm>
            <a:off x="4042133" y="147879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82D986-219B-F00F-B5DB-B888ECE8933F}"/>
              </a:ext>
            </a:extLst>
          </p:cNvPr>
          <p:cNvSpPr/>
          <p:nvPr/>
        </p:nvSpPr>
        <p:spPr>
          <a:xfrm>
            <a:off x="4042133" y="20526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9FCB3F-C0C2-A1BF-8CAA-276738E17FBB}"/>
              </a:ext>
            </a:extLst>
          </p:cNvPr>
          <p:cNvSpPr/>
          <p:nvPr/>
        </p:nvSpPr>
        <p:spPr>
          <a:xfrm>
            <a:off x="4042133" y="26564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DA0951-D500-5B57-5ACD-201E64F0A6CC}"/>
              </a:ext>
            </a:extLst>
          </p:cNvPr>
          <p:cNvSpPr/>
          <p:nvPr/>
        </p:nvSpPr>
        <p:spPr>
          <a:xfrm>
            <a:off x="4042133" y="31724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D0A111E-2E89-823C-4BF8-84982E0087C9}"/>
              </a:ext>
            </a:extLst>
          </p:cNvPr>
          <p:cNvSpPr/>
          <p:nvPr/>
        </p:nvSpPr>
        <p:spPr>
          <a:xfrm>
            <a:off x="4042133" y="376566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E2695AB-5E1D-BE8B-8B70-8643CA8117EF}"/>
              </a:ext>
            </a:extLst>
          </p:cNvPr>
          <p:cNvSpPr/>
          <p:nvPr/>
        </p:nvSpPr>
        <p:spPr>
          <a:xfrm>
            <a:off x="7384675" y="7709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06C5DC-C2DF-743A-FC08-9B4686404BB9}"/>
              </a:ext>
            </a:extLst>
          </p:cNvPr>
          <p:cNvSpPr/>
          <p:nvPr/>
        </p:nvSpPr>
        <p:spPr>
          <a:xfrm>
            <a:off x="6703789" y="363242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33C2C-6DA4-3A09-93A2-95FF1E7E0D41}"/>
              </a:ext>
            </a:extLst>
          </p:cNvPr>
          <p:cNvSpPr/>
          <p:nvPr/>
        </p:nvSpPr>
        <p:spPr>
          <a:xfrm>
            <a:off x="1" y="-3489"/>
            <a:ext cx="9905999" cy="6857996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A3704E2-A609-909E-BAEB-85048AEBD043}"/>
              </a:ext>
            </a:extLst>
          </p:cNvPr>
          <p:cNvCxnSpPr/>
          <p:nvPr/>
        </p:nvCxnSpPr>
        <p:spPr>
          <a:xfrm>
            <a:off x="-1" y="0"/>
            <a:ext cx="9906001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</TotalTime>
  <Words>1064</Words>
  <Application>Microsoft Office PowerPoint</Application>
  <PresentationFormat>A4 용지(210x297mm)</PresentationFormat>
  <Paragraphs>290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JUSTIN</cp:lastModifiedBy>
  <cp:revision>72</cp:revision>
  <dcterms:created xsi:type="dcterms:W3CDTF">2021-07-16T05:18:45Z</dcterms:created>
  <dcterms:modified xsi:type="dcterms:W3CDTF">2023-08-02T09:28:17Z</dcterms:modified>
</cp:coreProperties>
</file>