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3">
          <p15:clr>
            <a:srgbClr val="A4A3A4"/>
          </p15:clr>
        </p15:guide>
        <p15:guide id="2" orient="horz" pos="4212">
          <p15:clr>
            <a:srgbClr val="A4A3A4"/>
          </p15:clr>
        </p15:guide>
        <p15:guide id="3" orient="horz" pos="3887">
          <p15:clr>
            <a:srgbClr val="A4A3A4"/>
          </p15:clr>
        </p15:guide>
        <p15:guide id="4" pos="3943">
          <p15:clr>
            <a:srgbClr val="A4A3A4"/>
          </p15:clr>
        </p15:guide>
        <p15:guide id="5" pos="2279">
          <p15:clr>
            <a:srgbClr val="A4A3A4"/>
          </p15:clr>
        </p15:guide>
        <p15:guide id="6" pos="54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7200B"/>
    <a:srgbClr val="6E1D6A"/>
    <a:srgbClr val="182356"/>
    <a:srgbClr val="DDE0F8"/>
    <a:srgbClr val="F6DEF5"/>
    <a:srgbClr val="F9D3D1"/>
    <a:srgbClr val="1E0013"/>
    <a:srgbClr val="294E95"/>
    <a:srgbClr val="7A1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376" autoAdjust="0"/>
  </p:normalViewPr>
  <p:slideViewPr>
    <p:cSldViewPr snapToGrid="0" snapToObjects="1">
      <p:cViewPr varScale="1">
        <p:scale>
          <a:sx n="109" d="100"/>
          <a:sy n="109" d="100"/>
        </p:scale>
        <p:origin x="84" y="104"/>
      </p:cViewPr>
      <p:guideLst>
        <p:guide orient="horz" pos="463"/>
        <p:guide orient="horz" pos="4212"/>
        <p:guide orient="horz" pos="3887"/>
        <p:guide pos="3943"/>
        <p:guide pos="2279"/>
        <p:guide pos="5452"/>
      </p:guideLst>
    </p:cSldViewPr>
  </p:slideViewPr>
  <p:outlineViewPr>
    <p:cViewPr>
      <p:scale>
        <a:sx n="33" d="100"/>
        <a:sy n="33" d="100"/>
      </p:scale>
      <p:origin x="0" y="-25843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8" d="100"/>
          <a:sy n="58" d="100"/>
        </p:scale>
        <p:origin x="2544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C0EDC-3B04-4D43-AC98-A606493C474D}" type="datetimeFigureOut">
              <a:rPr lang="en-US" sz="1000" smtClean="0">
                <a:latin typeface="Arial" pitchFamily="34" charset="0"/>
                <a:cs typeface="Arial" pitchFamily="34" charset="0"/>
              </a:rPr>
              <a:pPr/>
              <a:t>6/4/2025</a:t>
            </a:fld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r>
              <a:rPr lang="en-US" sz="800" cap="all" dirty="0">
                <a:solidFill>
                  <a:srgbClr val="939598"/>
                </a:solidFill>
                <a:latin typeface="Arial" pitchFamily="34" charset="0"/>
                <a:cs typeface="Arial" pitchFamily="34" charset="0"/>
              </a:rPr>
              <a:t>2011 LENOVO CONFIDENTIAL.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F3538-DD9D-4F25-8311-592750C50641}" type="slidenum">
              <a:rPr lang="en-US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55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F23CF275-28B3-497F-9AED-85D5F023BA5C}" type="datetimeFigureOut">
              <a:rPr lang="en-US" smtClean="0"/>
              <a:pPr/>
              <a:t>6/4/2025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800" cap="all" dirty="0">
                <a:solidFill>
                  <a:srgbClr val="939598"/>
                </a:solidFill>
              </a:rPr>
              <a:t>2011 LENOVO CONFIDENTIAL.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fld id="{4AED87EB-65D7-4500-873C-410831173A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13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F66F013C-4673-4598-B729-A71D9DC33D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5"/>
            <a:ext cx="12188825" cy="6857965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750334" y="1527659"/>
            <a:ext cx="9912096" cy="3269709"/>
          </a:xfrm>
          <a:prstGeom prst="rect">
            <a:avLst/>
          </a:prstGeom>
        </p:spPr>
        <p:txBody>
          <a:bodyPr wrap="square" lIns="0" tIns="0" rIns="121899" bIns="0" anchor="b" anchorCtr="0"/>
          <a:lstStyle>
            <a:lvl1pPr marL="0" algn="l" defTabSz="1218987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lang="en-US" sz="8000" b="1" kern="1200" cap="none" spc="-150" baseline="0" dirty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55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760414" y="5046115"/>
            <a:ext cx="9912096" cy="35661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kern="1200" cap="none" spc="0" baseline="0" dirty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 | Date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750334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2025 Lenovo Internal. All rights reserved.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6BD304-FAC7-4023-9B54-8984F7387559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10149589" y="2542923"/>
            <a:ext cx="3058160" cy="1020314"/>
            <a:chOff x="547688" y="952500"/>
            <a:chExt cx="12190413" cy="406717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BBDE3D-E4E2-42E5-9F26-00C1500EFD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7C222CE-31C9-4AE2-A9DE-A34ECC37F0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710DBB3B-7FB8-4ACB-8FA4-3F2A105B9B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E443DA7-CC51-4460-98C4-193A737507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1BCDB13-2B5A-46EC-B1D6-C526DEAA84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8EDDE8EA-BE8E-4066-AB4A-21CD2743549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EF442D16-F34F-4D4E-A65A-8C3BC17F2FC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B3FDD5DD-E6F7-480C-BC0C-F6AC555BF174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750334" y="762000"/>
            <a:ext cx="3941064" cy="312470"/>
          </a:xfrm>
          <a:custGeom>
            <a:avLst/>
            <a:gdLst>
              <a:gd name="T0" fmla="*/ 557 w 2065"/>
              <a:gd name="T1" fmla="*/ 102 h 161"/>
              <a:gd name="T2" fmla="*/ 510 w 2065"/>
              <a:gd name="T3" fmla="*/ 76 h 161"/>
              <a:gd name="T4" fmla="*/ 583 w 2065"/>
              <a:gd name="T5" fmla="*/ 36 h 161"/>
              <a:gd name="T6" fmla="*/ 641 w 2065"/>
              <a:gd name="T7" fmla="*/ 34 h 161"/>
              <a:gd name="T8" fmla="*/ 2038 w 2065"/>
              <a:gd name="T9" fmla="*/ 1 h 161"/>
              <a:gd name="T10" fmla="*/ 706 w 2065"/>
              <a:gd name="T11" fmla="*/ 59 h 161"/>
              <a:gd name="T12" fmla="*/ 733 w 2065"/>
              <a:gd name="T13" fmla="*/ 100 h 161"/>
              <a:gd name="T14" fmla="*/ 1999 w 2065"/>
              <a:gd name="T15" fmla="*/ 132 h 161"/>
              <a:gd name="T16" fmla="*/ 760 w 2065"/>
              <a:gd name="T17" fmla="*/ 84 h 161"/>
              <a:gd name="T18" fmla="*/ 787 w 2065"/>
              <a:gd name="T19" fmla="*/ 93 h 161"/>
              <a:gd name="T20" fmla="*/ 828 w 2065"/>
              <a:gd name="T21" fmla="*/ 76 h 161"/>
              <a:gd name="T22" fmla="*/ 133 w 2065"/>
              <a:gd name="T23" fmla="*/ 36 h 161"/>
              <a:gd name="T24" fmla="*/ 166 w 2065"/>
              <a:gd name="T25" fmla="*/ 78 h 161"/>
              <a:gd name="T26" fmla="*/ 225 w 2065"/>
              <a:gd name="T27" fmla="*/ 132 h 161"/>
              <a:gd name="T28" fmla="*/ 32 w 2065"/>
              <a:gd name="T29" fmla="*/ 40 h 161"/>
              <a:gd name="T30" fmla="*/ 5 w 2065"/>
              <a:gd name="T31" fmla="*/ 43 h 161"/>
              <a:gd name="T32" fmla="*/ 0 w 2065"/>
              <a:gd name="T33" fmla="*/ 114 h 161"/>
              <a:gd name="T34" fmla="*/ 266 w 2065"/>
              <a:gd name="T35" fmla="*/ 43 h 161"/>
              <a:gd name="T36" fmla="*/ 258 w 2065"/>
              <a:gd name="T37" fmla="*/ 104 h 161"/>
              <a:gd name="T38" fmla="*/ 347 w 2065"/>
              <a:gd name="T39" fmla="*/ 76 h 161"/>
              <a:gd name="T40" fmla="*/ 285 w 2065"/>
              <a:gd name="T41" fmla="*/ 103 h 161"/>
              <a:gd name="T42" fmla="*/ 429 w 2065"/>
              <a:gd name="T43" fmla="*/ 36 h 161"/>
              <a:gd name="T44" fmla="*/ 479 w 2065"/>
              <a:gd name="T45" fmla="*/ 128 h 161"/>
              <a:gd name="T46" fmla="*/ 479 w 2065"/>
              <a:gd name="T47" fmla="*/ 36 h 161"/>
              <a:gd name="T48" fmla="*/ 354 w 2065"/>
              <a:gd name="T49" fmla="*/ 132 h 161"/>
              <a:gd name="T50" fmla="*/ 382 w 2065"/>
              <a:gd name="T51" fmla="*/ 55 h 161"/>
              <a:gd name="T52" fmla="*/ 1387 w 2065"/>
              <a:gd name="T53" fmla="*/ 84 h 161"/>
              <a:gd name="T54" fmla="*/ 1335 w 2065"/>
              <a:gd name="T55" fmla="*/ 58 h 161"/>
              <a:gd name="T56" fmla="*/ 1834 w 2065"/>
              <a:gd name="T57" fmla="*/ 132 h 161"/>
              <a:gd name="T58" fmla="*/ 1748 w 2065"/>
              <a:gd name="T59" fmla="*/ 34 h 161"/>
              <a:gd name="T60" fmla="*/ 1748 w 2065"/>
              <a:gd name="T61" fmla="*/ 34 h 161"/>
              <a:gd name="T62" fmla="*/ 1773 w 2065"/>
              <a:gd name="T63" fmla="*/ 84 h 161"/>
              <a:gd name="T64" fmla="*/ 1465 w 2065"/>
              <a:gd name="T65" fmla="*/ 109 h 161"/>
              <a:gd name="T66" fmla="*/ 1480 w 2065"/>
              <a:gd name="T67" fmla="*/ 148 h 161"/>
              <a:gd name="T68" fmla="*/ 1442 w 2065"/>
              <a:gd name="T69" fmla="*/ 102 h 161"/>
              <a:gd name="T70" fmla="*/ 1675 w 2065"/>
              <a:gd name="T71" fmla="*/ 37 h 161"/>
              <a:gd name="T72" fmla="*/ 1655 w 2065"/>
              <a:gd name="T73" fmla="*/ 7 h 161"/>
              <a:gd name="T74" fmla="*/ 1648 w 2065"/>
              <a:gd name="T75" fmla="*/ 132 h 161"/>
              <a:gd name="T76" fmla="*/ 1526 w 2065"/>
              <a:gd name="T77" fmla="*/ 36 h 161"/>
              <a:gd name="T78" fmla="*/ 1528 w 2065"/>
              <a:gd name="T79" fmla="*/ 161 h 161"/>
              <a:gd name="T80" fmla="*/ 980 w 2065"/>
              <a:gd name="T81" fmla="*/ 49 h 161"/>
              <a:gd name="T82" fmla="*/ 997 w 2065"/>
              <a:gd name="T83" fmla="*/ 59 h 161"/>
              <a:gd name="T84" fmla="*/ 1250 w 2065"/>
              <a:gd name="T85" fmla="*/ 132 h 161"/>
              <a:gd name="T86" fmla="*/ 1075 w 2065"/>
              <a:gd name="T87" fmla="*/ 49 h 161"/>
              <a:gd name="T88" fmla="*/ 1092 w 2065"/>
              <a:gd name="T89" fmla="*/ 59 h 161"/>
              <a:gd name="T90" fmla="*/ 910 w 2065"/>
              <a:gd name="T91" fmla="*/ 111 h 161"/>
              <a:gd name="T92" fmla="*/ 909 w 2065"/>
              <a:gd name="T93" fmla="*/ 34 h 161"/>
              <a:gd name="T94" fmla="*/ 910 w 2065"/>
              <a:gd name="T95" fmla="*/ 111 h 161"/>
              <a:gd name="T96" fmla="*/ 1962 w 2065"/>
              <a:gd name="T97" fmla="*/ 77 h 161"/>
              <a:gd name="T98" fmla="*/ 1962 w 2065"/>
              <a:gd name="T99" fmla="*/ 132 h 161"/>
              <a:gd name="T100" fmla="*/ 1941 w 2065"/>
              <a:gd name="T101" fmla="*/ 115 h 161"/>
              <a:gd name="T102" fmla="*/ 1193 w 2065"/>
              <a:gd name="T103" fmla="*/ 34 h 161"/>
              <a:gd name="T104" fmla="*/ 1193 w 2065"/>
              <a:gd name="T105" fmla="*/ 34 h 161"/>
              <a:gd name="T106" fmla="*/ 1218 w 2065"/>
              <a:gd name="T107" fmla="*/ 84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65" h="161">
                <a:moveTo>
                  <a:pt x="530" y="34"/>
                </a:moveTo>
                <a:cubicBezTo>
                  <a:pt x="502" y="34"/>
                  <a:pt x="483" y="57"/>
                  <a:pt x="483" y="84"/>
                </a:cubicBezTo>
                <a:cubicBezTo>
                  <a:pt x="483" y="84"/>
                  <a:pt x="483" y="84"/>
                  <a:pt x="483" y="84"/>
                </a:cubicBezTo>
                <a:cubicBezTo>
                  <a:pt x="483" y="114"/>
                  <a:pt x="504" y="134"/>
                  <a:pt x="533" y="134"/>
                </a:cubicBezTo>
                <a:cubicBezTo>
                  <a:pt x="551" y="134"/>
                  <a:pt x="563" y="127"/>
                  <a:pt x="572" y="116"/>
                </a:cubicBezTo>
                <a:cubicBezTo>
                  <a:pt x="557" y="102"/>
                  <a:pt x="557" y="102"/>
                  <a:pt x="557" y="102"/>
                </a:cubicBezTo>
                <a:cubicBezTo>
                  <a:pt x="549" y="109"/>
                  <a:pt x="543" y="112"/>
                  <a:pt x="533" y="112"/>
                </a:cubicBezTo>
                <a:cubicBezTo>
                  <a:pt x="521" y="112"/>
                  <a:pt x="513" y="106"/>
                  <a:pt x="510" y="93"/>
                </a:cubicBezTo>
                <a:cubicBezTo>
                  <a:pt x="577" y="93"/>
                  <a:pt x="577" y="93"/>
                  <a:pt x="577" y="93"/>
                </a:cubicBezTo>
                <a:cubicBezTo>
                  <a:pt x="577" y="91"/>
                  <a:pt x="577" y="88"/>
                  <a:pt x="577" y="86"/>
                </a:cubicBezTo>
                <a:cubicBezTo>
                  <a:pt x="577" y="59"/>
                  <a:pt x="563" y="34"/>
                  <a:pt x="530" y="34"/>
                </a:cubicBezTo>
                <a:close/>
                <a:moveTo>
                  <a:pt x="510" y="76"/>
                </a:moveTo>
                <a:cubicBezTo>
                  <a:pt x="512" y="64"/>
                  <a:pt x="519" y="56"/>
                  <a:pt x="530" y="56"/>
                </a:cubicBezTo>
                <a:cubicBezTo>
                  <a:pt x="542" y="56"/>
                  <a:pt x="549" y="64"/>
                  <a:pt x="551" y="76"/>
                </a:cubicBezTo>
                <a:lnTo>
                  <a:pt x="510" y="76"/>
                </a:lnTo>
                <a:close/>
                <a:moveTo>
                  <a:pt x="610" y="55"/>
                </a:moveTo>
                <a:cubicBezTo>
                  <a:pt x="610" y="36"/>
                  <a:pt x="610" y="36"/>
                  <a:pt x="610" y="36"/>
                </a:cubicBezTo>
                <a:cubicBezTo>
                  <a:pt x="583" y="36"/>
                  <a:pt x="583" y="36"/>
                  <a:pt x="583" y="36"/>
                </a:cubicBezTo>
                <a:cubicBezTo>
                  <a:pt x="583" y="132"/>
                  <a:pt x="583" y="132"/>
                  <a:pt x="583" y="132"/>
                </a:cubicBezTo>
                <a:cubicBezTo>
                  <a:pt x="610" y="132"/>
                  <a:pt x="610" y="132"/>
                  <a:pt x="610" y="132"/>
                </a:cubicBezTo>
                <a:cubicBezTo>
                  <a:pt x="610" y="97"/>
                  <a:pt x="610" y="97"/>
                  <a:pt x="610" y="97"/>
                </a:cubicBezTo>
                <a:cubicBezTo>
                  <a:pt x="610" y="74"/>
                  <a:pt x="621" y="63"/>
                  <a:pt x="640" y="63"/>
                </a:cubicBezTo>
                <a:cubicBezTo>
                  <a:pt x="641" y="63"/>
                  <a:pt x="641" y="63"/>
                  <a:pt x="641" y="63"/>
                </a:cubicBezTo>
                <a:cubicBezTo>
                  <a:pt x="641" y="34"/>
                  <a:pt x="641" y="34"/>
                  <a:pt x="641" y="34"/>
                </a:cubicBezTo>
                <a:cubicBezTo>
                  <a:pt x="625" y="33"/>
                  <a:pt x="616" y="42"/>
                  <a:pt x="610" y="55"/>
                </a:cubicBezTo>
                <a:close/>
                <a:moveTo>
                  <a:pt x="2038" y="1"/>
                </a:moveTo>
                <a:cubicBezTo>
                  <a:pt x="2038" y="132"/>
                  <a:pt x="2038" y="132"/>
                  <a:pt x="2038" y="132"/>
                </a:cubicBezTo>
                <a:cubicBezTo>
                  <a:pt x="2065" y="132"/>
                  <a:pt x="2065" y="132"/>
                  <a:pt x="2065" y="132"/>
                </a:cubicBezTo>
                <a:cubicBezTo>
                  <a:pt x="2065" y="1"/>
                  <a:pt x="2065" y="1"/>
                  <a:pt x="2065" y="1"/>
                </a:cubicBezTo>
                <a:lnTo>
                  <a:pt x="2038" y="1"/>
                </a:lnTo>
                <a:close/>
                <a:moveTo>
                  <a:pt x="733" y="11"/>
                </a:moveTo>
                <a:cubicBezTo>
                  <a:pt x="706" y="11"/>
                  <a:pt x="706" y="11"/>
                  <a:pt x="706" y="11"/>
                </a:cubicBezTo>
                <a:cubicBezTo>
                  <a:pt x="706" y="36"/>
                  <a:pt x="706" y="36"/>
                  <a:pt x="706" y="36"/>
                </a:cubicBezTo>
                <a:cubicBezTo>
                  <a:pt x="694" y="36"/>
                  <a:pt x="694" y="36"/>
                  <a:pt x="694" y="36"/>
                </a:cubicBezTo>
                <a:cubicBezTo>
                  <a:pt x="694" y="59"/>
                  <a:pt x="694" y="59"/>
                  <a:pt x="694" y="59"/>
                </a:cubicBezTo>
                <a:cubicBezTo>
                  <a:pt x="706" y="59"/>
                  <a:pt x="706" y="59"/>
                  <a:pt x="706" y="59"/>
                </a:cubicBezTo>
                <a:cubicBezTo>
                  <a:pt x="706" y="105"/>
                  <a:pt x="706" y="105"/>
                  <a:pt x="706" y="105"/>
                </a:cubicBezTo>
                <a:cubicBezTo>
                  <a:pt x="706" y="127"/>
                  <a:pt x="717" y="134"/>
                  <a:pt x="734" y="134"/>
                </a:cubicBezTo>
                <a:cubicBezTo>
                  <a:pt x="743" y="134"/>
                  <a:pt x="750" y="132"/>
                  <a:pt x="755" y="128"/>
                </a:cubicBezTo>
                <a:cubicBezTo>
                  <a:pt x="755" y="106"/>
                  <a:pt x="755" y="106"/>
                  <a:pt x="755" y="106"/>
                </a:cubicBezTo>
                <a:cubicBezTo>
                  <a:pt x="752" y="108"/>
                  <a:pt x="747" y="110"/>
                  <a:pt x="742" y="110"/>
                </a:cubicBezTo>
                <a:cubicBezTo>
                  <a:pt x="736" y="110"/>
                  <a:pt x="733" y="107"/>
                  <a:pt x="733" y="100"/>
                </a:cubicBezTo>
                <a:cubicBezTo>
                  <a:pt x="733" y="59"/>
                  <a:pt x="733" y="59"/>
                  <a:pt x="733" y="59"/>
                </a:cubicBezTo>
                <a:cubicBezTo>
                  <a:pt x="756" y="59"/>
                  <a:pt x="756" y="59"/>
                  <a:pt x="756" y="59"/>
                </a:cubicBezTo>
                <a:cubicBezTo>
                  <a:pt x="756" y="36"/>
                  <a:pt x="756" y="36"/>
                  <a:pt x="756" y="36"/>
                </a:cubicBezTo>
                <a:cubicBezTo>
                  <a:pt x="733" y="36"/>
                  <a:pt x="733" y="36"/>
                  <a:pt x="733" y="36"/>
                </a:cubicBezTo>
                <a:lnTo>
                  <a:pt x="733" y="11"/>
                </a:lnTo>
                <a:close/>
                <a:moveTo>
                  <a:pt x="1999" y="132"/>
                </a:moveTo>
                <a:cubicBezTo>
                  <a:pt x="2027" y="132"/>
                  <a:pt x="2027" y="132"/>
                  <a:pt x="2027" y="132"/>
                </a:cubicBezTo>
                <a:cubicBezTo>
                  <a:pt x="2027" y="1"/>
                  <a:pt x="2027" y="1"/>
                  <a:pt x="2027" y="1"/>
                </a:cubicBezTo>
                <a:cubicBezTo>
                  <a:pt x="1999" y="1"/>
                  <a:pt x="1999" y="1"/>
                  <a:pt x="1999" y="1"/>
                </a:cubicBezTo>
                <a:lnTo>
                  <a:pt x="1999" y="132"/>
                </a:lnTo>
                <a:close/>
                <a:moveTo>
                  <a:pt x="807" y="34"/>
                </a:moveTo>
                <a:cubicBezTo>
                  <a:pt x="779" y="34"/>
                  <a:pt x="760" y="57"/>
                  <a:pt x="760" y="84"/>
                </a:cubicBezTo>
                <a:cubicBezTo>
                  <a:pt x="760" y="84"/>
                  <a:pt x="760" y="84"/>
                  <a:pt x="760" y="84"/>
                </a:cubicBezTo>
                <a:cubicBezTo>
                  <a:pt x="760" y="114"/>
                  <a:pt x="781" y="134"/>
                  <a:pt x="810" y="134"/>
                </a:cubicBezTo>
                <a:cubicBezTo>
                  <a:pt x="827" y="134"/>
                  <a:pt x="840" y="127"/>
                  <a:pt x="849" y="116"/>
                </a:cubicBezTo>
                <a:cubicBezTo>
                  <a:pt x="834" y="102"/>
                  <a:pt x="834" y="102"/>
                  <a:pt x="834" y="102"/>
                </a:cubicBezTo>
                <a:cubicBezTo>
                  <a:pt x="826" y="109"/>
                  <a:pt x="820" y="112"/>
                  <a:pt x="810" y="112"/>
                </a:cubicBezTo>
                <a:cubicBezTo>
                  <a:pt x="798" y="112"/>
                  <a:pt x="790" y="106"/>
                  <a:pt x="787" y="93"/>
                </a:cubicBezTo>
                <a:cubicBezTo>
                  <a:pt x="854" y="93"/>
                  <a:pt x="854" y="93"/>
                  <a:pt x="854" y="93"/>
                </a:cubicBezTo>
                <a:cubicBezTo>
                  <a:pt x="854" y="91"/>
                  <a:pt x="854" y="88"/>
                  <a:pt x="854" y="86"/>
                </a:cubicBezTo>
                <a:cubicBezTo>
                  <a:pt x="854" y="59"/>
                  <a:pt x="839" y="34"/>
                  <a:pt x="807" y="34"/>
                </a:cubicBezTo>
                <a:close/>
                <a:moveTo>
                  <a:pt x="787" y="76"/>
                </a:moveTo>
                <a:cubicBezTo>
                  <a:pt x="789" y="64"/>
                  <a:pt x="796" y="56"/>
                  <a:pt x="807" y="56"/>
                </a:cubicBezTo>
                <a:cubicBezTo>
                  <a:pt x="819" y="56"/>
                  <a:pt x="826" y="64"/>
                  <a:pt x="828" y="76"/>
                </a:cubicBezTo>
                <a:lnTo>
                  <a:pt x="787" y="76"/>
                </a:lnTo>
                <a:close/>
                <a:moveTo>
                  <a:pt x="220" y="34"/>
                </a:moveTo>
                <a:cubicBezTo>
                  <a:pt x="207" y="34"/>
                  <a:pt x="197" y="39"/>
                  <a:pt x="189" y="49"/>
                </a:cubicBezTo>
                <a:cubicBezTo>
                  <a:pt x="184" y="40"/>
                  <a:pt x="174" y="34"/>
                  <a:pt x="161" y="34"/>
                </a:cubicBezTo>
                <a:cubicBezTo>
                  <a:pt x="148" y="34"/>
                  <a:pt x="139" y="41"/>
                  <a:pt x="133" y="50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06" y="36"/>
                  <a:pt x="106" y="36"/>
                  <a:pt x="106" y="36"/>
                </a:cubicBezTo>
                <a:cubicBezTo>
                  <a:pt x="106" y="132"/>
                  <a:pt x="106" y="132"/>
                  <a:pt x="106" y="132"/>
                </a:cubicBezTo>
                <a:cubicBezTo>
                  <a:pt x="133" y="132"/>
                  <a:pt x="133" y="132"/>
                  <a:pt x="133" y="132"/>
                </a:cubicBezTo>
                <a:cubicBezTo>
                  <a:pt x="133" y="78"/>
                  <a:pt x="133" y="78"/>
                  <a:pt x="133" y="78"/>
                </a:cubicBezTo>
                <a:cubicBezTo>
                  <a:pt x="133" y="65"/>
                  <a:pt x="139" y="59"/>
                  <a:pt x="150" y="59"/>
                </a:cubicBezTo>
                <a:cubicBezTo>
                  <a:pt x="160" y="59"/>
                  <a:pt x="166" y="65"/>
                  <a:pt x="166" y="78"/>
                </a:cubicBezTo>
                <a:cubicBezTo>
                  <a:pt x="166" y="132"/>
                  <a:pt x="166" y="132"/>
                  <a:pt x="166" y="132"/>
                </a:cubicBezTo>
                <a:cubicBezTo>
                  <a:pt x="193" y="132"/>
                  <a:pt x="193" y="132"/>
                  <a:pt x="193" y="132"/>
                </a:cubicBezTo>
                <a:cubicBezTo>
                  <a:pt x="193" y="78"/>
                  <a:pt x="193" y="78"/>
                  <a:pt x="193" y="78"/>
                </a:cubicBezTo>
                <a:cubicBezTo>
                  <a:pt x="193" y="65"/>
                  <a:pt x="199" y="59"/>
                  <a:pt x="209" y="59"/>
                </a:cubicBezTo>
                <a:cubicBezTo>
                  <a:pt x="220" y="59"/>
                  <a:pt x="225" y="65"/>
                  <a:pt x="225" y="78"/>
                </a:cubicBezTo>
                <a:cubicBezTo>
                  <a:pt x="225" y="132"/>
                  <a:pt x="225" y="132"/>
                  <a:pt x="225" y="132"/>
                </a:cubicBezTo>
                <a:cubicBezTo>
                  <a:pt x="253" y="132"/>
                  <a:pt x="253" y="132"/>
                  <a:pt x="253" y="132"/>
                </a:cubicBezTo>
                <a:cubicBezTo>
                  <a:pt x="253" y="69"/>
                  <a:pt x="253" y="69"/>
                  <a:pt x="253" y="69"/>
                </a:cubicBezTo>
                <a:cubicBezTo>
                  <a:pt x="253" y="46"/>
                  <a:pt x="240" y="34"/>
                  <a:pt x="220" y="34"/>
                </a:cubicBezTo>
                <a:close/>
                <a:moveTo>
                  <a:pt x="59" y="57"/>
                </a:moveTo>
                <a:cubicBezTo>
                  <a:pt x="38" y="51"/>
                  <a:pt x="32" y="49"/>
                  <a:pt x="32" y="40"/>
                </a:cubicBezTo>
                <a:cubicBezTo>
                  <a:pt x="32" y="40"/>
                  <a:pt x="32" y="40"/>
                  <a:pt x="32" y="40"/>
                </a:cubicBezTo>
                <a:cubicBezTo>
                  <a:pt x="32" y="34"/>
                  <a:pt x="38" y="29"/>
                  <a:pt x="48" y="29"/>
                </a:cubicBezTo>
                <a:cubicBezTo>
                  <a:pt x="59" y="29"/>
                  <a:pt x="70" y="34"/>
                  <a:pt x="81" y="41"/>
                </a:cubicBezTo>
                <a:cubicBezTo>
                  <a:pt x="95" y="21"/>
                  <a:pt x="95" y="21"/>
                  <a:pt x="95" y="21"/>
                </a:cubicBezTo>
                <a:cubicBezTo>
                  <a:pt x="83" y="10"/>
                  <a:pt x="67" y="5"/>
                  <a:pt x="49" y="5"/>
                </a:cubicBezTo>
                <a:cubicBezTo>
                  <a:pt x="23" y="5"/>
                  <a:pt x="5" y="20"/>
                  <a:pt x="5" y="43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68"/>
                  <a:pt x="21" y="75"/>
                  <a:pt x="46" y="81"/>
                </a:cubicBezTo>
                <a:cubicBezTo>
                  <a:pt x="67" y="87"/>
                  <a:pt x="72" y="90"/>
                  <a:pt x="72" y="97"/>
                </a:cubicBezTo>
                <a:cubicBezTo>
                  <a:pt x="72" y="98"/>
                  <a:pt x="72" y="98"/>
                  <a:pt x="72" y="98"/>
                </a:cubicBezTo>
                <a:cubicBezTo>
                  <a:pt x="72" y="105"/>
                  <a:pt x="65" y="109"/>
                  <a:pt x="54" y="109"/>
                </a:cubicBezTo>
                <a:cubicBezTo>
                  <a:pt x="39" y="109"/>
                  <a:pt x="27" y="104"/>
                  <a:pt x="16" y="94"/>
                </a:cubicBezTo>
                <a:cubicBezTo>
                  <a:pt x="0" y="114"/>
                  <a:pt x="0" y="114"/>
                  <a:pt x="0" y="114"/>
                </a:cubicBezTo>
                <a:cubicBezTo>
                  <a:pt x="15" y="127"/>
                  <a:pt x="34" y="134"/>
                  <a:pt x="53" y="134"/>
                </a:cubicBezTo>
                <a:cubicBezTo>
                  <a:pt x="80" y="134"/>
                  <a:pt x="99" y="120"/>
                  <a:pt x="99" y="95"/>
                </a:cubicBezTo>
                <a:cubicBezTo>
                  <a:pt x="99" y="95"/>
                  <a:pt x="99" y="95"/>
                  <a:pt x="99" y="95"/>
                </a:cubicBezTo>
                <a:cubicBezTo>
                  <a:pt x="99" y="73"/>
                  <a:pt x="85" y="63"/>
                  <a:pt x="59" y="57"/>
                </a:cubicBezTo>
                <a:close/>
                <a:moveTo>
                  <a:pt x="304" y="35"/>
                </a:moveTo>
                <a:cubicBezTo>
                  <a:pt x="287" y="35"/>
                  <a:pt x="277" y="38"/>
                  <a:pt x="266" y="43"/>
                </a:cubicBezTo>
                <a:cubicBezTo>
                  <a:pt x="273" y="63"/>
                  <a:pt x="273" y="63"/>
                  <a:pt x="273" y="63"/>
                </a:cubicBezTo>
                <a:cubicBezTo>
                  <a:pt x="282" y="60"/>
                  <a:pt x="289" y="58"/>
                  <a:pt x="300" y="58"/>
                </a:cubicBezTo>
                <a:cubicBezTo>
                  <a:pt x="313" y="58"/>
                  <a:pt x="320" y="64"/>
                  <a:pt x="320" y="76"/>
                </a:cubicBezTo>
                <a:cubicBezTo>
                  <a:pt x="320" y="77"/>
                  <a:pt x="320" y="77"/>
                  <a:pt x="320" y="77"/>
                </a:cubicBezTo>
                <a:cubicBezTo>
                  <a:pt x="314" y="75"/>
                  <a:pt x="307" y="73"/>
                  <a:pt x="297" y="73"/>
                </a:cubicBezTo>
                <a:cubicBezTo>
                  <a:pt x="274" y="73"/>
                  <a:pt x="258" y="83"/>
                  <a:pt x="258" y="104"/>
                </a:cubicBezTo>
                <a:cubicBezTo>
                  <a:pt x="258" y="104"/>
                  <a:pt x="258" y="104"/>
                  <a:pt x="258" y="104"/>
                </a:cubicBezTo>
                <a:cubicBezTo>
                  <a:pt x="258" y="123"/>
                  <a:pt x="273" y="134"/>
                  <a:pt x="291" y="134"/>
                </a:cubicBezTo>
                <a:cubicBezTo>
                  <a:pt x="304" y="134"/>
                  <a:pt x="314" y="129"/>
                  <a:pt x="320" y="122"/>
                </a:cubicBezTo>
                <a:cubicBezTo>
                  <a:pt x="320" y="132"/>
                  <a:pt x="320" y="132"/>
                  <a:pt x="320" y="132"/>
                </a:cubicBezTo>
                <a:cubicBezTo>
                  <a:pt x="347" y="132"/>
                  <a:pt x="347" y="132"/>
                  <a:pt x="347" y="132"/>
                </a:cubicBezTo>
                <a:cubicBezTo>
                  <a:pt x="347" y="76"/>
                  <a:pt x="347" y="76"/>
                  <a:pt x="347" y="76"/>
                </a:cubicBezTo>
                <a:cubicBezTo>
                  <a:pt x="347" y="63"/>
                  <a:pt x="343" y="53"/>
                  <a:pt x="336" y="46"/>
                </a:cubicBezTo>
                <a:cubicBezTo>
                  <a:pt x="329" y="39"/>
                  <a:pt x="319" y="35"/>
                  <a:pt x="304" y="35"/>
                </a:cubicBezTo>
                <a:close/>
                <a:moveTo>
                  <a:pt x="321" y="98"/>
                </a:moveTo>
                <a:cubicBezTo>
                  <a:pt x="321" y="108"/>
                  <a:pt x="312" y="115"/>
                  <a:pt x="299" y="115"/>
                </a:cubicBezTo>
                <a:cubicBezTo>
                  <a:pt x="291" y="115"/>
                  <a:pt x="285" y="111"/>
                  <a:pt x="285" y="103"/>
                </a:cubicBezTo>
                <a:cubicBezTo>
                  <a:pt x="285" y="103"/>
                  <a:pt x="285" y="103"/>
                  <a:pt x="285" y="103"/>
                </a:cubicBezTo>
                <a:cubicBezTo>
                  <a:pt x="285" y="94"/>
                  <a:pt x="292" y="90"/>
                  <a:pt x="303" y="90"/>
                </a:cubicBezTo>
                <a:cubicBezTo>
                  <a:pt x="310" y="90"/>
                  <a:pt x="316" y="91"/>
                  <a:pt x="321" y="93"/>
                </a:cubicBezTo>
                <a:lnTo>
                  <a:pt x="321" y="98"/>
                </a:lnTo>
                <a:close/>
                <a:moveTo>
                  <a:pt x="457" y="11"/>
                </a:moveTo>
                <a:cubicBezTo>
                  <a:pt x="429" y="11"/>
                  <a:pt x="429" y="11"/>
                  <a:pt x="429" y="11"/>
                </a:cubicBezTo>
                <a:cubicBezTo>
                  <a:pt x="429" y="36"/>
                  <a:pt x="429" y="36"/>
                  <a:pt x="429" y="36"/>
                </a:cubicBezTo>
                <a:cubicBezTo>
                  <a:pt x="418" y="36"/>
                  <a:pt x="418" y="36"/>
                  <a:pt x="418" y="36"/>
                </a:cubicBezTo>
                <a:cubicBezTo>
                  <a:pt x="418" y="59"/>
                  <a:pt x="418" y="59"/>
                  <a:pt x="418" y="59"/>
                </a:cubicBezTo>
                <a:cubicBezTo>
                  <a:pt x="429" y="59"/>
                  <a:pt x="429" y="59"/>
                  <a:pt x="429" y="59"/>
                </a:cubicBezTo>
                <a:cubicBezTo>
                  <a:pt x="429" y="105"/>
                  <a:pt x="429" y="105"/>
                  <a:pt x="429" y="105"/>
                </a:cubicBezTo>
                <a:cubicBezTo>
                  <a:pt x="429" y="127"/>
                  <a:pt x="441" y="134"/>
                  <a:pt x="457" y="134"/>
                </a:cubicBezTo>
                <a:cubicBezTo>
                  <a:pt x="466" y="134"/>
                  <a:pt x="473" y="132"/>
                  <a:pt x="479" y="128"/>
                </a:cubicBezTo>
                <a:cubicBezTo>
                  <a:pt x="479" y="106"/>
                  <a:pt x="479" y="106"/>
                  <a:pt x="479" y="106"/>
                </a:cubicBezTo>
                <a:cubicBezTo>
                  <a:pt x="475" y="108"/>
                  <a:pt x="470" y="110"/>
                  <a:pt x="465" y="110"/>
                </a:cubicBezTo>
                <a:cubicBezTo>
                  <a:pt x="459" y="110"/>
                  <a:pt x="457" y="107"/>
                  <a:pt x="457" y="100"/>
                </a:cubicBezTo>
                <a:cubicBezTo>
                  <a:pt x="457" y="59"/>
                  <a:pt x="457" y="59"/>
                  <a:pt x="457" y="59"/>
                </a:cubicBezTo>
                <a:cubicBezTo>
                  <a:pt x="479" y="59"/>
                  <a:pt x="479" y="59"/>
                  <a:pt x="479" y="59"/>
                </a:cubicBezTo>
                <a:cubicBezTo>
                  <a:pt x="479" y="36"/>
                  <a:pt x="479" y="36"/>
                  <a:pt x="479" y="36"/>
                </a:cubicBezTo>
                <a:cubicBezTo>
                  <a:pt x="457" y="36"/>
                  <a:pt x="457" y="36"/>
                  <a:pt x="457" y="36"/>
                </a:cubicBezTo>
                <a:lnTo>
                  <a:pt x="457" y="11"/>
                </a:lnTo>
                <a:close/>
                <a:moveTo>
                  <a:pt x="382" y="55"/>
                </a:moveTo>
                <a:cubicBezTo>
                  <a:pt x="382" y="36"/>
                  <a:pt x="382" y="36"/>
                  <a:pt x="382" y="36"/>
                </a:cubicBezTo>
                <a:cubicBezTo>
                  <a:pt x="354" y="36"/>
                  <a:pt x="354" y="36"/>
                  <a:pt x="354" y="36"/>
                </a:cubicBezTo>
                <a:cubicBezTo>
                  <a:pt x="354" y="132"/>
                  <a:pt x="354" y="132"/>
                  <a:pt x="354" y="132"/>
                </a:cubicBezTo>
                <a:cubicBezTo>
                  <a:pt x="382" y="132"/>
                  <a:pt x="382" y="132"/>
                  <a:pt x="382" y="132"/>
                </a:cubicBezTo>
                <a:cubicBezTo>
                  <a:pt x="382" y="97"/>
                  <a:pt x="382" y="97"/>
                  <a:pt x="382" y="97"/>
                </a:cubicBezTo>
                <a:cubicBezTo>
                  <a:pt x="382" y="74"/>
                  <a:pt x="393" y="63"/>
                  <a:pt x="411" y="63"/>
                </a:cubicBezTo>
                <a:cubicBezTo>
                  <a:pt x="412" y="63"/>
                  <a:pt x="412" y="63"/>
                  <a:pt x="412" y="63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396" y="33"/>
                  <a:pt x="387" y="42"/>
                  <a:pt x="382" y="55"/>
                </a:cubicBezTo>
                <a:close/>
                <a:moveTo>
                  <a:pt x="1335" y="34"/>
                </a:moveTo>
                <a:cubicBezTo>
                  <a:pt x="1305" y="34"/>
                  <a:pt x="1283" y="56"/>
                  <a:pt x="1283" y="84"/>
                </a:cubicBezTo>
                <a:cubicBezTo>
                  <a:pt x="1283" y="84"/>
                  <a:pt x="1283" y="84"/>
                  <a:pt x="1283" y="84"/>
                </a:cubicBezTo>
                <a:cubicBezTo>
                  <a:pt x="1283" y="112"/>
                  <a:pt x="1305" y="134"/>
                  <a:pt x="1335" y="134"/>
                </a:cubicBezTo>
                <a:cubicBezTo>
                  <a:pt x="1365" y="134"/>
                  <a:pt x="1387" y="112"/>
                  <a:pt x="1387" y="84"/>
                </a:cubicBezTo>
                <a:cubicBezTo>
                  <a:pt x="1387" y="84"/>
                  <a:pt x="1387" y="84"/>
                  <a:pt x="1387" y="84"/>
                </a:cubicBezTo>
                <a:cubicBezTo>
                  <a:pt x="1387" y="56"/>
                  <a:pt x="1365" y="34"/>
                  <a:pt x="1335" y="34"/>
                </a:cubicBezTo>
                <a:close/>
                <a:moveTo>
                  <a:pt x="1360" y="84"/>
                </a:moveTo>
                <a:cubicBezTo>
                  <a:pt x="1360" y="99"/>
                  <a:pt x="1351" y="111"/>
                  <a:pt x="1335" y="111"/>
                </a:cubicBezTo>
                <a:cubicBezTo>
                  <a:pt x="1320" y="111"/>
                  <a:pt x="1310" y="98"/>
                  <a:pt x="1310" y="84"/>
                </a:cubicBezTo>
                <a:cubicBezTo>
                  <a:pt x="1310" y="84"/>
                  <a:pt x="1310" y="84"/>
                  <a:pt x="1310" y="84"/>
                </a:cubicBezTo>
                <a:cubicBezTo>
                  <a:pt x="1310" y="70"/>
                  <a:pt x="1319" y="58"/>
                  <a:pt x="1335" y="58"/>
                </a:cubicBezTo>
                <a:cubicBezTo>
                  <a:pt x="1350" y="58"/>
                  <a:pt x="1360" y="70"/>
                  <a:pt x="1360" y="84"/>
                </a:cubicBezTo>
                <a:close/>
                <a:moveTo>
                  <a:pt x="1834" y="55"/>
                </a:moveTo>
                <a:cubicBezTo>
                  <a:pt x="1834" y="36"/>
                  <a:pt x="1834" y="36"/>
                  <a:pt x="1834" y="36"/>
                </a:cubicBezTo>
                <a:cubicBezTo>
                  <a:pt x="1807" y="36"/>
                  <a:pt x="1807" y="36"/>
                  <a:pt x="1807" y="36"/>
                </a:cubicBezTo>
                <a:cubicBezTo>
                  <a:pt x="1807" y="132"/>
                  <a:pt x="1807" y="132"/>
                  <a:pt x="1807" y="132"/>
                </a:cubicBezTo>
                <a:cubicBezTo>
                  <a:pt x="1834" y="132"/>
                  <a:pt x="1834" y="132"/>
                  <a:pt x="1834" y="132"/>
                </a:cubicBezTo>
                <a:cubicBezTo>
                  <a:pt x="1834" y="97"/>
                  <a:pt x="1834" y="97"/>
                  <a:pt x="1834" y="97"/>
                </a:cubicBezTo>
                <a:cubicBezTo>
                  <a:pt x="1834" y="74"/>
                  <a:pt x="1845" y="63"/>
                  <a:pt x="1863" y="63"/>
                </a:cubicBezTo>
                <a:cubicBezTo>
                  <a:pt x="1865" y="63"/>
                  <a:pt x="1865" y="63"/>
                  <a:pt x="1865" y="63"/>
                </a:cubicBezTo>
                <a:cubicBezTo>
                  <a:pt x="1865" y="34"/>
                  <a:pt x="1865" y="34"/>
                  <a:pt x="1865" y="34"/>
                </a:cubicBezTo>
                <a:cubicBezTo>
                  <a:pt x="1848" y="33"/>
                  <a:pt x="1839" y="42"/>
                  <a:pt x="1834" y="55"/>
                </a:cubicBezTo>
                <a:close/>
                <a:moveTo>
                  <a:pt x="1748" y="34"/>
                </a:moveTo>
                <a:cubicBezTo>
                  <a:pt x="1718" y="34"/>
                  <a:pt x="1696" y="56"/>
                  <a:pt x="1696" y="84"/>
                </a:cubicBezTo>
                <a:cubicBezTo>
                  <a:pt x="1696" y="84"/>
                  <a:pt x="1696" y="84"/>
                  <a:pt x="1696" y="84"/>
                </a:cubicBezTo>
                <a:cubicBezTo>
                  <a:pt x="1696" y="112"/>
                  <a:pt x="1718" y="134"/>
                  <a:pt x="1748" y="134"/>
                </a:cubicBezTo>
                <a:cubicBezTo>
                  <a:pt x="1778" y="134"/>
                  <a:pt x="1800" y="112"/>
                  <a:pt x="1800" y="84"/>
                </a:cubicBezTo>
                <a:cubicBezTo>
                  <a:pt x="1800" y="84"/>
                  <a:pt x="1800" y="84"/>
                  <a:pt x="1800" y="84"/>
                </a:cubicBezTo>
                <a:cubicBezTo>
                  <a:pt x="1800" y="56"/>
                  <a:pt x="1778" y="34"/>
                  <a:pt x="1748" y="34"/>
                </a:cubicBezTo>
                <a:close/>
                <a:moveTo>
                  <a:pt x="1773" y="84"/>
                </a:moveTo>
                <a:cubicBezTo>
                  <a:pt x="1773" y="99"/>
                  <a:pt x="1764" y="111"/>
                  <a:pt x="1748" y="111"/>
                </a:cubicBezTo>
                <a:cubicBezTo>
                  <a:pt x="1733" y="111"/>
                  <a:pt x="1723" y="98"/>
                  <a:pt x="1723" y="84"/>
                </a:cubicBezTo>
                <a:cubicBezTo>
                  <a:pt x="1723" y="84"/>
                  <a:pt x="1723" y="84"/>
                  <a:pt x="1723" y="84"/>
                </a:cubicBezTo>
                <a:cubicBezTo>
                  <a:pt x="1723" y="70"/>
                  <a:pt x="1732" y="58"/>
                  <a:pt x="1748" y="58"/>
                </a:cubicBezTo>
                <a:cubicBezTo>
                  <a:pt x="1763" y="58"/>
                  <a:pt x="1773" y="70"/>
                  <a:pt x="1773" y="84"/>
                </a:cubicBezTo>
                <a:close/>
                <a:moveTo>
                  <a:pt x="1465" y="48"/>
                </a:moveTo>
                <a:cubicBezTo>
                  <a:pt x="1458" y="40"/>
                  <a:pt x="1449" y="34"/>
                  <a:pt x="1434" y="34"/>
                </a:cubicBezTo>
                <a:cubicBezTo>
                  <a:pt x="1412" y="34"/>
                  <a:pt x="1391" y="50"/>
                  <a:pt x="1391" y="79"/>
                </a:cubicBezTo>
                <a:cubicBezTo>
                  <a:pt x="1391" y="79"/>
                  <a:pt x="1391" y="79"/>
                  <a:pt x="1391" y="79"/>
                </a:cubicBezTo>
                <a:cubicBezTo>
                  <a:pt x="1391" y="108"/>
                  <a:pt x="1412" y="124"/>
                  <a:pt x="1434" y="124"/>
                </a:cubicBezTo>
                <a:cubicBezTo>
                  <a:pt x="1448" y="124"/>
                  <a:pt x="1457" y="118"/>
                  <a:pt x="1465" y="109"/>
                </a:cubicBezTo>
                <a:cubicBezTo>
                  <a:pt x="1465" y="113"/>
                  <a:pt x="1465" y="113"/>
                  <a:pt x="1465" y="113"/>
                </a:cubicBezTo>
                <a:cubicBezTo>
                  <a:pt x="1465" y="130"/>
                  <a:pt x="1457" y="139"/>
                  <a:pt x="1438" y="139"/>
                </a:cubicBezTo>
                <a:cubicBezTo>
                  <a:pt x="1425" y="139"/>
                  <a:pt x="1415" y="136"/>
                  <a:pt x="1405" y="131"/>
                </a:cubicBezTo>
                <a:cubicBezTo>
                  <a:pt x="1396" y="151"/>
                  <a:pt x="1396" y="151"/>
                  <a:pt x="1396" y="151"/>
                </a:cubicBezTo>
                <a:cubicBezTo>
                  <a:pt x="1408" y="158"/>
                  <a:pt x="1423" y="161"/>
                  <a:pt x="1439" y="161"/>
                </a:cubicBezTo>
                <a:cubicBezTo>
                  <a:pt x="1457" y="161"/>
                  <a:pt x="1471" y="157"/>
                  <a:pt x="1480" y="148"/>
                </a:cubicBezTo>
                <a:cubicBezTo>
                  <a:pt x="1488" y="140"/>
                  <a:pt x="1492" y="128"/>
                  <a:pt x="1492" y="110"/>
                </a:cubicBezTo>
                <a:cubicBezTo>
                  <a:pt x="1492" y="36"/>
                  <a:pt x="1492" y="36"/>
                  <a:pt x="1492" y="36"/>
                </a:cubicBezTo>
                <a:cubicBezTo>
                  <a:pt x="1465" y="36"/>
                  <a:pt x="1465" y="36"/>
                  <a:pt x="1465" y="36"/>
                </a:cubicBezTo>
                <a:lnTo>
                  <a:pt x="1465" y="48"/>
                </a:lnTo>
                <a:close/>
                <a:moveTo>
                  <a:pt x="1465" y="79"/>
                </a:moveTo>
                <a:cubicBezTo>
                  <a:pt x="1465" y="92"/>
                  <a:pt x="1455" y="102"/>
                  <a:pt x="1442" y="102"/>
                </a:cubicBezTo>
                <a:cubicBezTo>
                  <a:pt x="1429" y="102"/>
                  <a:pt x="1419" y="93"/>
                  <a:pt x="1419" y="79"/>
                </a:cubicBezTo>
                <a:cubicBezTo>
                  <a:pt x="1419" y="79"/>
                  <a:pt x="1419" y="79"/>
                  <a:pt x="1419" y="79"/>
                </a:cubicBezTo>
                <a:cubicBezTo>
                  <a:pt x="1419" y="66"/>
                  <a:pt x="1429" y="57"/>
                  <a:pt x="1442" y="57"/>
                </a:cubicBezTo>
                <a:cubicBezTo>
                  <a:pt x="1455" y="57"/>
                  <a:pt x="1465" y="66"/>
                  <a:pt x="1465" y="79"/>
                </a:cubicBezTo>
                <a:close/>
                <a:moveTo>
                  <a:pt x="1697" y="37"/>
                </a:moveTo>
                <a:cubicBezTo>
                  <a:pt x="1675" y="37"/>
                  <a:pt x="1675" y="37"/>
                  <a:pt x="1675" y="37"/>
                </a:cubicBezTo>
                <a:cubicBezTo>
                  <a:pt x="1675" y="33"/>
                  <a:pt x="1675" y="33"/>
                  <a:pt x="1675" y="33"/>
                </a:cubicBezTo>
                <a:cubicBezTo>
                  <a:pt x="1675" y="26"/>
                  <a:pt x="1678" y="23"/>
                  <a:pt x="1684" y="23"/>
                </a:cubicBezTo>
                <a:cubicBezTo>
                  <a:pt x="1689" y="23"/>
                  <a:pt x="1693" y="24"/>
                  <a:pt x="1697" y="25"/>
                </a:cubicBezTo>
                <a:cubicBezTo>
                  <a:pt x="1697" y="2"/>
                  <a:pt x="1697" y="2"/>
                  <a:pt x="1697" y="2"/>
                </a:cubicBezTo>
                <a:cubicBezTo>
                  <a:pt x="1692" y="1"/>
                  <a:pt x="1686" y="0"/>
                  <a:pt x="1677" y="0"/>
                </a:cubicBezTo>
                <a:cubicBezTo>
                  <a:pt x="1668" y="0"/>
                  <a:pt x="1660" y="2"/>
                  <a:pt x="1655" y="7"/>
                </a:cubicBezTo>
                <a:cubicBezTo>
                  <a:pt x="1650" y="12"/>
                  <a:pt x="1648" y="20"/>
                  <a:pt x="1648" y="31"/>
                </a:cubicBezTo>
                <a:cubicBezTo>
                  <a:pt x="1648" y="37"/>
                  <a:pt x="1648" y="37"/>
                  <a:pt x="1648" y="37"/>
                </a:cubicBezTo>
                <a:cubicBezTo>
                  <a:pt x="1636" y="37"/>
                  <a:pt x="1636" y="37"/>
                  <a:pt x="1636" y="37"/>
                </a:cubicBezTo>
                <a:cubicBezTo>
                  <a:pt x="1636" y="59"/>
                  <a:pt x="1636" y="59"/>
                  <a:pt x="1636" y="59"/>
                </a:cubicBezTo>
                <a:cubicBezTo>
                  <a:pt x="1648" y="59"/>
                  <a:pt x="1648" y="59"/>
                  <a:pt x="1648" y="59"/>
                </a:cubicBezTo>
                <a:cubicBezTo>
                  <a:pt x="1648" y="132"/>
                  <a:pt x="1648" y="132"/>
                  <a:pt x="1648" y="132"/>
                </a:cubicBezTo>
                <a:cubicBezTo>
                  <a:pt x="1675" y="132"/>
                  <a:pt x="1675" y="132"/>
                  <a:pt x="1675" y="132"/>
                </a:cubicBezTo>
                <a:cubicBezTo>
                  <a:pt x="1675" y="59"/>
                  <a:pt x="1675" y="59"/>
                  <a:pt x="1675" y="59"/>
                </a:cubicBezTo>
                <a:cubicBezTo>
                  <a:pt x="1697" y="59"/>
                  <a:pt x="1697" y="59"/>
                  <a:pt x="1697" y="59"/>
                </a:cubicBezTo>
                <a:lnTo>
                  <a:pt x="1697" y="37"/>
                </a:lnTo>
                <a:close/>
                <a:moveTo>
                  <a:pt x="1548" y="101"/>
                </a:moveTo>
                <a:cubicBezTo>
                  <a:pt x="1526" y="36"/>
                  <a:pt x="1526" y="36"/>
                  <a:pt x="1526" y="36"/>
                </a:cubicBezTo>
                <a:cubicBezTo>
                  <a:pt x="1497" y="36"/>
                  <a:pt x="1497" y="36"/>
                  <a:pt x="1497" y="36"/>
                </a:cubicBezTo>
                <a:cubicBezTo>
                  <a:pt x="1535" y="132"/>
                  <a:pt x="1535" y="132"/>
                  <a:pt x="1535" y="132"/>
                </a:cubicBezTo>
                <a:cubicBezTo>
                  <a:pt x="1532" y="137"/>
                  <a:pt x="1530" y="139"/>
                  <a:pt x="1525" y="139"/>
                </a:cubicBezTo>
                <a:cubicBezTo>
                  <a:pt x="1521" y="139"/>
                  <a:pt x="1517" y="137"/>
                  <a:pt x="1513" y="135"/>
                </a:cubicBezTo>
                <a:cubicBezTo>
                  <a:pt x="1504" y="155"/>
                  <a:pt x="1504" y="155"/>
                  <a:pt x="1504" y="155"/>
                </a:cubicBezTo>
                <a:cubicBezTo>
                  <a:pt x="1511" y="159"/>
                  <a:pt x="1519" y="161"/>
                  <a:pt x="1528" y="161"/>
                </a:cubicBezTo>
                <a:cubicBezTo>
                  <a:pt x="1545" y="161"/>
                  <a:pt x="1553" y="154"/>
                  <a:pt x="1560" y="134"/>
                </a:cubicBezTo>
                <a:cubicBezTo>
                  <a:pt x="1597" y="36"/>
                  <a:pt x="1597" y="36"/>
                  <a:pt x="1597" y="36"/>
                </a:cubicBezTo>
                <a:cubicBezTo>
                  <a:pt x="1569" y="36"/>
                  <a:pt x="1569" y="36"/>
                  <a:pt x="1569" y="36"/>
                </a:cubicBezTo>
                <a:lnTo>
                  <a:pt x="1548" y="101"/>
                </a:lnTo>
                <a:close/>
                <a:moveTo>
                  <a:pt x="1008" y="34"/>
                </a:moveTo>
                <a:cubicBezTo>
                  <a:pt x="994" y="34"/>
                  <a:pt x="986" y="41"/>
                  <a:pt x="980" y="49"/>
                </a:cubicBezTo>
                <a:cubicBezTo>
                  <a:pt x="980" y="1"/>
                  <a:pt x="980" y="1"/>
                  <a:pt x="980" y="1"/>
                </a:cubicBezTo>
                <a:cubicBezTo>
                  <a:pt x="952" y="1"/>
                  <a:pt x="952" y="1"/>
                  <a:pt x="952" y="1"/>
                </a:cubicBezTo>
                <a:cubicBezTo>
                  <a:pt x="952" y="132"/>
                  <a:pt x="952" y="132"/>
                  <a:pt x="952" y="132"/>
                </a:cubicBezTo>
                <a:cubicBezTo>
                  <a:pt x="980" y="132"/>
                  <a:pt x="980" y="132"/>
                  <a:pt x="980" y="132"/>
                </a:cubicBezTo>
                <a:cubicBezTo>
                  <a:pt x="980" y="78"/>
                  <a:pt x="980" y="78"/>
                  <a:pt x="980" y="78"/>
                </a:cubicBezTo>
                <a:cubicBezTo>
                  <a:pt x="980" y="65"/>
                  <a:pt x="986" y="59"/>
                  <a:pt x="997" y="59"/>
                </a:cubicBezTo>
                <a:cubicBezTo>
                  <a:pt x="1007" y="59"/>
                  <a:pt x="1013" y="65"/>
                  <a:pt x="1013" y="78"/>
                </a:cubicBezTo>
                <a:cubicBezTo>
                  <a:pt x="1013" y="132"/>
                  <a:pt x="1013" y="132"/>
                  <a:pt x="1013" y="132"/>
                </a:cubicBezTo>
                <a:cubicBezTo>
                  <a:pt x="1040" y="132"/>
                  <a:pt x="1040" y="132"/>
                  <a:pt x="1040" y="132"/>
                </a:cubicBezTo>
                <a:cubicBezTo>
                  <a:pt x="1040" y="70"/>
                  <a:pt x="1040" y="70"/>
                  <a:pt x="1040" y="70"/>
                </a:cubicBezTo>
                <a:cubicBezTo>
                  <a:pt x="1040" y="48"/>
                  <a:pt x="1028" y="34"/>
                  <a:pt x="1008" y="34"/>
                </a:cubicBezTo>
                <a:close/>
                <a:moveTo>
                  <a:pt x="1250" y="132"/>
                </a:moveTo>
                <a:cubicBezTo>
                  <a:pt x="1278" y="132"/>
                  <a:pt x="1278" y="132"/>
                  <a:pt x="1278" y="132"/>
                </a:cubicBezTo>
                <a:cubicBezTo>
                  <a:pt x="1278" y="1"/>
                  <a:pt x="1278" y="1"/>
                  <a:pt x="1278" y="1"/>
                </a:cubicBezTo>
                <a:cubicBezTo>
                  <a:pt x="1250" y="1"/>
                  <a:pt x="1250" y="1"/>
                  <a:pt x="1250" y="1"/>
                </a:cubicBezTo>
                <a:lnTo>
                  <a:pt x="1250" y="132"/>
                </a:lnTo>
                <a:close/>
                <a:moveTo>
                  <a:pt x="1103" y="34"/>
                </a:moveTo>
                <a:cubicBezTo>
                  <a:pt x="1089" y="34"/>
                  <a:pt x="1081" y="41"/>
                  <a:pt x="1075" y="49"/>
                </a:cubicBezTo>
                <a:cubicBezTo>
                  <a:pt x="1075" y="36"/>
                  <a:pt x="1075" y="36"/>
                  <a:pt x="1075" y="36"/>
                </a:cubicBezTo>
                <a:cubicBezTo>
                  <a:pt x="1047" y="36"/>
                  <a:pt x="1047" y="36"/>
                  <a:pt x="1047" y="36"/>
                </a:cubicBezTo>
                <a:cubicBezTo>
                  <a:pt x="1047" y="132"/>
                  <a:pt x="1047" y="132"/>
                  <a:pt x="1047" y="132"/>
                </a:cubicBezTo>
                <a:cubicBezTo>
                  <a:pt x="1075" y="132"/>
                  <a:pt x="1075" y="132"/>
                  <a:pt x="1075" y="132"/>
                </a:cubicBezTo>
                <a:cubicBezTo>
                  <a:pt x="1075" y="78"/>
                  <a:pt x="1075" y="78"/>
                  <a:pt x="1075" y="78"/>
                </a:cubicBezTo>
                <a:cubicBezTo>
                  <a:pt x="1075" y="65"/>
                  <a:pt x="1081" y="59"/>
                  <a:pt x="1092" y="59"/>
                </a:cubicBezTo>
                <a:cubicBezTo>
                  <a:pt x="1102" y="59"/>
                  <a:pt x="1108" y="65"/>
                  <a:pt x="1108" y="78"/>
                </a:cubicBezTo>
                <a:cubicBezTo>
                  <a:pt x="1108" y="132"/>
                  <a:pt x="1108" y="132"/>
                  <a:pt x="1108" y="132"/>
                </a:cubicBezTo>
                <a:cubicBezTo>
                  <a:pt x="1135" y="132"/>
                  <a:pt x="1135" y="132"/>
                  <a:pt x="1135" y="132"/>
                </a:cubicBezTo>
                <a:cubicBezTo>
                  <a:pt x="1135" y="70"/>
                  <a:pt x="1135" y="70"/>
                  <a:pt x="1135" y="70"/>
                </a:cubicBezTo>
                <a:cubicBezTo>
                  <a:pt x="1135" y="48"/>
                  <a:pt x="1123" y="34"/>
                  <a:pt x="1103" y="34"/>
                </a:cubicBezTo>
                <a:close/>
                <a:moveTo>
                  <a:pt x="910" y="111"/>
                </a:moveTo>
                <a:cubicBezTo>
                  <a:pt x="895" y="111"/>
                  <a:pt x="885" y="99"/>
                  <a:pt x="885" y="84"/>
                </a:cubicBezTo>
                <a:cubicBezTo>
                  <a:pt x="885" y="84"/>
                  <a:pt x="885" y="84"/>
                  <a:pt x="885" y="84"/>
                </a:cubicBezTo>
                <a:cubicBezTo>
                  <a:pt x="885" y="70"/>
                  <a:pt x="895" y="58"/>
                  <a:pt x="909" y="58"/>
                </a:cubicBezTo>
                <a:cubicBezTo>
                  <a:pt x="918" y="58"/>
                  <a:pt x="925" y="62"/>
                  <a:pt x="931" y="68"/>
                </a:cubicBezTo>
                <a:cubicBezTo>
                  <a:pt x="947" y="50"/>
                  <a:pt x="947" y="50"/>
                  <a:pt x="947" y="50"/>
                </a:cubicBezTo>
                <a:cubicBezTo>
                  <a:pt x="938" y="40"/>
                  <a:pt x="927" y="34"/>
                  <a:pt x="909" y="34"/>
                </a:cubicBezTo>
                <a:cubicBezTo>
                  <a:pt x="880" y="34"/>
                  <a:pt x="859" y="57"/>
                  <a:pt x="859" y="84"/>
                </a:cubicBezTo>
                <a:cubicBezTo>
                  <a:pt x="859" y="84"/>
                  <a:pt x="859" y="84"/>
                  <a:pt x="859" y="84"/>
                </a:cubicBezTo>
                <a:cubicBezTo>
                  <a:pt x="859" y="112"/>
                  <a:pt x="880" y="134"/>
                  <a:pt x="909" y="134"/>
                </a:cubicBezTo>
                <a:cubicBezTo>
                  <a:pt x="928" y="134"/>
                  <a:pt x="939" y="127"/>
                  <a:pt x="948" y="117"/>
                </a:cubicBezTo>
                <a:cubicBezTo>
                  <a:pt x="932" y="100"/>
                  <a:pt x="932" y="100"/>
                  <a:pt x="932" y="100"/>
                </a:cubicBezTo>
                <a:cubicBezTo>
                  <a:pt x="925" y="107"/>
                  <a:pt x="919" y="111"/>
                  <a:pt x="910" y="111"/>
                </a:cubicBezTo>
                <a:close/>
                <a:moveTo>
                  <a:pt x="1945" y="35"/>
                </a:moveTo>
                <a:cubicBezTo>
                  <a:pt x="1929" y="35"/>
                  <a:pt x="1918" y="38"/>
                  <a:pt x="1908" y="42"/>
                </a:cubicBezTo>
                <a:cubicBezTo>
                  <a:pt x="1915" y="63"/>
                  <a:pt x="1915" y="63"/>
                  <a:pt x="1915" y="63"/>
                </a:cubicBezTo>
                <a:cubicBezTo>
                  <a:pt x="1923" y="60"/>
                  <a:pt x="1931" y="58"/>
                  <a:pt x="1941" y="58"/>
                </a:cubicBezTo>
                <a:cubicBezTo>
                  <a:pt x="1955" y="58"/>
                  <a:pt x="1962" y="64"/>
                  <a:pt x="1962" y="76"/>
                </a:cubicBezTo>
                <a:cubicBezTo>
                  <a:pt x="1962" y="77"/>
                  <a:pt x="1962" y="77"/>
                  <a:pt x="1962" y="77"/>
                </a:cubicBezTo>
                <a:cubicBezTo>
                  <a:pt x="1955" y="75"/>
                  <a:pt x="1948" y="73"/>
                  <a:pt x="1938" y="73"/>
                </a:cubicBezTo>
                <a:cubicBezTo>
                  <a:pt x="1915" y="73"/>
                  <a:pt x="1899" y="83"/>
                  <a:pt x="1899" y="104"/>
                </a:cubicBezTo>
                <a:cubicBezTo>
                  <a:pt x="1899" y="104"/>
                  <a:pt x="1899" y="104"/>
                  <a:pt x="1899" y="104"/>
                </a:cubicBezTo>
                <a:cubicBezTo>
                  <a:pt x="1899" y="123"/>
                  <a:pt x="1914" y="134"/>
                  <a:pt x="1932" y="134"/>
                </a:cubicBezTo>
                <a:cubicBezTo>
                  <a:pt x="1946" y="134"/>
                  <a:pt x="1955" y="129"/>
                  <a:pt x="1962" y="122"/>
                </a:cubicBezTo>
                <a:cubicBezTo>
                  <a:pt x="1962" y="132"/>
                  <a:pt x="1962" y="132"/>
                  <a:pt x="1962" y="132"/>
                </a:cubicBezTo>
                <a:cubicBezTo>
                  <a:pt x="1988" y="132"/>
                  <a:pt x="1988" y="132"/>
                  <a:pt x="1988" y="132"/>
                </a:cubicBezTo>
                <a:cubicBezTo>
                  <a:pt x="1988" y="76"/>
                  <a:pt x="1988" y="76"/>
                  <a:pt x="1988" y="76"/>
                </a:cubicBezTo>
                <a:cubicBezTo>
                  <a:pt x="1988" y="63"/>
                  <a:pt x="1985" y="53"/>
                  <a:pt x="1978" y="46"/>
                </a:cubicBezTo>
                <a:cubicBezTo>
                  <a:pt x="1971" y="39"/>
                  <a:pt x="1960" y="35"/>
                  <a:pt x="1945" y="35"/>
                </a:cubicBezTo>
                <a:close/>
                <a:moveTo>
                  <a:pt x="1962" y="98"/>
                </a:moveTo>
                <a:cubicBezTo>
                  <a:pt x="1962" y="108"/>
                  <a:pt x="1953" y="115"/>
                  <a:pt x="1941" y="115"/>
                </a:cubicBezTo>
                <a:cubicBezTo>
                  <a:pt x="1932" y="115"/>
                  <a:pt x="1926" y="111"/>
                  <a:pt x="1926" y="103"/>
                </a:cubicBezTo>
                <a:cubicBezTo>
                  <a:pt x="1926" y="103"/>
                  <a:pt x="1926" y="103"/>
                  <a:pt x="1926" y="103"/>
                </a:cubicBezTo>
                <a:cubicBezTo>
                  <a:pt x="1926" y="94"/>
                  <a:pt x="1933" y="90"/>
                  <a:pt x="1945" y="90"/>
                </a:cubicBezTo>
                <a:cubicBezTo>
                  <a:pt x="1951" y="90"/>
                  <a:pt x="1957" y="91"/>
                  <a:pt x="1962" y="93"/>
                </a:cubicBezTo>
                <a:lnTo>
                  <a:pt x="1962" y="98"/>
                </a:lnTo>
                <a:close/>
                <a:moveTo>
                  <a:pt x="1193" y="34"/>
                </a:moveTo>
                <a:cubicBezTo>
                  <a:pt x="1163" y="34"/>
                  <a:pt x="1141" y="56"/>
                  <a:pt x="1141" y="84"/>
                </a:cubicBezTo>
                <a:cubicBezTo>
                  <a:pt x="1141" y="84"/>
                  <a:pt x="1141" y="84"/>
                  <a:pt x="1141" y="84"/>
                </a:cubicBezTo>
                <a:cubicBezTo>
                  <a:pt x="1141" y="112"/>
                  <a:pt x="1163" y="134"/>
                  <a:pt x="1193" y="134"/>
                </a:cubicBezTo>
                <a:cubicBezTo>
                  <a:pt x="1223" y="134"/>
                  <a:pt x="1245" y="112"/>
                  <a:pt x="1245" y="84"/>
                </a:cubicBezTo>
                <a:cubicBezTo>
                  <a:pt x="1245" y="84"/>
                  <a:pt x="1245" y="84"/>
                  <a:pt x="1245" y="84"/>
                </a:cubicBezTo>
                <a:cubicBezTo>
                  <a:pt x="1245" y="56"/>
                  <a:pt x="1223" y="34"/>
                  <a:pt x="1193" y="34"/>
                </a:cubicBezTo>
                <a:close/>
                <a:moveTo>
                  <a:pt x="1218" y="84"/>
                </a:moveTo>
                <a:cubicBezTo>
                  <a:pt x="1218" y="99"/>
                  <a:pt x="1209" y="111"/>
                  <a:pt x="1193" y="111"/>
                </a:cubicBezTo>
                <a:cubicBezTo>
                  <a:pt x="1178" y="111"/>
                  <a:pt x="1168" y="98"/>
                  <a:pt x="1168" y="84"/>
                </a:cubicBezTo>
                <a:cubicBezTo>
                  <a:pt x="1168" y="84"/>
                  <a:pt x="1168" y="84"/>
                  <a:pt x="1168" y="84"/>
                </a:cubicBezTo>
                <a:cubicBezTo>
                  <a:pt x="1168" y="70"/>
                  <a:pt x="1177" y="58"/>
                  <a:pt x="1193" y="58"/>
                </a:cubicBezTo>
                <a:cubicBezTo>
                  <a:pt x="1208" y="58"/>
                  <a:pt x="1218" y="70"/>
                  <a:pt x="1218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FEA7E39-D711-DF68-312D-DECFADA3A35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25233" y="6346633"/>
            <a:ext cx="3875856" cy="26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8760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_Black">
    <p:bg>
      <p:bgPr>
        <a:solidFill>
          <a:srgbClr val="1E0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760412" y="442528"/>
            <a:ext cx="10668001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EE098D-3AB1-76DB-7D94-47416B95B315}"/>
              </a:ext>
            </a:extLst>
          </p:cNvPr>
          <p:cNvSpPr txBox="1"/>
          <p:nvPr userDrawn="1"/>
        </p:nvSpPr>
        <p:spPr>
          <a:xfrm>
            <a:off x="1602289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2025 Lenovo Internal. All rights reserved.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D3A8838-C4DB-A234-AE13-77FD359114A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C46987-CA04-04BE-C5FA-56E293EEB9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91EA1B80-EF2A-EAE6-2B00-FF82A14056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679F583A-C57A-3239-E8A4-1C575A0EA7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36324797-C488-8192-F77E-9F600E5490D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6A067FCF-35DE-4E09-CCD5-280D653D4A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65171654-F4B2-F1B9-6AF4-18F3A499E48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7E3A5950-4507-5E83-F8E2-F78AD0930D0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5D89D-54AB-A7D6-4141-95E6B3C369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C5945F-DAD6-F14D-C29E-9469CB5F22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5444" y="6346633"/>
            <a:ext cx="3875856" cy="26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2212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760412" y="931563"/>
            <a:ext cx="10671048" cy="26161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760412" y="442528"/>
            <a:ext cx="10668001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5B6443-4299-282C-565B-68E5F97027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11CA23-9180-02F1-8023-BBFF9C19B4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3677" y="6346633"/>
            <a:ext cx="3875852" cy="26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3348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ubtitle Only_Black">
    <p:bg>
      <p:bgPr>
        <a:solidFill>
          <a:srgbClr val="1E0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760412" y="931563"/>
            <a:ext cx="10671048" cy="26161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760412" y="442528"/>
            <a:ext cx="10671048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296FD5-38BC-1E97-5513-17F333DF59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10E5A7-B9D3-4A2B-DE64-11D11241AC78}"/>
              </a:ext>
            </a:extLst>
          </p:cNvPr>
          <p:cNvSpPr txBox="1"/>
          <p:nvPr userDrawn="1"/>
        </p:nvSpPr>
        <p:spPr>
          <a:xfrm>
            <a:off x="1602289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2025 Lenovo Internal. All rights reserved.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153D81-7548-F581-513D-B7CD48FD363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2984EA1-BF8F-D5A5-11B3-9FD6DD75D1A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303FC84A-8F52-5F1D-38A9-C64EE5C6B5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51547846-5B73-A894-F0B4-466A292FE8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39F5F64D-B9AA-2AAA-21F6-2CAF46B091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093FA7E-6243-55E3-A1D8-E9A2E7479C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882876AE-214A-F90F-FAE5-C3E50982F4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75EC1C0B-EC3B-C973-9828-360528AEB96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E407C95D-D496-FB4F-A97A-22A2105E02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5444" y="6346633"/>
            <a:ext cx="3875856" cy="26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6057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760412" y="442528"/>
            <a:ext cx="10671048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760413" y="1308880"/>
            <a:ext cx="10671048" cy="478712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C5559F-D4D6-DA53-A720-07C2A2D68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3DF721-8B4E-B175-AD5F-F6517EBA04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3677" y="6346633"/>
            <a:ext cx="3875852" cy="26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1638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C5559F-D4D6-DA53-A720-07C2A2D68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Title 28">
            <a:extLst>
              <a:ext uri="{FF2B5EF4-FFF2-40B4-BE49-F238E27FC236}">
                <a16:creationId xmlns:a16="http://schemas.microsoft.com/office/drawing/2014/main" id="{4D06AA26-F915-4482-943C-39E44C973F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60412" y="442528"/>
            <a:ext cx="10671048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5A67503-2ED6-44DE-98E0-2006F15675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237" y="1144588"/>
            <a:ext cx="1263650" cy="1511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AA124289-2FC5-49CB-AA11-01D5543A680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33791" y="1144588"/>
            <a:ext cx="1263650" cy="1511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C3D08A-5623-9E16-8CDE-7934CA4AA9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3677" y="6346633"/>
            <a:ext cx="3875852" cy="26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7166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7">
            <a:extLst>
              <a:ext uri="{FF2B5EF4-FFF2-40B4-BE49-F238E27FC236}">
                <a16:creationId xmlns:a16="http://schemas.microsoft.com/office/drawing/2014/main" id="{F91207CA-3BE9-4C17-8CC2-5FD0216FF7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69529" y="6400800"/>
            <a:ext cx="438912" cy="155448"/>
          </a:xfrm>
        </p:spPr>
        <p:txBody>
          <a:bodyPr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9" name="Picture Placeholder 3">
            <a:extLst>
              <a:ext uri="{FF2B5EF4-FFF2-40B4-BE49-F238E27FC236}">
                <a16:creationId xmlns:a16="http://schemas.microsoft.com/office/drawing/2014/main" id="{071DFB7E-59D3-44DE-8996-FAE5A47FF11D}"/>
              </a:ext>
            </a:extLst>
          </p:cNvPr>
          <p:cNvSpPr>
            <a:spLocks noGrp="1"/>
          </p:cNvSpPr>
          <p:nvPr userDrawn="1">
            <p:ph type="pic" sz="quarter" idx="11"/>
          </p:nvPr>
        </p:nvSpPr>
        <p:spPr>
          <a:xfrm>
            <a:off x="765237" y="1144457"/>
            <a:ext cx="1263650" cy="1511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90" name="Title 28">
            <a:extLst>
              <a:ext uri="{FF2B5EF4-FFF2-40B4-BE49-F238E27FC236}">
                <a16:creationId xmlns:a16="http://schemas.microsoft.com/office/drawing/2014/main" id="{BBA47EC1-ECF7-4028-8512-0085B63E617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760412" y="442528"/>
            <a:ext cx="10671048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93" name="Picture Placeholder 3">
            <a:extLst>
              <a:ext uri="{FF2B5EF4-FFF2-40B4-BE49-F238E27FC236}">
                <a16:creationId xmlns:a16="http://schemas.microsoft.com/office/drawing/2014/main" id="{97942604-6A6D-4300-9F5E-F665021CDD91}"/>
              </a:ext>
            </a:extLst>
          </p:cNvPr>
          <p:cNvSpPr>
            <a:spLocks noGrp="1"/>
          </p:cNvSpPr>
          <p:nvPr userDrawn="1">
            <p:ph type="pic" sz="quarter" idx="12"/>
          </p:nvPr>
        </p:nvSpPr>
        <p:spPr>
          <a:xfrm>
            <a:off x="765237" y="2867087"/>
            <a:ext cx="1263650" cy="1511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94" name="Picture Placeholder 3">
            <a:extLst>
              <a:ext uri="{FF2B5EF4-FFF2-40B4-BE49-F238E27FC236}">
                <a16:creationId xmlns:a16="http://schemas.microsoft.com/office/drawing/2014/main" id="{AA2E7F24-9350-4567-945B-9474BC4996F5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765237" y="4589717"/>
            <a:ext cx="1263650" cy="1511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98" name="Picture Placeholder 3">
            <a:extLst>
              <a:ext uri="{FF2B5EF4-FFF2-40B4-BE49-F238E27FC236}">
                <a16:creationId xmlns:a16="http://schemas.microsoft.com/office/drawing/2014/main" id="{A79280A8-55A4-44A0-B321-26E1046FFB5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2363" y="1144457"/>
            <a:ext cx="1263650" cy="1511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99" name="Picture Placeholder 3">
            <a:extLst>
              <a:ext uri="{FF2B5EF4-FFF2-40B4-BE49-F238E27FC236}">
                <a16:creationId xmlns:a16="http://schemas.microsoft.com/office/drawing/2014/main" id="{B7DDBE6E-17A6-42A7-9C9B-D064BB45CE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22363" y="2867087"/>
            <a:ext cx="1263650" cy="1511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0" name="Picture Placeholder 3">
            <a:extLst>
              <a:ext uri="{FF2B5EF4-FFF2-40B4-BE49-F238E27FC236}">
                <a16:creationId xmlns:a16="http://schemas.microsoft.com/office/drawing/2014/main" id="{BA9A3BED-9269-49B7-B2AF-6027C5A396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22363" y="4589717"/>
            <a:ext cx="1263650" cy="1511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9982380-18CC-FB09-B259-0CF16C53E7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3677" y="6346633"/>
            <a:ext cx="3875852" cy="26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11970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E319A93-1EE8-4DF0-8C0F-BA2E40F23D79}"/>
              </a:ext>
            </a:extLst>
          </p:cNvPr>
          <p:cNvCxnSpPr>
            <a:cxnSpLocks/>
          </p:cNvCxnSpPr>
          <p:nvPr userDrawn="1"/>
        </p:nvCxnSpPr>
        <p:spPr>
          <a:xfrm>
            <a:off x="5679200" y="2343150"/>
            <a:ext cx="0" cy="591618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3C8B807-1945-4D9E-B448-C1E97436D660}"/>
              </a:ext>
            </a:extLst>
          </p:cNvPr>
          <p:cNvCxnSpPr>
            <a:cxnSpLocks/>
          </p:cNvCxnSpPr>
          <p:nvPr userDrawn="1"/>
        </p:nvCxnSpPr>
        <p:spPr>
          <a:xfrm>
            <a:off x="1152375" y="2704148"/>
            <a:ext cx="0" cy="23062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F2703DD-1A37-453B-892F-8C17D1969445}"/>
              </a:ext>
            </a:extLst>
          </p:cNvPr>
          <p:cNvCxnSpPr>
            <a:cxnSpLocks/>
          </p:cNvCxnSpPr>
          <p:nvPr userDrawn="1"/>
        </p:nvCxnSpPr>
        <p:spPr>
          <a:xfrm>
            <a:off x="3409771" y="2720181"/>
            <a:ext cx="0" cy="214587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54B372-2AE9-4F06-AB8D-563121DAED07}"/>
              </a:ext>
            </a:extLst>
          </p:cNvPr>
          <p:cNvCxnSpPr>
            <a:cxnSpLocks/>
          </p:cNvCxnSpPr>
          <p:nvPr userDrawn="1"/>
        </p:nvCxnSpPr>
        <p:spPr>
          <a:xfrm>
            <a:off x="7932922" y="2720181"/>
            <a:ext cx="0" cy="214587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AB52C25-74F9-41DD-8CB1-FED7D59A9D4E}"/>
              </a:ext>
            </a:extLst>
          </p:cNvPr>
          <p:cNvCxnSpPr>
            <a:cxnSpLocks/>
          </p:cNvCxnSpPr>
          <p:nvPr userDrawn="1"/>
        </p:nvCxnSpPr>
        <p:spPr>
          <a:xfrm>
            <a:off x="10181319" y="2704148"/>
            <a:ext cx="0" cy="23062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F9FF1D9-795C-4CBA-B6AD-0D44C487DF2B}"/>
              </a:ext>
            </a:extLst>
          </p:cNvPr>
          <p:cNvCxnSpPr>
            <a:cxnSpLocks/>
          </p:cNvCxnSpPr>
          <p:nvPr userDrawn="1"/>
        </p:nvCxnSpPr>
        <p:spPr>
          <a:xfrm>
            <a:off x="1152375" y="2711965"/>
            <a:ext cx="902894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AA6CBBA-3F36-4849-8752-93C041F6423F}"/>
              </a:ext>
            </a:extLst>
          </p:cNvPr>
          <p:cNvSpPr/>
          <p:nvPr userDrawn="1"/>
        </p:nvSpPr>
        <p:spPr>
          <a:xfrm>
            <a:off x="4842164" y="1973897"/>
            <a:ext cx="1674072" cy="3600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400" b="1" dirty="0">
                <a:solidFill>
                  <a:srgbClr val="1E0113"/>
                </a:solidFill>
                <a:latin typeface="Arial"/>
              </a:rPr>
              <a:t>First Last</a:t>
            </a:r>
            <a:br>
              <a:rPr lang="en-US" sz="1400" dirty="0">
                <a:solidFill>
                  <a:srgbClr val="1E0113"/>
                </a:solidFill>
                <a:latin typeface="Arial"/>
              </a:rPr>
            </a:br>
            <a:r>
              <a:rPr lang="en-US" sz="1200" dirty="0">
                <a:solidFill>
                  <a:srgbClr val="1E0113"/>
                </a:solidFill>
                <a:latin typeface="Arial"/>
              </a:rPr>
              <a:t>Title</a:t>
            </a:r>
            <a:endParaRPr lang="en-GB" sz="1200" dirty="0">
              <a:solidFill>
                <a:srgbClr val="1E0113"/>
              </a:solidFill>
              <a:latin typeface="Arial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D85AFB8-023B-4759-BD5F-6073003FD8E0}"/>
              </a:ext>
            </a:extLst>
          </p:cNvPr>
          <p:cNvSpPr/>
          <p:nvPr userDrawn="1"/>
        </p:nvSpPr>
        <p:spPr>
          <a:xfrm>
            <a:off x="303306" y="3719621"/>
            <a:ext cx="1674072" cy="3600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400" b="1" dirty="0">
                <a:solidFill>
                  <a:srgbClr val="1E0113"/>
                </a:solidFill>
                <a:latin typeface="Arial"/>
              </a:rPr>
              <a:t>First Last</a:t>
            </a:r>
            <a:br>
              <a:rPr lang="en-US" sz="1400" dirty="0">
                <a:solidFill>
                  <a:srgbClr val="1E0113"/>
                </a:solidFill>
                <a:latin typeface="Arial"/>
              </a:rPr>
            </a:br>
            <a:r>
              <a:rPr lang="en-US" sz="1200" dirty="0">
                <a:solidFill>
                  <a:srgbClr val="1E0113"/>
                </a:solidFill>
                <a:latin typeface="Arial"/>
              </a:rPr>
              <a:t>Title</a:t>
            </a:r>
            <a:endParaRPr lang="en-GB" sz="1200" dirty="0">
              <a:solidFill>
                <a:srgbClr val="1E0113"/>
              </a:solidFill>
              <a:latin typeface="Arial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618C1B6-F9C7-4982-A888-0B0BB5F00D51}"/>
              </a:ext>
            </a:extLst>
          </p:cNvPr>
          <p:cNvSpPr/>
          <p:nvPr userDrawn="1"/>
        </p:nvSpPr>
        <p:spPr>
          <a:xfrm>
            <a:off x="2572735" y="3719621"/>
            <a:ext cx="1674072" cy="3600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400" b="1" dirty="0">
                <a:solidFill>
                  <a:srgbClr val="1E0113"/>
                </a:solidFill>
                <a:latin typeface="Arial"/>
              </a:rPr>
              <a:t>First Last</a:t>
            </a:r>
            <a:br>
              <a:rPr lang="en-US" sz="1400" dirty="0">
                <a:solidFill>
                  <a:srgbClr val="1E0113"/>
                </a:solidFill>
                <a:latin typeface="Arial"/>
              </a:rPr>
            </a:br>
            <a:r>
              <a:rPr lang="en-US" sz="1200" dirty="0">
                <a:solidFill>
                  <a:srgbClr val="1E0113"/>
                </a:solidFill>
                <a:latin typeface="Arial"/>
              </a:rPr>
              <a:t>Title</a:t>
            </a:r>
            <a:endParaRPr lang="en-GB" sz="1200" dirty="0">
              <a:solidFill>
                <a:srgbClr val="1E0113"/>
              </a:solidFill>
              <a:latin typeface="Arial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868CDBCA-61FA-4B54-A0E6-14E1BA521845}"/>
              </a:ext>
            </a:extLst>
          </p:cNvPr>
          <p:cNvSpPr/>
          <p:nvPr userDrawn="1"/>
        </p:nvSpPr>
        <p:spPr>
          <a:xfrm>
            <a:off x="4842164" y="3719621"/>
            <a:ext cx="1674072" cy="3600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400" b="1" dirty="0">
                <a:solidFill>
                  <a:srgbClr val="1E0113"/>
                </a:solidFill>
                <a:latin typeface="Arial"/>
              </a:rPr>
              <a:t>First Last</a:t>
            </a:r>
            <a:br>
              <a:rPr lang="en-US" sz="1400" dirty="0">
                <a:solidFill>
                  <a:srgbClr val="1E0113"/>
                </a:solidFill>
                <a:latin typeface="Arial"/>
              </a:rPr>
            </a:br>
            <a:r>
              <a:rPr lang="en-US" sz="1200" dirty="0">
                <a:solidFill>
                  <a:srgbClr val="1E0113"/>
                </a:solidFill>
                <a:latin typeface="Arial"/>
              </a:rPr>
              <a:t>Title</a:t>
            </a:r>
            <a:endParaRPr lang="en-GB" sz="1200" dirty="0">
              <a:solidFill>
                <a:srgbClr val="1E0113"/>
              </a:solidFill>
              <a:latin typeface="Arial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B29C83C2-A111-43E1-8F3B-989F7BF56538}"/>
              </a:ext>
            </a:extLst>
          </p:cNvPr>
          <p:cNvSpPr/>
          <p:nvPr userDrawn="1"/>
        </p:nvSpPr>
        <p:spPr>
          <a:xfrm>
            <a:off x="7090646" y="3719621"/>
            <a:ext cx="1674072" cy="3600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400" b="1" dirty="0">
                <a:solidFill>
                  <a:srgbClr val="1E0113"/>
                </a:solidFill>
                <a:latin typeface="Arial"/>
              </a:rPr>
              <a:t>First Last</a:t>
            </a:r>
            <a:br>
              <a:rPr lang="en-US" sz="1400" dirty="0">
                <a:solidFill>
                  <a:srgbClr val="1E0113"/>
                </a:solidFill>
                <a:latin typeface="Arial"/>
              </a:rPr>
            </a:br>
            <a:r>
              <a:rPr lang="en-US" sz="1200" dirty="0">
                <a:solidFill>
                  <a:srgbClr val="1E0113"/>
                </a:solidFill>
                <a:latin typeface="Arial"/>
              </a:rPr>
              <a:t>Title</a:t>
            </a:r>
            <a:endParaRPr lang="en-GB" sz="1200" dirty="0">
              <a:solidFill>
                <a:srgbClr val="1E0113"/>
              </a:solidFill>
              <a:latin typeface="Arial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932D43CA-F312-44A4-BF7E-B6F2CA37B861}"/>
              </a:ext>
            </a:extLst>
          </p:cNvPr>
          <p:cNvSpPr/>
          <p:nvPr userDrawn="1"/>
        </p:nvSpPr>
        <p:spPr>
          <a:xfrm>
            <a:off x="9339129" y="3719621"/>
            <a:ext cx="1674072" cy="3600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400" b="1" dirty="0">
                <a:solidFill>
                  <a:srgbClr val="1E0113"/>
                </a:solidFill>
                <a:latin typeface="Arial"/>
              </a:rPr>
              <a:t>First Last</a:t>
            </a:r>
            <a:br>
              <a:rPr lang="en-US" sz="1400" dirty="0">
                <a:solidFill>
                  <a:srgbClr val="1E0113"/>
                </a:solidFill>
                <a:latin typeface="Arial"/>
              </a:rPr>
            </a:br>
            <a:r>
              <a:rPr lang="en-US" sz="1200" dirty="0">
                <a:solidFill>
                  <a:srgbClr val="1E0113"/>
                </a:solidFill>
                <a:latin typeface="Arial"/>
              </a:rPr>
              <a:t>Title</a:t>
            </a:r>
            <a:endParaRPr lang="en-GB" sz="1200" dirty="0">
              <a:solidFill>
                <a:srgbClr val="1E0113"/>
              </a:solidFill>
              <a:latin typeface="Arial"/>
            </a:endParaRPr>
          </a:p>
        </p:txBody>
      </p:sp>
      <p:sp>
        <p:nvSpPr>
          <p:cNvPr id="76" name="Slide Number Placeholder 7">
            <a:extLst>
              <a:ext uri="{FF2B5EF4-FFF2-40B4-BE49-F238E27FC236}">
                <a16:creationId xmlns:a16="http://schemas.microsoft.com/office/drawing/2014/main" id="{F107877D-C19A-4401-ABC7-138FE32BF944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1669529" y="6400800"/>
            <a:ext cx="438912" cy="155448"/>
          </a:xfrm>
        </p:spPr>
        <p:txBody>
          <a:bodyPr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235E94D-CADF-4E5F-B8F0-84363353F63B}"/>
              </a:ext>
            </a:extLst>
          </p:cNvPr>
          <p:cNvCxnSpPr>
            <a:cxnSpLocks/>
          </p:cNvCxnSpPr>
          <p:nvPr userDrawn="1"/>
        </p:nvCxnSpPr>
        <p:spPr>
          <a:xfrm>
            <a:off x="7932922" y="4102322"/>
            <a:ext cx="0" cy="1743307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4E54939A-84E9-4F35-9FF6-945AACB3302A}"/>
              </a:ext>
            </a:extLst>
          </p:cNvPr>
          <p:cNvSpPr/>
          <p:nvPr userDrawn="1"/>
        </p:nvSpPr>
        <p:spPr>
          <a:xfrm>
            <a:off x="8261241" y="4327112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rgbClr val="1E0113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rgbClr val="1E0113"/>
                </a:solidFill>
                <a:latin typeface="Arial"/>
              </a:rPr>
            </a:br>
            <a:r>
              <a:rPr lang="en-US" sz="1000" dirty="0">
                <a:solidFill>
                  <a:srgbClr val="1E0113"/>
                </a:solidFill>
                <a:latin typeface="Arial"/>
              </a:rPr>
              <a:t>Title</a:t>
            </a:r>
            <a:endParaRPr lang="en-GB" sz="1000" dirty="0">
              <a:solidFill>
                <a:srgbClr val="1E0113"/>
              </a:solidFill>
              <a:latin typeface="Arial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D7329E0-5381-4C80-AE9A-23F76C2D2451}"/>
              </a:ext>
            </a:extLst>
          </p:cNvPr>
          <p:cNvCxnSpPr>
            <a:cxnSpLocks/>
          </p:cNvCxnSpPr>
          <p:nvPr userDrawn="1"/>
        </p:nvCxnSpPr>
        <p:spPr>
          <a:xfrm>
            <a:off x="7932922" y="4398782"/>
            <a:ext cx="253048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E1EB878-546E-4D96-B99A-6B1BD9CF7961}"/>
              </a:ext>
            </a:extLst>
          </p:cNvPr>
          <p:cNvCxnSpPr>
            <a:cxnSpLocks/>
          </p:cNvCxnSpPr>
          <p:nvPr userDrawn="1"/>
        </p:nvCxnSpPr>
        <p:spPr>
          <a:xfrm>
            <a:off x="7932922" y="4896330"/>
            <a:ext cx="253048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379056A-852E-461F-A9C2-F37AE0D8CEB5}"/>
              </a:ext>
            </a:extLst>
          </p:cNvPr>
          <p:cNvCxnSpPr>
            <a:cxnSpLocks/>
          </p:cNvCxnSpPr>
          <p:nvPr userDrawn="1"/>
        </p:nvCxnSpPr>
        <p:spPr>
          <a:xfrm>
            <a:off x="7932922" y="5393878"/>
            <a:ext cx="253048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09D283C-6BDB-4C50-810F-D38B1FF3EB87}"/>
              </a:ext>
            </a:extLst>
          </p:cNvPr>
          <p:cNvCxnSpPr>
            <a:cxnSpLocks/>
          </p:cNvCxnSpPr>
          <p:nvPr userDrawn="1"/>
        </p:nvCxnSpPr>
        <p:spPr>
          <a:xfrm>
            <a:off x="7932922" y="5837085"/>
            <a:ext cx="253048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CA3AF6A-064E-4CF7-8800-782A153C4091}"/>
              </a:ext>
            </a:extLst>
          </p:cNvPr>
          <p:cNvCxnSpPr>
            <a:cxnSpLocks/>
          </p:cNvCxnSpPr>
          <p:nvPr userDrawn="1"/>
        </p:nvCxnSpPr>
        <p:spPr>
          <a:xfrm>
            <a:off x="10169884" y="4102322"/>
            <a:ext cx="0" cy="1743307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171AD49-684D-4404-A099-CE9057C88BDA}"/>
              </a:ext>
            </a:extLst>
          </p:cNvPr>
          <p:cNvCxnSpPr>
            <a:cxnSpLocks/>
          </p:cNvCxnSpPr>
          <p:nvPr userDrawn="1"/>
        </p:nvCxnSpPr>
        <p:spPr>
          <a:xfrm>
            <a:off x="10169884" y="4398782"/>
            <a:ext cx="253048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77B6B83-CEBC-446E-8E83-75F5C9E54A66}"/>
              </a:ext>
            </a:extLst>
          </p:cNvPr>
          <p:cNvCxnSpPr>
            <a:cxnSpLocks/>
          </p:cNvCxnSpPr>
          <p:nvPr userDrawn="1"/>
        </p:nvCxnSpPr>
        <p:spPr>
          <a:xfrm>
            <a:off x="10169884" y="4896330"/>
            <a:ext cx="253048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82D054B-E82B-4044-8240-C7D57E9344E3}"/>
              </a:ext>
            </a:extLst>
          </p:cNvPr>
          <p:cNvCxnSpPr>
            <a:cxnSpLocks/>
          </p:cNvCxnSpPr>
          <p:nvPr userDrawn="1"/>
        </p:nvCxnSpPr>
        <p:spPr>
          <a:xfrm>
            <a:off x="10169884" y="5393878"/>
            <a:ext cx="253048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659EEAF-FE97-4EDC-AFD1-7D7918C1EB14}"/>
              </a:ext>
            </a:extLst>
          </p:cNvPr>
          <p:cNvCxnSpPr>
            <a:cxnSpLocks/>
          </p:cNvCxnSpPr>
          <p:nvPr userDrawn="1"/>
        </p:nvCxnSpPr>
        <p:spPr>
          <a:xfrm>
            <a:off x="10169884" y="5837085"/>
            <a:ext cx="253048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3D2C173A-8552-4DAA-A229-AE750AB4A8C7}"/>
              </a:ext>
            </a:extLst>
          </p:cNvPr>
          <p:cNvSpPr/>
          <p:nvPr userDrawn="1"/>
        </p:nvSpPr>
        <p:spPr>
          <a:xfrm>
            <a:off x="8261241" y="4824660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rgbClr val="1E0113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rgbClr val="1E0113"/>
                </a:solidFill>
                <a:latin typeface="Arial"/>
              </a:rPr>
            </a:br>
            <a:r>
              <a:rPr lang="en-US" sz="1000" dirty="0">
                <a:solidFill>
                  <a:srgbClr val="1E0113"/>
                </a:solidFill>
                <a:latin typeface="Arial"/>
              </a:rPr>
              <a:t>Title</a:t>
            </a:r>
            <a:endParaRPr lang="en-GB" sz="1000" dirty="0">
              <a:solidFill>
                <a:srgbClr val="1E0113"/>
              </a:solidFill>
              <a:latin typeface="Arial"/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8FF8F61F-5A07-46CE-A2CD-1CA373021F6B}"/>
              </a:ext>
            </a:extLst>
          </p:cNvPr>
          <p:cNvSpPr/>
          <p:nvPr userDrawn="1"/>
        </p:nvSpPr>
        <p:spPr>
          <a:xfrm>
            <a:off x="8261241" y="5322208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rgbClr val="1E0113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rgbClr val="1E0113"/>
                </a:solidFill>
                <a:latin typeface="Arial"/>
              </a:rPr>
            </a:br>
            <a:r>
              <a:rPr lang="en-US" sz="1000" dirty="0">
                <a:solidFill>
                  <a:srgbClr val="1E0113"/>
                </a:solidFill>
                <a:latin typeface="Arial"/>
              </a:rPr>
              <a:t>Title</a:t>
            </a:r>
            <a:endParaRPr lang="en-GB" sz="1000" dirty="0">
              <a:solidFill>
                <a:srgbClr val="1E0113"/>
              </a:solidFill>
              <a:latin typeface="Arial"/>
            </a:endParaRPr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EDF20F4C-C6C0-4C6C-B41B-1C4A23D39EEC}"/>
              </a:ext>
            </a:extLst>
          </p:cNvPr>
          <p:cNvSpPr/>
          <p:nvPr userDrawn="1"/>
        </p:nvSpPr>
        <p:spPr>
          <a:xfrm>
            <a:off x="8261241" y="5757433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rgbClr val="1E0113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rgbClr val="1E0113"/>
                </a:solidFill>
                <a:latin typeface="Arial"/>
              </a:rPr>
            </a:br>
            <a:r>
              <a:rPr lang="en-US" sz="1000" dirty="0">
                <a:solidFill>
                  <a:srgbClr val="1E0113"/>
                </a:solidFill>
                <a:latin typeface="Arial"/>
              </a:rPr>
              <a:t>Title</a:t>
            </a:r>
            <a:endParaRPr lang="en-GB" sz="1000" dirty="0">
              <a:solidFill>
                <a:srgbClr val="1E0113"/>
              </a:solidFill>
              <a:latin typeface="Arial"/>
            </a:endParaRPr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D8FF5578-D6DA-416C-B327-EE7602BDA77A}"/>
              </a:ext>
            </a:extLst>
          </p:cNvPr>
          <p:cNvSpPr/>
          <p:nvPr userDrawn="1"/>
        </p:nvSpPr>
        <p:spPr>
          <a:xfrm>
            <a:off x="10498202" y="4327112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rgbClr val="1E0113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rgbClr val="1E0113"/>
                </a:solidFill>
                <a:latin typeface="Arial"/>
              </a:rPr>
            </a:br>
            <a:r>
              <a:rPr lang="en-US" sz="1000" dirty="0">
                <a:solidFill>
                  <a:srgbClr val="1E0113"/>
                </a:solidFill>
                <a:latin typeface="Arial"/>
              </a:rPr>
              <a:t>Title</a:t>
            </a:r>
            <a:endParaRPr lang="en-GB" sz="1000" dirty="0">
              <a:solidFill>
                <a:srgbClr val="1E0113"/>
              </a:solidFill>
              <a:latin typeface="Arial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3439945D-FF95-43C7-8BA3-BC3D4BC84D1B}"/>
              </a:ext>
            </a:extLst>
          </p:cNvPr>
          <p:cNvSpPr/>
          <p:nvPr userDrawn="1"/>
        </p:nvSpPr>
        <p:spPr>
          <a:xfrm>
            <a:off x="10498202" y="4824660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rgbClr val="1E0113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rgbClr val="1E0113"/>
                </a:solidFill>
                <a:latin typeface="Arial"/>
              </a:rPr>
            </a:br>
            <a:r>
              <a:rPr lang="en-US" sz="1000" dirty="0">
                <a:solidFill>
                  <a:srgbClr val="1E0113"/>
                </a:solidFill>
                <a:latin typeface="Arial"/>
              </a:rPr>
              <a:t>Title</a:t>
            </a:r>
            <a:endParaRPr lang="en-GB" sz="1000" dirty="0">
              <a:solidFill>
                <a:srgbClr val="1E0113"/>
              </a:solidFill>
              <a:latin typeface="Arial"/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21B8EF45-066D-4642-86E2-B7A9D45254C6}"/>
              </a:ext>
            </a:extLst>
          </p:cNvPr>
          <p:cNvSpPr/>
          <p:nvPr userDrawn="1"/>
        </p:nvSpPr>
        <p:spPr>
          <a:xfrm>
            <a:off x="10498202" y="5322208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rgbClr val="1E0113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rgbClr val="1E0113"/>
                </a:solidFill>
                <a:latin typeface="Arial"/>
              </a:rPr>
            </a:br>
            <a:r>
              <a:rPr lang="en-US" sz="1000" dirty="0">
                <a:solidFill>
                  <a:srgbClr val="1E0113"/>
                </a:solidFill>
                <a:latin typeface="Arial"/>
              </a:rPr>
              <a:t>Title</a:t>
            </a:r>
            <a:endParaRPr lang="en-GB" sz="1000" dirty="0">
              <a:solidFill>
                <a:srgbClr val="1E0113"/>
              </a:solidFill>
              <a:latin typeface="Arial"/>
            </a:endParaRPr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C9943FDD-4199-42F0-B408-8B80A0E3EF00}"/>
              </a:ext>
            </a:extLst>
          </p:cNvPr>
          <p:cNvSpPr/>
          <p:nvPr userDrawn="1"/>
        </p:nvSpPr>
        <p:spPr>
          <a:xfrm>
            <a:off x="10498202" y="5757433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rgbClr val="1E0113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rgbClr val="1E0113"/>
                </a:solidFill>
                <a:latin typeface="Arial"/>
              </a:rPr>
            </a:br>
            <a:r>
              <a:rPr lang="en-US" sz="1000" dirty="0">
                <a:solidFill>
                  <a:srgbClr val="1E0113"/>
                </a:solidFill>
                <a:latin typeface="Arial"/>
              </a:rPr>
              <a:t>Title</a:t>
            </a:r>
            <a:endParaRPr lang="en-GB" sz="1000" dirty="0">
              <a:solidFill>
                <a:srgbClr val="1E0113"/>
              </a:solidFill>
              <a:latin typeface="Arial"/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9DB669D-48B5-4377-8380-97FC300434B8}"/>
              </a:ext>
            </a:extLst>
          </p:cNvPr>
          <p:cNvCxnSpPr>
            <a:cxnSpLocks/>
          </p:cNvCxnSpPr>
          <p:nvPr userDrawn="1"/>
        </p:nvCxnSpPr>
        <p:spPr>
          <a:xfrm>
            <a:off x="5673956" y="4102322"/>
            <a:ext cx="0" cy="1743307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271E7A89-C33E-4C14-B9CA-5E8D883DCB02}"/>
              </a:ext>
            </a:extLst>
          </p:cNvPr>
          <p:cNvSpPr/>
          <p:nvPr userDrawn="1"/>
        </p:nvSpPr>
        <p:spPr>
          <a:xfrm>
            <a:off x="6002275" y="4327112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rgbClr val="1E0113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rgbClr val="1E0113"/>
                </a:solidFill>
                <a:latin typeface="Arial"/>
              </a:rPr>
            </a:br>
            <a:r>
              <a:rPr lang="en-US" sz="1000" dirty="0">
                <a:solidFill>
                  <a:srgbClr val="1E0113"/>
                </a:solidFill>
                <a:latin typeface="Arial"/>
              </a:rPr>
              <a:t>Title</a:t>
            </a:r>
            <a:endParaRPr lang="en-GB" sz="1000" dirty="0">
              <a:solidFill>
                <a:srgbClr val="1E0113"/>
              </a:solidFill>
              <a:latin typeface="Arial"/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2E0D984-07AE-448D-9C7E-50B02F8E444D}"/>
              </a:ext>
            </a:extLst>
          </p:cNvPr>
          <p:cNvCxnSpPr>
            <a:cxnSpLocks/>
          </p:cNvCxnSpPr>
          <p:nvPr userDrawn="1"/>
        </p:nvCxnSpPr>
        <p:spPr>
          <a:xfrm>
            <a:off x="5673956" y="4398782"/>
            <a:ext cx="253048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606C868-A2D2-47ED-B76C-FE2B86DEE401}"/>
              </a:ext>
            </a:extLst>
          </p:cNvPr>
          <p:cNvCxnSpPr>
            <a:cxnSpLocks/>
          </p:cNvCxnSpPr>
          <p:nvPr userDrawn="1"/>
        </p:nvCxnSpPr>
        <p:spPr>
          <a:xfrm>
            <a:off x="5673956" y="4896330"/>
            <a:ext cx="253048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B1CFCD3-6AA4-4835-8E33-10369F558C39}"/>
              </a:ext>
            </a:extLst>
          </p:cNvPr>
          <p:cNvCxnSpPr>
            <a:cxnSpLocks/>
          </p:cNvCxnSpPr>
          <p:nvPr userDrawn="1"/>
        </p:nvCxnSpPr>
        <p:spPr>
          <a:xfrm>
            <a:off x="5673956" y="5393878"/>
            <a:ext cx="253048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B99BA7C-7499-4F69-8217-0E2BF8AC24B9}"/>
              </a:ext>
            </a:extLst>
          </p:cNvPr>
          <p:cNvCxnSpPr>
            <a:cxnSpLocks/>
          </p:cNvCxnSpPr>
          <p:nvPr userDrawn="1"/>
        </p:nvCxnSpPr>
        <p:spPr>
          <a:xfrm>
            <a:off x="5673956" y="5837085"/>
            <a:ext cx="253048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375A1060-ACC9-4B1B-8683-8E04F12B2625}"/>
              </a:ext>
            </a:extLst>
          </p:cNvPr>
          <p:cNvSpPr/>
          <p:nvPr userDrawn="1"/>
        </p:nvSpPr>
        <p:spPr>
          <a:xfrm>
            <a:off x="6002275" y="4824660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rgbClr val="1E0113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rgbClr val="1E0113"/>
                </a:solidFill>
                <a:latin typeface="Arial"/>
              </a:rPr>
            </a:br>
            <a:r>
              <a:rPr lang="en-US" sz="1000" dirty="0">
                <a:solidFill>
                  <a:srgbClr val="1E0113"/>
                </a:solidFill>
                <a:latin typeface="Arial"/>
              </a:rPr>
              <a:t>Title</a:t>
            </a:r>
            <a:endParaRPr lang="en-GB" sz="1000" dirty="0">
              <a:solidFill>
                <a:srgbClr val="1E0113"/>
              </a:solidFill>
              <a:latin typeface="Arial"/>
            </a:endParaRPr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60DF18DC-F5B6-454F-A388-1611F2BC55CD}"/>
              </a:ext>
            </a:extLst>
          </p:cNvPr>
          <p:cNvSpPr/>
          <p:nvPr userDrawn="1"/>
        </p:nvSpPr>
        <p:spPr>
          <a:xfrm>
            <a:off x="6002275" y="5322208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rgbClr val="1E0113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rgbClr val="1E0113"/>
                </a:solidFill>
                <a:latin typeface="Arial"/>
              </a:rPr>
            </a:br>
            <a:r>
              <a:rPr lang="en-US" sz="1000" dirty="0">
                <a:solidFill>
                  <a:srgbClr val="1E0113"/>
                </a:solidFill>
                <a:latin typeface="Arial"/>
              </a:rPr>
              <a:t>Title</a:t>
            </a:r>
            <a:endParaRPr lang="en-GB" sz="1000" dirty="0">
              <a:solidFill>
                <a:srgbClr val="1E0113"/>
              </a:solidFill>
              <a:latin typeface="Arial"/>
            </a:endParaRPr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3860DDE8-748E-4E50-83C8-2C503A20F0A3}"/>
              </a:ext>
            </a:extLst>
          </p:cNvPr>
          <p:cNvSpPr/>
          <p:nvPr userDrawn="1"/>
        </p:nvSpPr>
        <p:spPr>
          <a:xfrm>
            <a:off x="6002275" y="5757433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rgbClr val="1E0113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rgbClr val="1E0113"/>
                </a:solidFill>
                <a:latin typeface="Arial"/>
              </a:rPr>
            </a:br>
            <a:r>
              <a:rPr lang="en-US" sz="1000" dirty="0">
                <a:solidFill>
                  <a:srgbClr val="1E0113"/>
                </a:solidFill>
                <a:latin typeface="Arial"/>
              </a:rPr>
              <a:t>Title</a:t>
            </a:r>
            <a:endParaRPr lang="en-GB" sz="1000" dirty="0">
              <a:solidFill>
                <a:srgbClr val="1E0113"/>
              </a:solidFill>
              <a:latin typeface="Arial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D3C215E-595B-4A6C-8498-393A7D361A98}"/>
              </a:ext>
            </a:extLst>
          </p:cNvPr>
          <p:cNvCxnSpPr>
            <a:cxnSpLocks/>
          </p:cNvCxnSpPr>
          <p:nvPr userDrawn="1"/>
        </p:nvCxnSpPr>
        <p:spPr>
          <a:xfrm>
            <a:off x="3411575" y="4102322"/>
            <a:ext cx="0" cy="1743307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F4E58212-6224-478E-97B7-818E7C23EBF9}"/>
              </a:ext>
            </a:extLst>
          </p:cNvPr>
          <p:cNvSpPr/>
          <p:nvPr userDrawn="1"/>
        </p:nvSpPr>
        <p:spPr>
          <a:xfrm>
            <a:off x="3739894" y="4327112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rgbClr val="1E0113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rgbClr val="1E0113"/>
                </a:solidFill>
                <a:latin typeface="Arial"/>
              </a:rPr>
            </a:br>
            <a:r>
              <a:rPr lang="en-US" sz="1000" dirty="0">
                <a:solidFill>
                  <a:srgbClr val="1E0113"/>
                </a:solidFill>
                <a:latin typeface="Arial"/>
              </a:rPr>
              <a:t>Title</a:t>
            </a:r>
            <a:endParaRPr lang="en-GB" sz="1000" dirty="0">
              <a:solidFill>
                <a:srgbClr val="1E0113"/>
              </a:solidFill>
              <a:latin typeface="Arial"/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BD77DC3-4CA6-49B9-B9B3-B5732A273B3D}"/>
              </a:ext>
            </a:extLst>
          </p:cNvPr>
          <p:cNvCxnSpPr>
            <a:cxnSpLocks/>
          </p:cNvCxnSpPr>
          <p:nvPr userDrawn="1"/>
        </p:nvCxnSpPr>
        <p:spPr>
          <a:xfrm>
            <a:off x="3411575" y="4398782"/>
            <a:ext cx="253048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FEE2FD7-2D0B-40A3-B9DD-1C5D61F30E00}"/>
              </a:ext>
            </a:extLst>
          </p:cNvPr>
          <p:cNvCxnSpPr>
            <a:cxnSpLocks/>
          </p:cNvCxnSpPr>
          <p:nvPr userDrawn="1"/>
        </p:nvCxnSpPr>
        <p:spPr>
          <a:xfrm>
            <a:off x="3411575" y="4896330"/>
            <a:ext cx="253048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D256505-D8BB-4851-8136-344B9E4AF664}"/>
              </a:ext>
            </a:extLst>
          </p:cNvPr>
          <p:cNvCxnSpPr>
            <a:cxnSpLocks/>
          </p:cNvCxnSpPr>
          <p:nvPr userDrawn="1"/>
        </p:nvCxnSpPr>
        <p:spPr>
          <a:xfrm>
            <a:off x="3411575" y="5393878"/>
            <a:ext cx="253048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D9595AA-BF17-4EA3-BD5B-E20BF54BC048}"/>
              </a:ext>
            </a:extLst>
          </p:cNvPr>
          <p:cNvCxnSpPr>
            <a:cxnSpLocks/>
          </p:cNvCxnSpPr>
          <p:nvPr userDrawn="1"/>
        </p:nvCxnSpPr>
        <p:spPr>
          <a:xfrm>
            <a:off x="3411575" y="5837085"/>
            <a:ext cx="253048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E894039B-213C-495E-AD99-46FE6BD73D28}"/>
              </a:ext>
            </a:extLst>
          </p:cNvPr>
          <p:cNvSpPr/>
          <p:nvPr userDrawn="1"/>
        </p:nvSpPr>
        <p:spPr>
          <a:xfrm>
            <a:off x="3739894" y="4824660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rgbClr val="1E0113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rgbClr val="1E0113"/>
                </a:solidFill>
                <a:latin typeface="Arial"/>
              </a:rPr>
            </a:br>
            <a:r>
              <a:rPr lang="en-US" sz="1000" dirty="0">
                <a:solidFill>
                  <a:srgbClr val="1E0113"/>
                </a:solidFill>
                <a:latin typeface="Arial"/>
              </a:rPr>
              <a:t>Title</a:t>
            </a:r>
            <a:endParaRPr lang="en-GB" sz="1000" dirty="0">
              <a:solidFill>
                <a:srgbClr val="1E0113"/>
              </a:solidFill>
              <a:latin typeface="Arial"/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DCC0C65F-2351-4EFA-93E0-64F18648548D}"/>
              </a:ext>
            </a:extLst>
          </p:cNvPr>
          <p:cNvSpPr/>
          <p:nvPr userDrawn="1"/>
        </p:nvSpPr>
        <p:spPr>
          <a:xfrm>
            <a:off x="3739894" y="5322208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rgbClr val="1E0113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rgbClr val="1E0113"/>
                </a:solidFill>
                <a:latin typeface="Arial"/>
              </a:rPr>
            </a:br>
            <a:r>
              <a:rPr lang="en-US" sz="1000" dirty="0">
                <a:solidFill>
                  <a:srgbClr val="1E0113"/>
                </a:solidFill>
                <a:latin typeface="Arial"/>
              </a:rPr>
              <a:t>Title</a:t>
            </a:r>
            <a:endParaRPr lang="en-GB" sz="1000" dirty="0">
              <a:solidFill>
                <a:srgbClr val="1E0113"/>
              </a:solidFill>
              <a:latin typeface="Arial"/>
            </a:endParaRPr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0F96021F-C2DF-4E6B-8BAC-0C3FE4F86BA6}"/>
              </a:ext>
            </a:extLst>
          </p:cNvPr>
          <p:cNvSpPr/>
          <p:nvPr userDrawn="1"/>
        </p:nvSpPr>
        <p:spPr>
          <a:xfrm>
            <a:off x="3739894" y="5757433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rgbClr val="1E0113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rgbClr val="1E0113"/>
                </a:solidFill>
                <a:latin typeface="Arial"/>
              </a:rPr>
            </a:br>
            <a:r>
              <a:rPr lang="en-US" sz="1000" dirty="0">
                <a:solidFill>
                  <a:srgbClr val="1E0113"/>
                </a:solidFill>
                <a:latin typeface="Arial"/>
              </a:rPr>
              <a:t>Title</a:t>
            </a:r>
            <a:endParaRPr lang="en-GB" sz="1000" dirty="0">
              <a:solidFill>
                <a:srgbClr val="1E0113"/>
              </a:solidFill>
              <a:latin typeface="Arial"/>
            </a:endParaRP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98B1C53-B143-442C-BAE6-824E98727672}"/>
              </a:ext>
            </a:extLst>
          </p:cNvPr>
          <p:cNvCxnSpPr>
            <a:cxnSpLocks/>
          </p:cNvCxnSpPr>
          <p:nvPr userDrawn="1"/>
        </p:nvCxnSpPr>
        <p:spPr>
          <a:xfrm>
            <a:off x="1149195" y="4102322"/>
            <a:ext cx="0" cy="1743307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DB06DB5F-E021-4586-A963-5DBAD49BE888}"/>
              </a:ext>
            </a:extLst>
          </p:cNvPr>
          <p:cNvSpPr/>
          <p:nvPr userDrawn="1"/>
        </p:nvSpPr>
        <p:spPr>
          <a:xfrm>
            <a:off x="1477514" y="4327112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rgbClr val="1E0113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rgbClr val="1E0113"/>
                </a:solidFill>
                <a:latin typeface="Arial"/>
              </a:rPr>
            </a:br>
            <a:r>
              <a:rPr lang="en-US" sz="1000" dirty="0">
                <a:solidFill>
                  <a:srgbClr val="1E0113"/>
                </a:solidFill>
                <a:latin typeface="Arial"/>
              </a:rPr>
              <a:t>Title</a:t>
            </a:r>
            <a:endParaRPr lang="en-GB" sz="1000" dirty="0">
              <a:solidFill>
                <a:srgbClr val="1E0113"/>
              </a:solidFill>
              <a:latin typeface="Arial"/>
            </a:endParaRP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1A5AC41-26B6-45AC-B5F9-1B13B4A30815}"/>
              </a:ext>
            </a:extLst>
          </p:cNvPr>
          <p:cNvCxnSpPr>
            <a:cxnSpLocks/>
          </p:cNvCxnSpPr>
          <p:nvPr userDrawn="1"/>
        </p:nvCxnSpPr>
        <p:spPr>
          <a:xfrm>
            <a:off x="1149195" y="4398782"/>
            <a:ext cx="253048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09DA5A4-8AD5-4CEF-8C41-3BF7F07426E9}"/>
              </a:ext>
            </a:extLst>
          </p:cNvPr>
          <p:cNvCxnSpPr>
            <a:cxnSpLocks/>
          </p:cNvCxnSpPr>
          <p:nvPr userDrawn="1"/>
        </p:nvCxnSpPr>
        <p:spPr>
          <a:xfrm>
            <a:off x="1149195" y="4896330"/>
            <a:ext cx="253048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93E56D6-2D45-4211-B3FA-A5DE2909AE51}"/>
              </a:ext>
            </a:extLst>
          </p:cNvPr>
          <p:cNvCxnSpPr>
            <a:cxnSpLocks/>
          </p:cNvCxnSpPr>
          <p:nvPr userDrawn="1"/>
        </p:nvCxnSpPr>
        <p:spPr>
          <a:xfrm>
            <a:off x="1149195" y="5393878"/>
            <a:ext cx="253048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B48DE18-4799-48C3-96EA-3329CB328ACA}"/>
              </a:ext>
            </a:extLst>
          </p:cNvPr>
          <p:cNvCxnSpPr>
            <a:cxnSpLocks/>
          </p:cNvCxnSpPr>
          <p:nvPr userDrawn="1"/>
        </p:nvCxnSpPr>
        <p:spPr>
          <a:xfrm>
            <a:off x="1149195" y="5837085"/>
            <a:ext cx="253048" cy="0"/>
          </a:xfrm>
          <a:prstGeom prst="line">
            <a:avLst/>
          </a:prstGeom>
          <a:ln w="1270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4DBA32-DCEF-4DDD-A1A2-038A8963C847}"/>
              </a:ext>
            </a:extLst>
          </p:cNvPr>
          <p:cNvSpPr/>
          <p:nvPr userDrawn="1"/>
        </p:nvSpPr>
        <p:spPr>
          <a:xfrm>
            <a:off x="1477514" y="4824660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rgbClr val="1E0113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rgbClr val="1E0113"/>
                </a:solidFill>
                <a:latin typeface="Arial"/>
              </a:rPr>
            </a:br>
            <a:r>
              <a:rPr lang="en-US" sz="1000" dirty="0">
                <a:solidFill>
                  <a:srgbClr val="1E0113"/>
                </a:solidFill>
                <a:latin typeface="Arial"/>
              </a:rPr>
              <a:t>Title</a:t>
            </a:r>
            <a:endParaRPr lang="en-GB" sz="1000" dirty="0">
              <a:solidFill>
                <a:srgbClr val="1E0113"/>
              </a:solidFill>
              <a:latin typeface="Arial"/>
            </a:endParaRPr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BECD8A20-D75E-47E1-B5EC-D30A397F10A6}"/>
              </a:ext>
            </a:extLst>
          </p:cNvPr>
          <p:cNvSpPr/>
          <p:nvPr userDrawn="1"/>
        </p:nvSpPr>
        <p:spPr>
          <a:xfrm>
            <a:off x="1477514" y="5322208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rgbClr val="1E0113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rgbClr val="1E0113"/>
                </a:solidFill>
                <a:latin typeface="Arial"/>
              </a:rPr>
            </a:br>
            <a:r>
              <a:rPr lang="en-US" sz="1000" dirty="0">
                <a:solidFill>
                  <a:srgbClr val="1E0113"/>
                </a:solidFill>
                <a:latin typeface="Arial"/>
              </a:rPr>
              <a:t>Title</a:t>
            </a:r>
            <a:endParaRPr lang="en-GB" sz="1000" dirty="0">
              <a:solidFill>
                <a:srgbClr val="1E0113"/>
              </a:solidFill>
              <a:latin typeface="Arial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CAB5F801-25FB-490D-8F63-44C3C3A92809}"/>
              </a:ext>
            </a:extLst>
          </p:cNvPr>
          <p:cNvSpPr/>
          <p:nvPr userDrawn="1"/>
        </p:nvSpPr>
        <p:spPr>
          <a:xfrm>
            <a:off x="1477514" y="5757433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rgbClr val="1E0113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rgbClr val="1E0113"/>
                </a:solidFill>
                <a:latin typeface="Arial"/>
              </a:rPr>
            </a:br>
            <a:r>
              <a:rPr lang="en-US" sz="1000" dirty="0">
                <a:solidFill>
                  <a:srgbClr val="1E0113"/>
                </a:solidFill>
                <a:latin typeface="Arial"/>
              </a:rPr>
              <a:t>Title</a:t>
            </a:r>
            <a:endParaRPr lang="en-GB" sz="1000" dirty="0">
              <a:solidFill>
                <a:srgbClr val="1E0113"/>
              </a:solidFill>
              <a:latin typeface="Arial"/>
            </a:endParaRPr>
          </a:p>
        </p:txBody>
      </p:sp>
      <p:sp>
        <p:nvSpPr>
          <p:cNvPr id="148" name="Title 28">
            <a:extLst>
              <a:ext uri="{FF2B5EF4-FFF2-40B4-BE49-F238E27FC236}">
                <a16:creationId xmlns:a16="http://schemas.microsoft.com/office/drawing/2014/main" id="{EBFEB7CB-FE77-4157-860F-CF3CE457116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760412" y="442528"/>
            <a:ext cx="10671048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A6E515-B04B-4EF7-B957-CEB747F091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97488" y="1179513"/>
            <a:ext cx="763587" cy="76358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txBody>
          <a:bodyPr lIns="0" rIns="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52" name="Picture Placeholder 2">
            <a:extLst>
              <a:ext uri="{FF2B5EF4-FFF2-40B4-BE49-F238E27FC236}">
                <a16:creationId xmlns:a16="http://schemas.microsoft.com/office/drawing/2014/main" id="{5CFAA97B-C003-4537-AA54-9DA07FB667A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7401" y="2934768"/>
            <a:ext cx="763587" cy="763587"/>
          </a:xfrm>
          <a:prstGeom prst="ellipse">
            <a:avLst/>
          </a:prstGeom>
          <a:solidFill>
            <a:schemeClr val="accent3"/>
          </a:solidFill>
          <a:ln w="19050">
            <a:solidFill>
              <a:srgbClr val="7A126B"/>
            </a:solidFill>
          </a:ln>
        </p:spPr>
        <p:txBody>
          <a:bodyPr lIns="0" rIns="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53" name="Picture Placeholder 2">
            <a:extLst>
              <a:ext uri="{FF2B5EF4-FFF2-40B4-BE49-F238E27FC236}">
                <a16:creationId xmlns:a16="http://schemas.microsoft.com/office/drawing/2014/main" id="{208C4BD3-34B3-4995-AD61-5759A728B6A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45803" y="2934768"/>
            <a:ext cx="763587" cy="763587"/>
          </a:xfrm>
          <a:prstGeom prst="ellipse">
            <a:avLst/>
          </a:prstGeom>
          <a:solidFill>
            <a:schemeClr val="accent5"/>
          </a:solidFill>
          <a:ln w="19050">
            <a:solidFill>
              <a:srgbClr val="294E95"/>
            </a:solidFill>
          </a:ln>
        </p:spPr>
        <p:txBody>
          <a:bodyPr lIns="0" rIns="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70" name="Picture Placeholder 2">
            <a:extLst>
              <a:ext uri="{FF2B5EF4-FFF2-40B4-BE49-F238E27FC236}">
                <a16:creationId xmlns:a16="http://schemas.microsoft.com/office/drawing/2014/main" id="{48A41CF6-6D0E-47F5-8C99-3D04407CE68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32444" y="2934768"/>
            <a:ext cx="763587" cy="763587"/>
          </a:xfrm>
          <a:prstGeom prst="ellipse">
            <a:avLst/>
          </a:prstGeom>
          <a:solidFill>
            <a:schemeClr val="accent3"/>
          </a:solidFill>
          <a:ln w="19050">
            <a:solidFill>
              <a:srgbClr val="7A126B"/>
            </a:solidFill>
          </a:ln>
        </p:spPr>
        <p:txBody>
          <a:bodyPr lIns="0" rIns="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71" name="Picture Placeholder 2">
            <a:extLst>
              <a:ext uri="{FF2B5EF4-FFF2-40B4-BE49-F238E27FC236}">
                <a16:creationId xmlns:a16="http://schemas.microsoft.com/office/drawing/2014/main" id="{FC259C05-A190-4462-AB1E-30AB08CBF29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94372" y="2934768"/>
            <a:ext cx="763587" cy="763587"/>
          </a:xfrm>
          <a:prstGeom prst="ellipse">
            <a:avLst/>
          </a:prstGeom>
          <a:solidFill>
            <a:schemeClr val="accent5"/>
          </a:solidFill>
          <a:ln w="19050">
            <a:solidFill>
              <a:srgbClr val="294E95"/>
            </a:solidFill>
          </a:ln>
        </p:spPr>
        <p:txBody>
          <a:bodyPr lIns="0" rIns="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72" name="Picture Placeholder 2">
            <a:extLst>
              <a:ext uri="{FF2B5EF4-FFF2-40B4-BE49-F238E27FC236}">
                <a16:creationId xmlns:a16="http://schemas.microsoft.com/office/drawing/2014/main" id="{289D417C-AB60-4049-9091-4586A4907C6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2934768"/>
            <a:ext cx="763587" cy="763587"/>
          </a:xfrm>
          <a:prstGeom prst="ellipse">
            <a:avLst/>
          </a:prstGeom>
          <a:solidFill>
            <a:schemeClr val="accent5"/>
          </a:solidFill>
          <a:ln w="19050">
            <a:solidFill>
              <a:srgbClr val="294E95"/>
            </a:solidFill>
          </a:ln>
        </p:spPr>
        <p:txBody>
          <a:bodyPr lIns="0" rIns="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0B0A2FF-3F07-FA76-69F2-7881CEA8F1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3677" y="6346633"/>
            <a:ext cx="3875852" cy="26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09644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_Black">
    <p:bg>
      <p:bgPr>
        <a:solidFill>
          <a:srgbClr val="1E0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760412" y="442528"/>
            <a:ext cx="10668001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EE098D-3AB1-76DB-7D94-47416B95B315}"/>
              </a:ext>
            </a:extLst>
          </p:cNvPr>
          <p:cNvSpPr txBox="1"/>
          <p:nvPr userDrawn="1"/>
        </p:nvSpPr>
        <p:spPr>
          <a:xfrm>
            <a:off x="1602289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2025 Lenovo Internal. All rights reserved.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D3A8838-C4DB-A234-AE13-77FD359114A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7C46987-CA04-04BE-C5FA-56E293EEB9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91EA1B80-EF2A-EAE6-2B00-FF82A14056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679F583A-C57A-3239-E8A4-1C575A0EA7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36324797-C488-8192-F77E-9F600E5490D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6A067FCF-35DE-4E09-CCD5-280D653D4A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65171654-F4B2-F1B9-6AF4-18F3A499E48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7E3A5950-4507-5E83-F8E2-F78AD0930D0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5D89D-54AB-A7D6-4141-95E6B3C369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86DA1A-820B-4321-911F-3EF035D58D91}"/>
              </a:ext>
            </a:extLst>
          </p:cNvPr>
          <p:cNvCxnSpPr>
            <a:cxnSpLocks/>
          </p:cNvCxnSpPr>
          <p:nvPr userDrawn="1"/>
        </p:nvCxnSpPr>
        <p:spPr>
          <a:xfrm>
            <a:off x="5679200" y="2343150"/>
            <a:ext cx="0" cy="59161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C180FB-49EE-4361-92E7-46356836DA25}"/>
              </a:ext>
            </a:extLst>
          </p:cNvPr>
          <p:cNvCxnSpPr>
            <a:cxnSpLocks/>
          </p:cNvCxnSpPr>
          <p:nvPr userDrawn="1"/>
        </p:nvCxnSpPr>
        <p:spPr>
          <a:xfrm>
            <a:off x="1152375" y="2704148"/>
            <a:ext cx="0" cy="23062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47E45C-E26E-466D-A464-F0E3836415F6}"/>
              </a:ext>
            </a:extLst>
          </p:cNvPr>
          <p:cNvCxnSpPr>
            <a:cxnSpLocks/>
          </p:cNvCxnSpPr>
          <p:nvPr userDrawn="1"/>
        </p:nvCxnSpPr>
        <p:spPr>
          <a:xfrm>
            <a:off x="3409771" y="2711965"/>
            <a:ext cx="0" cy="222803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E61731-B29F-4CAB-9A25-291C2DC6C84B}"/>
              </a:ext>
            </a:extLst>
          </p:cNvPr>
          <p:cNvCxnSpPr>
            <a:cxnSpLocks/>
          </p:cNvCxnSpPr>
          <p:nvPr userDrawn="1"/>
        </p:nvCxnSpPr>
        <p:spPr>
          <a:xfrm>
            <a:off x="7932922" y="2720181"/>
            <a:ext cx="0" cy="214587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9CA0B8-4AC2-4828-B0AF-ABA4BBB4386C}"/>
              </a:ext>
            </a:extLst>
          </p:cNvPr>
          <p:cNvCxnSpPr>
            <a:cxnSpLocks/>
          </p:cNvCxnSpPr>
          <p:nvPr userDrawn="1"/>
        </p:nvCxnSpPr>
        <p:spPr>
          <a:xfrm>
            <a:off x="10181319" y="2704148"/>
            <a:ext cx="0" cy="23062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A30A1F-79CE-417C-849F-D83B11D27867}"/>
              </a:ext>
            </a:extLst>
          </p:cNvPr>
          <p:cNvCxnSpPr>
            <a:cxnSpLocks/>
          </p:cNvCxnSpPr>
          <p:nvPr userDrawn="1"/>
        </p:nvCxnSpPr>
        <p:spPr>
          <a:xfrm>
            <a:off x="1152375" y="2711965"/>
            <a:ext cx="9028944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3B2D7A9-466E-438C-923D-ED8E32719F7F}"/>
              </a:ext>
            </a:extLst>
          </p:cNvPr>
          <p:cNvSpPr/>
          <p:nvPr userDrawn="1"/>
        </p:nvSpPr>
        <p:spPr>
          <a:xfrm>
            <a:off x="4842164" y="1973897"/>
            <a:ext cx="1674072" cy="3600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400" b="1" dirty="0">
                <a:solidFill>
                  <a:schemeClr val="bg1"/>
                </a:solidFill>
                <a:latin typeface="Arial"/>
              </a:rPr>
              <a:t>First Last</a:t>
            </a:r>
            <a:br>
              <a:rPr lang="en-US" sz="1400" dirty="0">
                <a:solidFill>
                  <a:schemeClr val="bg1"/>
                </a:solidFill>
                <a:latin typeface="Arial"/>
              </a:rPr>
            </a:br>
            <a:r>
              <a:rPr lang="en-US" sz="1200" dirty="0">
                <a:solidFill>
                  <a:schemeClr val="bg1"/>
                </a:solidFill>
                <a:latin typeface="Arial"/>
              </a:rPr>
              <a:t>Title</a:t>
            </a:r>
            <a:endParaRPr lang="en-GB" sz="12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EDE4494-0046-4E7E-87CB-0FE6B5B58F0C}"/>
              </a:ext>
            </a:extLst>
          </p:cNvPr>
          <p:cNvSpPr/>
          <p:nvPr userDrawn="1"/>
        </p:nvSpPr>
        <p:spPr>
          <a:xfrm>
            <a:off x="303306" y="3719621"/>
            <a:ext cx="1674072" cy="3600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400" b="1" dirty="0">
                <a:solidFill>
                  <a:schemeClr val="bg1"/>
                </a:solidFill>
                <a:latin typeface="Arial"/>
              </a:rPr>
              <a:t>First Last</a:t>
            </a:r>
            <a:br>
              <a:rPr lang="en-US" sz="1400" dirty="0">
                <a:solidFill>
                  <a:schemeClr val="bg1"/>
                </a:solidFill>
                <a:latin typeface="Arial"/>
              </a:rPr>
            </a:br>
            <a:r>
              <a:rPr lang="en-US" sz="1200" dirty="0">
                <a:solidFill>
                  <a:schemeClr val="bg1"/>
                </a:solidFill>
                <a:latin typeface="Arial"/>
              </a:rPr>
              <a:t>Title</a:t>
            </a:r>
            <a:endParaRPr lang="en-GB" sz="12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78C4AD1-CFB5-4D8E-A3DF-3CBEC93AB6B0}"/>
              </a:ext>
            </a:extLst>
          </p:cNvPr>
          <p:cNvSpPr/>
          <p:nvPr userDrawn="1"/>
        </p:nvSpPr>
        <p:spPr>
          <a:xfrm>
            <a:off x="2572735" y="3719621"/>
            <a:ext cx="1674072" cy="3600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400" b="1" dirty="0">
                <a:solidFill>
                  <a:schemeClr val="bg1"/>
                </a:solidFill>
                <a:latin typeface="Arial"/>
              </a:rPr>
              <a:t>First Last</a:t>
            </a:r>
            <a:br>
              <a:rPr lang="en-US" sz="1400" dirty="0">
                <a:solidFill>
                  <a:schemeClr val="bg1"/>
                </a:solidFill>
                <a:latin typeface="Arial"/>
              </a:rPr>
            </a:br>
            <a:r>
              <a:rPr lang="en-US" sz="1200" dirty="0">
                <a:solidFill>
                  <a:schemeClr val="bg1"/>
                </a:solidFill>
                <a:latin typeface="Arial"/>
              </a:rPr>
              <a:t>Title</a:t>
            </a:r>
            <a:endParaRPr lang="en-GB" sz="12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5EBF781-3BB9-43AC-AFB6-D68D6DC8CF7D}"/>
              </a:ext>
            </a:extLst>
          </p:cNvPr>
          <p:cNvSpPr/>
          <p:nvPr userDrawn="1"/>
        </p:nvSpPr>
        <p:spPr>
          <a:xfrm>
            <a:off x="4842164" y="3719621"/>
            <a:ext cx="1674072" cy="3600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400" b="1" dirty="0">
                <a:solidFill>
                  <a:schemeClr val="bg1"/>
                </a:solidFill>
                <a:latin typeface="Arial"/>
              </a:rPr>
              <a:t>First Last</a:t>
            </a:r>
            <a:br>
              <a:rPr lang="en-US" sz="1400" dirty="0">
                <a:solidFill>
                  <a:schemeClr val="bg1"/>
                </a:solidFill>
                <a:latin typeface="Arial"/>
              </a:rPr>
            </a:br>
            <a:r>
              <a:rPr lang="en-US" sz="1200" dirty="0">
                <a:solidFill>
                  <a:schemeClr val="bg1"/>
                </a:solidFill>
                <a:latin typeface="Arial"/>
              </a:rPr>
              <a:t>Title</a:t>
            </a:r>
            <a:endParaRPr lang="en-GB" sz="12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1B29670-C82F-440A-B4AB-3FA32F581B7A}"/>
              </a:ext>
            </a:extLst>
          </p:cNvPr>
          <p:cNvSpPr/>
          <p:nvPr userDrawn="1"/>
        </p:nvSpPr>
        <p:spPr>
          <a:xfrm>
            <a:off x="7090646" y="3719621"/>
            <a:ext cx="1674072" cy="3600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400" b="1" dirty="0">
                <a:solidFill>
                  <a:schemeClr val="bg1"/>
                </a:solidFill>
                <a:latin typeface="Arial"/>
              </a:rPr>
              <a:t>First Last</a:t>
            </a:r>
            <a:br>
              <a:rPr lang="en-US" sz="1400" dirty="0">
                <a:solidFill>
                  <a:schemeClr val="bg1"/>
                </a:solidFill>
                <a:latin typeface="Arial"/>
              </a:rPr>
            </a:br>
            <a:r>
              <a:rPr lang="en-US" sz="1200" dirty="0">
                <a:solidFill>
                  <a:schemeClr val="bg1"/>
                </a:solidFill>
                <a:latin typeface="Arial"/>
              </a:rPr>
              <a:t>Title</a:t>
            </a:r>
            <a:endParaRPr lang="en-GB" sz="12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E16CDB5-DA7B-45AA-BD6D-12A4F2048F16}"/>
              </a:ext>
            </a:extLst>
          </p:cNvPr>
          <p:cNvSpPr/>
          <p:nvPr userDrawn="1"/>
        </p:nvSpPr>
        <p:spPr>
          <a:xfrm>
            <a:off x="9339129" y="3719621"/>
            <a:ext cx="1674072" cy="3600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400" b="1" dirty="0">
                <a:solidFill>
                  <a:schemeClr val="bg1"/>
                </a:solidFill>
                <a:latin typeface="Arial"/>
              </a:rPr>
              <a:t>First Last</a:t>
            </a:r>
            <a:br>
              <a:rPr lang="en-US" sz="1400" dirty="0">
                <a:solidFill>
                  <a:schemeClr val="bg1"/>
                </a:solidFill>
                <a:latin typeface="Arial"/>
              </a:rPr>
            </a:br>
            <a:r>
              <a:rPr lang="en-US" sz="1200" dirty="0">
                <a:solidFill>
                  <a:schemeClr val="bg1"/>
                </a:solidFill>
                <a:latin typeface="Arial"/>
              </a:rPr>
              <a:t>Title</a:t>
            </a:r>
            <a:endParaRPr lang="en-GB" sz="1200" dirty="0">
              <a:solidFill>
                <a:schemeClr val="bg1"/>
              </a:solidFill>
              <a:latin typeface="Arial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C78034F-25CD-4E12-89CB-86E80EAD310D}"/>
              </a:ext>
            </a:extLst>
          </p:cNvPr>
          <p:cNvCxnSpPr>
            <a:cxnSpLocks/>
          </p:cNvCxnSpPr>
          <p:nvPr userDrawn="1"/>
        </p:nvCxnSpPr>
        <p:spPr>
          <a:xfrm>
            <a:off x="7932922" y="4102322"/>
            <a:ext cx="0" cy="1743307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A23D8-4972-4E8C-B895-2AC7168C1E2F}"/>
              </a:ext>
            </a:extLst>
          </p:cNvPr>
          <p:cNvSpPr/>
          <p:nvPr userDrawn="1"/>
        </p:nvSpPr>
        <p:spPr>
          <a:xfrm>
            <a:off x="8261241" y="4327112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bg1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chemeClr val="bg1"/>
                </a:solidFill>
                <a:latin typeface="Arial"/>
              </a:rPr>
            </a:br>
            <a:r>
              <a:rPr lang="en-US" sz="1000" dirty="0">
                <a:solidFill>
                  <a:schemeClr val="bg1"/>
                </a:solidFill>
                <a:latin typeface="Arial"/>
              </a:rPr>
              <a:t>Title</a:t>
            </a:r>
            <a:endParaRPr lang="en-GB" sz="1000" dirty="0">
              <a:solidFill>
                <a:schemeClr val="bg1"/>
              </a:solidFill>
              <a:latin typeface="Arial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F72E63-DA5E-4A04-9E9F-9A7B8D9FE168}"/>
              </a:ext>
            </a:extLst>
          </p:cNvPr>
          <p:cNvCxnSpPr>
            <a:cxnSpLocks/>
          </p:cNvCxnSpPr>
          <p:nvPr userDrawn="1"/>
        </p:nvCxnSpPr>
        <p:spPr>
          <a:xfrm>
            <a:off x="7932922" y="4398782"/>
            <a:ext cx="253048" cy="0"/>
          </a:xfrm>
          <a:prstGeom prst="line">
            <a:avLst/>
          </a:prstGeom>
          <a:ln w="9525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FEB4CEB-05E4-4103-9F28-F1B3E6491C5A}"/>
              </a:ext>
            </a:extLst>
          </p:cNvPr>
          <p:cNvCxnSpPr>
            <a:cxnSpLocks/>
          </p:cNvCxnSpPr>
          <p:nvPr userDrawn="1"/>
        </p:nvCxnSpPr>
        <p:spPr>
          <a:xfrm>
            <a:off x="7932922" y="4896330"/>
            <a:ext cx="253048" cy="0"/>
          </a:xfrm>
          <a:prstGeom prst="line">
            <a:avLst/>
          </a:prstGeom>
          <a:ln w="9525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F1CDD3E-0271-4B1C-99A0-97FAD5A306E8}"/>
              </a:ext>
            </a:extLst>
          </p:cNvPr>
          <p:cNvCxnSpPr>
            <a:cxnSpLocks/>
          </p:cNvCxnSpPr>
          <p:nvPr userDrawn="1"/>
        </p:nvCxnSpPr>
        <p:spPr>
          <a:xfrm>
            <a:off x="7932922" y="5393878"/>
            <a:ext cx="253048" cy="0"/>
          </a:xfrm>
          <a:prstGeom prst="line">
            <a:avLst/>
          </a:prstGeom>
          <a:ln w="9525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5BF293D-6A5B-4B75-BA13-F8E9F19C356F}"/>
              </a:ext>
            </a:extLst>
          </p:cNvPr>
          <p:cNvCxnSpPr>
            <a:cxnSpLocks/>
          </p:cNvCxnSpPr>
          <p:nvPr userDrawn="1"/>
        </p:nvCxnSpPr>
        <p:spPr>
          <a:xfrm>
            <a:off x="7932922" y="5837085"/>
            <a:ext cx="253048" cy="0"/>
          </a:xfrm>
          <a:prstGeom prst="line">
            <a:avLst/>
          </a:prstGeom>
          <a:ln w="9525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EC553E-D930-4BD7-BF92-AF0A2E27C797}"/>
              </a:ext>
            </a:extLst>
          </p:cNvPr>
          <p:cNvCxnSpPr>
            <a:cxnSpLocks/>
          </p:cNvCxnSpPr>
          <p:nvPr userDrawn="1"/>
        </p:nvCxnSpPr>
        <p:spPr>
          <a:xfrm>
            <a:off x="10169884" y="4102322"/>
            <a:ext cx="0" cy="1743307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786C00-B884-4652-A665-FD71406E3AF7}"/>
              </a:ext>
            </a:extLst>
          </p:cNvPr>
          <p:cNvCxnSpPr>
            <a:cxnSpLocks/>
          </p:cNvCxnSpPr>
          <p:nvPr userDrawn="1"/>
        </p:nvCxnSpPr>
        <p:spPr>
          <a:xfrm>
            <a:off x="10169884" y="4398782"/>
            <a:ext cx="253048" cy="0"/>
          </a:xfrm>
          <a:prstGeom prst="line">
            <a:avLst/>
          </a:prstGeom>
          <a:ln w="9525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4838565-3184-4D62-9FDC-6E29F4BB2441}"/>
              </a:ext>
            </a:extLst>
          </p:cNvPr>
          <p:cNvCxnSpPr>
            <a:cxnSpLocks/>
          </p:cNvCxnSpPr>
          <p:nvPr userDrawn="1"/>
        </p:nvCxnSpPr>
        <p:spPr>
          <a:xfrm>
            <a:off x="10169884" y="4896330"/>
            <a:ext cx="253048" cy="0"/>
          </a:xfrm>
          <a:prstGeom prst="line">
            <a:avLst/>
          </a:prstGeom>
          <a:ln w="9525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3E256E9-4D05-4AA8-9991-8CBC48EBD2B4}"/>
              </a:ext>
            </a:extLst>
          </p:cNvPr>
          <p:cNvCxnSpPr>
            <a:cxnSpLocks/>
          </p:cNvCxnSpPr>
          <p:nvPr userDrawn="1"/>
        </p:nvCxnSpPr>
        <p:spPr>
          <a:xfrm>
            <a:off x="10169884" y="5393878"/>
            <a:ext cx="253048" cy="0"/>
          </a:xfrm>
          <a:prstGeom prst="line">
            <a:avLst/>
          </a:prstGeom>
          <a:ln w="9525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191B776-337C-4D18-8738-9453378D1FCA}"/>
              </a:ext>
            </a:extLst>
          </p:cNvPr>
          <p:cNvCxnSpPr>
            <a:cxnSpLocks/>
          </p:cNvCxnSpPr>
          <p:nvPr userDrawn="1"/>
        </p:nvCxnSpPr>
        <p:spPr>
          <a:xfrm>
            <a:off x="10169884" y="5837085"/>
            <a:ext cx="253048" cy="0"/>
          </a:xfrm>
          <a:prstGeom prst="line">
            <a:avLst/>
          </a:prstGeom>
          <a:ln w="9525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347E975-CE58-4036-B617-1D1802F5127E}"/>
              </a:ext>
            </a:extLst>
          </p:cNvPr>
          <p:cNvSpPr/>
          <p:nvPr userDrawn="1"/>
        </p:nvSpPr>
        <p:spPr>
          <a:xfrm>
            <a:off x="8261241" y="4824660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bg1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chemeClr val="bg1"/>
                </a:solidFill>
                <a:latin typeface="Arial"/>
              </a:rPr>
            </a:br>
            <a:r>
              <a:rPr lang="en-US" sz="1000" dirty="0">
                <a:solidFill>
                  <a:schemeClr val="bg1"/>
                </a:solidFill>
                <a:latin typeface="Arial"/>
              </a:rPr>
              <a:t>Title</a:t>
            </a:r>
            <a:endParaRPr lang="en-GB" sz="10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1E44D1F-5002-454F-87F9-5D59E71A514A}"/>
              </a:ext>
            </a:extLst>
          </p:cNvPr>
          <p:cNvSpPr/>
          <p:nvPr userDrawn="1"/>
        </p:nvSpPr>
        <p:spPr>
          <a:xfrm>
            <a:off x="8261241" y="5322208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bg1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chemeClr val="bg1"/>
                </a:solidFill>
                <a:latin typeface="Arial"/>
              </a:rPr>
            </a:br>
            <a:r>
              <a:rPr lang="en-US" sz="1000" dirty="0">
                <a:solidFill>
                  <a:schemeClr val="bg1"/>
                </a:solidFill>
                <a:latin typeface="Arial"/>
              </a:rPr>
              <a:t>Title</a:t>
            </a:r>
            <a:endParaRPr lang="en-GB" sz="10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67A19E5-187A-46FE-B1C1-ECB68A048B63}"/>
              </a:ext>
            </a:extLst>
          </p:cNvPr>
          <p:cNvSpPr/>
          <p:nvPr userDrawn="1"/>
        </p:nvSpPr>
        <p:spPr>
          <a:xfrm>
            <a:off x="8261241" y="5757433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bg1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chemeClr val="bg1"/>
                </a:solidFill>
                <a:latin typeface="Arial"/>
              </a:rPr>
            </a:br>
            <a:r>
              <a:rPr lang="en-US" sz="1000" dirty="0">
                <a:solidFill>
                  <a:schemeClr val="bg1"/>
                </a:solidFill>
                <a:latin typeface="Arial"/>
              </a:rPr>
              <a:t>Title</a:t>
            </a:r>
            <a:endParaRPr lang="en-GB" sz="10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EE2EC86-ED01-47B2-A33C-6D7ABE425F9A}"/>
              </a:ext>
            </a:extLst>
          </p:cNvPr>
          <p:cNvSpPr/>
          <p:nvPr userDrawn="1"/>
        </p:nvSpPr>
        <p:spPr>
          <a:xfrm>
            <a:off x="10498202" y="4327112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bg1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chemeClr val="bg1"/>
                </a:solidFill>
                <a:latin typeface="Arial"/>
              </a:rPr>
            </a:br>
            <a:r>
              <a:rPr lang="en-US" sz="1000" dirty="0">
                <a:solidFill>
                  <a:schemeClr val="bg1"/>
                </a:solidFill>
                <a:latin typeface="Arial"/>
              </a:rPr>
              <a:t>Title</a:t>
            </a:r>
            <a:endParaRPr lang="en-GB" sz="10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9F1EDBD-C510-478C-A232-F2EB6ADCEA3D}"/>
              </a:ext>
            </a:extLst>
          </p:cNvPr>
          <p:cNvSpPr/>
          <p:nvPr userDrawn="1"/>
        </p:nvSpPr>
        <p:spPr>
          <a:xfrm>
            <a:off x="10498202" y="4824660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bg1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chemeClr val="bg1"/>
                </a:solidFill>
                <a:latin typeface="Arial"/>
              </a:rPr>
            </a:br>
            <a:r>
              <a:rPr lang="en-US" sz="1000" dirty="0">
                <a:solidFill>
                  <a:schemeClr val="bg1"/>
                </a:solidFill>
                <a:latin typeface="Arial"/>
              </a:rPr>
              <a:t>Title</a:t>
            </a:r>
            <a:endParaRPr lang="en-GB" sz="10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1635A4D-837D-4063-A3F1-890C812DC4F8}"/>
              </a:ext>
            </a:extLst>
          </p:cNvPr>
          <p:cNvSpPr/>
          <p:nvPr userDrawn="1"/>
        </p:nvSpPr>
        <p:spPr>
          <a:xfrm>
            <a:off x="10498202" y="5322208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bg1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chemeClr val="bg1"/>
                </a:solidFill>
                <a:latin typeface="Arial"/>
              </a:rPr>
            </a:br>
            <a:r>
              <a:rPr lang="en-US" sz="1000" dirty="0">
                <a:solidFill>
                  <a:schemeClr val="bg1"/>
                </a:solidFill>
                <a:latin typeface="Arial"/>
              </a:rPr>
              <a:t>Title</a:t>
            </a:r>
            <a:endParaRPr lang="en-GB" sz="10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4954049-A12D-4D35-8C96-8D7B8C0ABE5A}"/>
              </a:ext>
            </a:extLst>
          </p:cNvPr>
          <p:cNvSpPr/>
          <p:nvPr userDrawn="1"/>
        </p:nvSpPr>
        <p:spPr>
          <a:xfrm>
            <a:off x="10498202" y="5757433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bg1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chemeClr val="bg1"/>
                </a:solidFill>
                <a:latin typeface="Arial"/>
              </a:rPr>
            </a:br>
            <a:r>
              <a:rPr lang="en-US" sz="1000" dirty="0">
                <a:solidFill>
                  <a:schemeClr val="bg1"/>
                </a:solidFill>
                <a:latin typeface="Arial"/>
              </a:rPr>
              <a:t>Title</a:t>
            </a:r>
            <a:endParaRPr lang="en-GB" sz="1000" dirty="0">
              <a:solidFill>
                <a:schemeClr val="bg1"/>
              </a:solidFill>
              <a:latin typeface="Arial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73B7820-CA08-4B35-A26D-DEAA5CA87DAB}"/>
              </a:ext>
            </a:extLst>
          </p:cNvPr>
          <p:cNvCxnSpPr>
            <a:cxnSpLocks/>
          </p:cNvCxnSpPr>
          <p:nvPr userDrawn="1"/>
        </p:nvCxnSpPr>
        <p:spPr>
          <a:xfrm>
            <a:off x="5673956" y="4102322"/>
            <a:ext cx="0" cy="1743307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CADC954-C93D-43EB-AD47-332367C66EE8}"/>
              </a:ext>
            </a:extLst>
          </p:cNvPr>
          <p:cNvSpPr/>
          <p:nvPr userDrawn="1"/>
        </p:nvSpPr>
        <p:spPr>
          <a:xfrm>
            <a:off x="6002275" y="4327112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bg1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chemeClr val="bg1"/>
                </a:solidFill>
                <a:latin typeface="Arial"/>
              </a:rPr>
            </a:br>
            <a:r>
              <a:rPr lang="en-US" sz="1000" dirty="0">
                <a:solidFill>
                  <a:schemeClr val="bg1"/>
                </a:solidFill>
                <a:latin typeface="Arial"/>
              </a:rPr>
              <a:t>Title</a:t>
            </a:r>
            <a:endParaRPr lang="en-GB" sz="1000" dirty="0">
              <a:solidFill>
                <a:schemeClr val="bg1"/>
              </a:solidFill>
              <a:latin typeface="Arial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9ABDEDA-97AC-4C92-B997-D77D8EA04A77}"/>
              </a:ext>
            </a:extLst>
          </p:cNvPr>
          <p:cNvCxnSpPr>
            <a:cxnSpLocks/>
          </p:cNvCxnSpPr>
          <p:nvPr userDrawn="1"/>
        </p:nvCxnSpPr>
        <p:spPr>
          <a:xfrm>
            <a:off x="5673956" y="4398782"/>
            <a:ext cx="253048" cy="0"/>
          </a:xfrm>
          <a:prstGeom prst="line">
            <a:avLst/>
          </a:prstGeom>
          <a:ln w="9525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8963C6A-0152-4186-821B-C08E25FC162B}"/>
              </a:ext>
            </a:extLst>
          </p:cNvPr>
          <p:cNvCxnSpPr>
            <a:cxnSpLocks/>
          </p:cNvCxnSpPr>
          <p:nvPr userDrawn="1"/>
        </p:nvCxnSpPr>
        <p:spPr>
          <a:xfrm>
            <a:off x="5673956" y="4896330"/>
            <a:ext cx="253048" cy="0"/>
          </a:xfrm>
          <a:prstGeom prst="line">
            <a:avLst/>
          </a:prstGeom>
          <a:ln w="9525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AE87A4E-98A4-4F2C-A2D8-3DA8774C63F2}"/>
              </a:ext>
            </a:extLst>
          </p:cNvPr>
          <p:cNvCxnSpPr>
            <a:cxnSpLocks/>
          </p:cNvCxnSpPr>
          <p:nvPr userDrawn="1"/>
        </p:nvCxnSpPr>
        <p:spPr>
          <a:xfrm>
            <a:off x="5673956" y="5393878"/>
            <a:ext cx="253048" cy="0"/>
          </a:xfrm>
          <a:prstGeom prst="line">
            <a:avLst/>
          </a:prstGeom>
          <a:ln w="9525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3040623-76B0-4BD6-B8BA-05A20AD49B5F}"/>
              </a:ext>
            </a:extLst>
          </p:cNvPr>
          <p:cNvCxnSpPr>
            <a:cxnSpLocks/>
          </p:cNvCxnSpPr>
          <p:nvPr userDrawn="1"/>
        </p:nvCxnSpPr>
        <p:spPr>
          <a:xfrm>
            <a:off x="5673956" y="5837085"/>
            <a:ext cx="253048" cy="0"/>
          </a:xfrm>
          <a:prstGeom prst="line">
            <a:avLst/>
          </a:prstGeom>
          <a:ln w="9525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691306D0-0FFC-40BD-9B80-0A4B79819F80}"/>
              </a:ext>
            </a:extLst>
          </p:cNvPr>
          <p:cNvSpPr/>
          <p:nvPr userDrawn="1"/>
        </p:nvSpPr>
        <p:spPr>
          <a:xfrm>
            <a:off x="6002275" y="4824660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bg1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chemeClr val="bg1"/>
                </a:solidFill>
                <a:latin typeface="Arial"/>
              </a:rPr>
            </a:br>
            <a:r>
              <a:rPr lang="en-US" sz="1000" dirty="0">
                <a:solidFill>
                  <a:schemeClr val="bg1"/>
                </a:solidFill>
                <a:latin typeface="Arial"/>
              </a:rPr>
              <a:t>Title</a:t>
            </a:r>
            <a:endParaRPr lang="en-GB" sz="10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3D4C9C5-BF0F-4995-B2E3-A1016008D8E5}"/>
              </a:ext>
            </a:extLst>
          </p:cNvPr>
          <p:cNvSpPr/>
          <p:nvPr userDrawn="1"/>
        </p:nvSpPr>
        <p:spPr>
          <a:xfrm>
            <a:off x="6002275" y="5322208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bg1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chemeClr val="bg1"/>
                </a:solidFill>
                <a:latin typeface="Arial"/>
              </a:rPr>
            </a:br>
            <a:r>
              <a:rPr lang="en-US" sz="1000" dirty="0">
                <a:solidFill>
                  <a:schemeClr val="bg1"/>
                </a:solidFill>
                <a:latin typeface="Arial"/>
              </a:rPr>
              <a:t>Title</a:t>
            </a:r>
            <a:endParaRPr lang="en-GB" sz="10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E3774E6E-776D-46E1-82ED-16F163A1A464}"/>
              </a:ext>
            </a:extLst>
          </p:cNvPr>
          <p:cNvSpPr/>
          <p:nvPr userDrawn="1"/>
        </p:nvSpPr>
        <p:spPr>
          <a:xfrm>
            <a:off x="6002275" y="5757433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bg1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chemeClr val="bg1"/>
                </a:solidFill>
                <a:latin typeface="Arial"/>
              </a:rPr>
            </a:br>
            <a:r>
              <a:rPr lang="en-US" sz="1000" dirty="0">
                <a:solidFill>
                  <a:schemeClr val="bg1"/>
                </a:solidFill>
                <a:latin typeface="Arial"/>
              </a:rPr>
              <a:t>Title</a:t>
            </a:r>
            <a:endParaRPr lang="en-GB" sz="1000" dirty="0">
              <a:solidFill>
                <a:schemeClr val="bg1"/>
              </a:solidFill>
              <a:latin typeface="Arial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6F51B64-2C7B-46A5-B0F1-955CAC756AE7}"/>
              </a:ext>
            </a:extLst>
          </p:cNvPr>
          <p:cNvCxnSpPr>
            <a:cxnSpLocks/>
          </p:cNvCxnSpPr>
          <p:nvPr userDrawn="1"/>
        </p:nvCxnSpPr>
        <p:spPr>
          <a:xfrm>
            <a:off x="3411575" y="4102322"/>
            <a:ext cx="0" cy="1743307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C0B107DE-03AF-472B-84E6-6C040C4121F5}"/>
              </a:ext>
            </a:extLst>
          </p:cNvPr>
          <p:cNvSpPr/>
          <p:nvPr userDrawn="1"/>
        </p:nvSpPr>
        <p:spPr>
          <a:xfrm>
            <a:off x="3739894" y="4327112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bg1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chemeClr val="bg1"/>
                </a:solidFill>
                <a:latin typeface="Arial"/>
              </a:rPr>
            </a:br>
            <a:r>
              <a:rPr lang="en-US" sz="1000" dirty="0">
                <a:solidFill>
                  <a:schemeClr val="bg1"/>
                </a:solidFill>
                <a:latin typeface="Arial"/>
              </a:rPr>
              <a:t>Title</a:t>
            </a:r>
            <a:endParaRPr lang="en-GB" sz="1000" dirty="0">
              <a:solidFill>
                <a:schemeClr val="bg1"/>
              </a:solidFill>
              <a:latin typeface="Arial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C2931D7-AC66-44C7-821B-16F4F5CDD365}"/>
              </a:ext>
            </a:extLst>
          </p:cNvPr>
          <p:cNvCxnSpPr>
            <a:cxnSpLocks/>
          </p:cNvCxnSpPr>
          <p:nvPr userDrawn="1"/>
        </p:nvCxnSpPr>
        <p:spPr>
          <a:xfrm>
            <a:off x="3411575" y="4398782"/>
            <a:ext cx="253048" cy="0"/>
          </a:xfrm>
          <a:prstGeom prst="line">
            <a:avLst/>
          </a:prstGeom>
          <a:ln w="9525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692B62D-6BE5-4497-92BB-CB05E70EE6D4}"/>
              </a:ext>
            </a:extLst>
          </p:cNvPr>
          <p:cNvCxnSpPr>
            <a:cxnSpLocks/>
          </p:cNvCxnSpPr>
          <p:nvPr userDrawn="1"/>
        </p:nvCxnSpPr>
        <p:spPr>
          <a:xfrm>
            <a:off x="3411575" y="4896330"/>
            <a:ext cx="253048" cy="0"/>
          </a:xfrm>
          <a:prstGeom prst="line">
            <a:avLst/>
          </a:prstGeom>
          <a:ln w="9525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1B1FE42-5230-4F0E-8AAE-C25C93B3DF2E}"/>
              </a:ext>
            </a:extLst>
          </p:cNvPr>
          <p:cNvCxnSpPr>
            <a:cxnSpLocks/>
          </p:cNvCxnSpPr>
          <p:nvPr userDrawn="1"/>
        </p:nvCxnSpPr>
        <p:spPr>
          <a:xfrm>
            <a:off x="3411575" y="5393878"/>
            <a:ext cx="253048" cy="0"/>
          </a:xfrm>
          <a:prstGeom prst="line">
            <a:avLst/>
          </a:prstGeom>
          <a:ln w="9525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A97A1C6-FCD2-47A5-B2E4-A75192B610CD}"/>
              </a:ext>
            </a:extLst>
          </p:cNvPr>
          <p:cNvCxnSpPr>
            <a:cxnSpLocks/>
          </p:cNvCxnSpPr>
          <p:nvPr userDrawn="1"/>
        </p:nvCxnSpPr>
        <p:spPr>
          <a:xfrm>
            <a:off x="3411575" y="5837085"/>
            <a:ext cx="253048" cy="0"/>
          </a:xfrm>
          <a:prstGeom prst="line">
            <a:avLst/>
          </a:prstGeom>
          <a:ln w="9525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FE4486E5-B0F3-47DC-A4B2-C846DF050710}"/>
              </a:ext>
            </a:extLst>
          </p:cNvPr>
          <p:cNvSpPr/>
          <p:nvPr userDrawn="1"/>
        </p:nvSpPr>
        <p:spPr>
          <a:xfrm>
            <a:off x="3739894" y="4824660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bg1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chemeClr val="bg1"/>
                </a:solidFill>
                <a:latin typeface="Arial"/>
              </a:rPr>
            </a:br>
            <a:r>
              <a:rPr lang="en-US" sz="1000" dirty="0">
                <a:solidFill>
                  <a:schemeClr val="bg1"/>
                </a:solidFill>
                <a:latin typeface="Arial"/>
              </a:rPr>
              <a:t>Title</a:t>
            </a:r>
            <a:endParaRPr lang="en-GB" sz="10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117A59D-4669-482C-AD41-CAE347C5B85A}"/>
              </a:ext>
            </a:extLst>
          </p:cNvPr>
          <p:cNvSpPr/>
          <p:nvPr userDrawn="1"/>
        </p:nvSpPr>
        <p:spPr>
          <a:xfrm>
            <a:off x="3739894" y="5322208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bg1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chemeClr val="bg1"/>
                </a:solidFill>
                <a:latin typeface="Arial"/>
              </a:rPr>
            </a:br>
            <a:r>
              <a:rPr lang="en-US" sz="1000" dirty="0">
                <a:solidFill>
                  <a:schemeClr val="bg1"/>
                </a:solidFill>
                <a:latin typeface="Arial"/>
              </a:rPr>
              <a:t>Title</a:t>
            </a:r>
            <a:endParaRPr lang="en-GB" sz="10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B36BEBB0-EDF1-4570-8AAC-3BCAA87267EC}"/>
              </a:ext>
            </a:extLst>
          </p:cNvPr>
          <p:cNvSpPr/>
          <p:nvPr userDrawn="1"/>
        </p:nvSpPr>
        <p:spPr>
          <a:xfrm>
            <a:off x="3739894" y="5757433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bg1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chemeClr val="bg1"/>
                </a:solidFill>
                <a:latin typeface="Arial"/>
              </a:rPr>
            </a:br>
            <a:r>
              <a:rPr lang="en-US" sz="1000" dirty="0">
                <a:solidFill>
                  <a:schemeClr val="bg1"/>
                </a:solidFill>
                <a:latin typeface="Arial"/>
              </a:rPr>
              <a:t>Title</a:t>
            </a:r>
            <a:endParaRPr lang="en-GB" sz="1000" dirty="0">
              <a:solidFill>
                <a:schemeClr val="bg1"/>
              </a:solidFill>
              <a:latin typeface="Arial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EEA704-120E-4D3B-8D0D-F1AAA6E3AF07}"/>
              </a:ext>
            </a:extLst>
          </p:cNvPr>
          <p:cNvCxnSpPr>
            <a:cxnSpLocks/>
          </p:cNvCxnSpPr>
          <p:nvPr userDrawn="1"/>
        </p:nvCxnSpPr>
        <p:spPr>
          <a:xfrm>
            <a:off x="1149195" y="4102322"/>
            <a:ext cx="0" cy="1743307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4502411F-A061-4731-B307-57CEF537F432}"/>
              </a:ext>
            </a:extLst>
          </p:cNvPr>
          <p:cNvSpPr/>
          <p:nvPr userDrawn="1"/>
        </p:nvSpPr>
        <p:spPr>
          <a:xfrm>
            <a:off x="1477514" y="4327112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bg1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chemeClr val="bg1"/>
                </a:solidFill>
                <a:latin typeface="Arial"/>
              </a:rPr>
            </a:br>
            <a:r>
              <a:rPr lang="en-US" sz="1000" dirty="0">
                <a:solidFill>
                  <a:schemeClr val="bg1"/>
                </a:solidFill>
                <a:latin typeface="Arial"/>
              </a:rPr>
              <a:t>Title</a:t>
            </a:r>
            <a:endParaRPr lang="en-GB" sz="1000" dirty="0">
              <a:solidFill>
                <a:schemeClr val="bg1"/>
              </a:solidFill>
              <a:latin typeface="Arial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02290D0-4C24-479D-84A7-DB19FA5D4723}"/>
              </a:ext>
            </a:extLst>
          </p:cNvPr>
          <p:cNvCxnSpPr>
            <a:cxnSpLocks/>
          </p:cNvCxnSpPr>
          <p:nvPr userDrawn="1"/>
        </p:nvCxnSpPr>
        <p:spPr>
          <a:xfrm>
            <a:off x="1149195" y="4398782"/>
            <a:ext cx="253048" cy="0"/>
          </a:xfrm>
          <a:prstGeom prst="line">
            <a:avLst/>
          </a:prstGeom>
          <a:ln w="9525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13721C2-1DC4-4D2B-A638-F2BEE2B541EB}"/>
              </a:ext>
            </a:extLst>
          </p:cNvPr>
          <p:cNvCxnSpPr>
            <a:cxnSpLocks/>
          </p:cNvCxnSpPr>
          <p:nvPr userDrawn="1"/>
        </p:nvCxnSpPr>
        <p:spPr>
          <a:xfrm>
            <a:off x="1149195" y="4896330"/>
            <a:ext cx="253048" cy="0"/>
          </a:xfrm>
          <a:prstGeom prst="line">
            <a:avLst/>
          </a:prstGeom>
          <a:ln w="9525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BDF3-BF72-4B9C-837B-095188AFF787}"/>
              </a:ext>
            </a:extLst>
          </p:cNvPr>
          <p:cNvCxnSpPr>
            <a:cxnSpLocks/>
          </p:cNvCxnSpPr>
          <p:nvPr userDrawn="1"/>
        </p:nvCxnSpPr>
        <p:spPr>
          <a:xfrm>
            <a:off x="1149195" y="5393878"/>
            <a:ext cx="253048" cy="0"/>
          </a:xfrm>
          <a:prstGeom prst="line">
            <a:avLst/>
          </a:prstGeom>
          <a:ln w="9525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2DCC4B3-2103-46F5-A160-56B0D6F061BC}"/>
              </a:ext>
            </a:extLst>
          </p:cNvPr>
          <p:cNvCxnSpPr>
            <a:cxnSpLocks/>
          </p:cNvCxnSpPr>
          <p:nvPr userDrawn="1"/>
        </p:nvCxnSpPr>
        <p:spPr>
          <a:xfrm>
            <a:off x="1149195" y="5837085"/>
            <a:ext cx="253048" cy="0"/>
          </a:xfrm>
          <a:prstGeom prst="line">
            <a:avLst/>
          </a:prstGeom>
          <a:ln w="9525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2665E73-28DF-4EB2-9056-65ABABA4A8A4}"/>
              </a:ext>
            </a:extLst>
          </p:cNvPr>
          <p:cNvSpPr/>
          <p:nvPr userDrawn="1"/>
        </p:nvSpPr>
        <p:spPr>
          <a:xfrm>
            <a:off x="1477514" y="4824660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bg1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chemeClr val="bg1"/>
                </a:solidFill>
                <a:latin typeface="Arial"/>
              </a:rPr>
            </a:br>
            <a:r>
              <a:rPr lang="en-US" sz="1000" dirty="0">
                <a:solidFill>
                  <a:schemeClr val="bg1"/>
                </a:solidFill>
                <a:latin typeface="Arial"/>
              </a:rPr>
              <a:t>Title</a:t>
            </a:r>
            <a:endParaRPr lang="en-GB" sz="10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FC35D98E-A60D-495D-8A57-522B84CCBB1F}"/>
              </a:ext>
            </a:extLst>
          </p:cNvPr>
          <p:cNvSpPr/>
          <p:nvPr userDrawn="1"/>
        </p:nvSpPr>
        <p:spPr>
          <a:xfrm>
            <a:off x="1477514" y="5322208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bg1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chemeClr val="bg1"/>
                </a:solidFill>
                <a:latin typeface="Arial"/>
              </a:rPr>
            </a:br>
            <a:r>
              <a:rPr lang="en-US" sz="1000" dirty="0">
                <a:solidFill>
                  <a:schemeClr val="bg1"/>
                </a:solidFill>
                <a:latin typeface="Arial"/>
              </a:rPr>
              <a:t>Title</a:t>
            </a:r>
            <a:endParaRPr lang="en-GB" sz="10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4BC74844-44FB-4F3F-BF73-44E287282DBB}"/>
              </a:ext>
            </a:extLst>
          </p:cNvPr>
          <p:cNvSpPr/>
          <p:nvPr userDrawn="1"/>
        </p:nvSpPr>
        <p:spPr>
          <a:xfrm>
            <a:off x="1477514" y="5757433"/>
            <a:ext cx="795757" cy="304699"/>
          </a:xfrm>
          <a:custGeom>
            <a:avLst/>
            <a:gdLst>
              <a:gd name="connsiteX0" fmla="*/ 0 w 1510574"/>
              <a:gd name="connsiteY0" fmla="*/ 0 h 755287"/>
              <a:gd name="connsiteX1" fmla="*/ 1510574 w 1510574"/>
              <a:gd name="connsiteY1" fmla="*/ 0 h 755287"/>
              <a:gd name="connsiteX2" fmla="*/ 1510574 w 1510574"/>
              <a:gd name="connsiteY2" fmla="*/ 755287 h 755287"/>
              <a:gd name="connsiteX3" fmla="*/ 0 w 1510574"/>
              <a:gd name="connsiteY3" fmla="*/ 755287 h 755287"/>
              <a:gd name="connsiteX4" fmla="*/ 0 w 1510574"/>
              <a:gd name="connsiteY4" fmla="*/ 0 h 75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0574" h="755287">
                <a:moveTo>
                  <a:pt x="0" y="0"/>
                </a:moveTo>
                <a:lnTo>
                  <a:pt x="1510574" y="0"/>
                </a:lnTo>
                <a:lnTo>
                  <a:pt x="1510574" y="755287"/>
                </a:lnTo>
                <a:lnTo>
                  <a:pt x="0" y="7552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marR="0" lvl="0" indent="0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chemeClr val="bg1"/>
                </a:solidFill>
                <a:latin typeface="Arial"/>
              </a:rPr>
              <a:t>First Last</a:t>
            </a:r>
            <a:br>
              <a:rPr lang="en-US" sz="1200" dirty="0">
                <a:solidFill>
                  <a:schemeClr val="bg1"/>
                </a:solidFill>
                <a:latin typeface="Arial"/>
              </a:rPr>
            </a:br>
            <a:r>
              <a:rPr lang="en-US" sz="1000" dirty="0">
                <a:solidFill>
                  <a:schemeClr val="bg1"/>
                </a:solidFill>
                <a:latin typeface="Arial"/>
              </a:rPr>
              <a:t>Title</a:t>
            </a:r>
            <a:endParaRPr lang="en-GB" sz="10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80" name="Picture Placeholder 2">
            <a:extLst>
              <a:ext uri="{FF2B5EF4-FFF2-40B4-BE49-F238E27FC236}">
                <a16:creationId xmlns:a16="http://schemas.microsoft.com/office/drawing/2014/main" id="{0AC55631-6690-41E6-822A-7B17BE8EA82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97488" y="1179513"/>
            <a:ext cx="763587" cy="76358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txBody>
          <a:bodyPr lIns="0" rIns="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81" name="Picture Placeholder 2">
            <a:extLst>
              <a:ext uri="{FF2B5EF4-FFF2-40B4-BE49-F238E27FC236}">
                <a16:creationId xmlns:a16="http://schemas.microsoft.com/office/drawing/2014/main" id="{A9B056D2-4CA5-4A89-9066-85E20EB95D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7401" y="2934768"/>
            <a:ext cx="763587" cy="763587"/>
          </a:xfrm>
          <a:prstGeom prst="ellipse">
            <a:avLst/>
          </a:prstGeom>
          <a:solidFill>
            <a:schemeClr val="accent3"/>
          </a:solidFill>
          <a:ln w="19050">
            <a:solidFill>
              <a:srgbClr val="7A126B"/>
            </a:solidFill>
          </a:ln>
        </p:spPr>
        <p:txBody>
          <a:bodyPr lIns="0" rIns="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82" name="Picture Placeholder 2">
            <a:extLst>
              <a:ext uri="{FF2B5EF4-FFF2-40B4-BE49-F238E27FC236}">
                <a16:creationId xmlns:a16="http://schemas.microsoft.com/office/drawing/2014/main" id="{271497F1-2F2E-4309-B2B0-136C071CAB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45803" y="2934768"/>
            <a:ext cx="763587" cy="763587"/>
          </a:xfrm>
          <a:prstGeom prst="ellipse">
            <a:avLst/>
          </a:prstGeom>
          <a:solidFill>
            <a:schemeClr val="accent5"/>
          </a:solidFill>
          <a:ln w="19050">
            <a:solidFill>
              <a:srgbClr val="294E95"/>
            </a:solidFill>
          </a:ln>
        </p:spPr>
        <p:txBody>
          <a:bodyPr lIns="0" rIns="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83" name="Picture Placeholder 2">
            <a:extLst>
              <a:ext uri="{FF2B5EF4-FFF2-40B4-BE49-F238E27FC236}">
                <a16:creationId xmlns:a16="http://schemas.microsoft.com/office/drawing/2014/main" id="{A0E2CBCF-B92B-4F7C-AD57-23DA33A6017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32444" y="2934768"/>
            <a:ext cx="763587" cy="763587"/>
          </a:xfrm>
          <a:prstGeom prst="ellipse">
            <a:avLst/>
          </a:prstGeom>
          <a:solidFill>
            <a:schemeClr val="accent3"/>
          </a:solidFill>
          <a:ln w="19050">
            <a:solidFill>
              <a:srgbClr val="7A126B"/>
            </a:solidFill>
          </a:ln>
        </p:spPr>
        <p:txBody>
          <a:bodyPr lIns="0" rIns="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84" name="Picture Placeholder 2">
            <a:extLst>
              <a:ext uri="{FF2B5EF4-FFF2-40B4-BE49-F238E27FC236}">
                <a16:creationId xmlns:a16="http://schemas.microsoft.com/office/drawing/2014/main" id="{D6D71B88-BF93-425F-822D-433689CA517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94372" y="2934768"/>
            <a:ext cx="763587" cy="763587"/>
          </a:xfrm>
          <a:prstGeom prst="ellipse">
            <a:avLst/>
          </a:prstGeom>
          <a:solidFill>
            <a:schemeClr val="accent5"/>
          </a:solidFill>
          <a:ln w="19050">
            <a:solidFill>
              <a:srgbClr val="294E95"/>
            </a:solidFill>
          </a:ln>
        </p:spPr>
        <p:txBody>
          <a:bodyPr lIns="0" rIns="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85" name="Picture Placeholder 2">
            <a:extLst>
              <a:ext uri="{FF2B5EF4-FFF2-40B4-BE49-F238E27FC236}">
                <a16:creationId xmlns:a16="http://schemas.microsoft.com/office/drawing/2014/main" id="{CCB838B4-9A22-440B-B4DB-62332664785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2934768"/>
            <a:ext cx="763587" cy="763587"/>
          </a:xfrm>
          <a:prstGeom prst="ellipse">
            <a:avLst/>
          </a:prstGeom>
          <a:solidFill>
            <a:schemeClr val="accent5"/>
          </a:solidFill>
          <a:ln w="19050">
            <a:solidFill>
              <a:srgbClr val="294E95"/>
            </a:solidFill>
          </a:ln>
        </p:spPr>
        <p:txBody>
          <a:bodyPr lIns="0" rIns="0" anchor="ctr" anchorCtr="0"/>
          <a:lstStyle>
            <a:lvl1pPr marL="0" indent="0" algn="ctr">
              <a:buNone/>
              <a:defRPr sz="12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94B187-6365-7AB4-073D-4C908FB12B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5444" y="6346633"/>
            <a:ext cx="3875856" cy="26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64892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_Black">
    <p:bg>
      <p:bgPr>
        <a:solidFill>
          <a:srgbClr val="1E0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760412" y="442528"/>
            <a:ext cx="10671049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760413" y="1308880"/>
            <a:ext cx="10667999" cy="478712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190EFC-69A6-D92C-008E-75B891AE7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9DA9F1-36A0-76F9-4D49-1FFB30F8CFEA}"/>
              </a:ext>
            </a:extLst>
          </p:cNvPr>
          <p:cNvSpPr txBox="1"/>
          <p:nvPr userDrawn="1"/>
        </p:nvSpPr>
        <p:spPr>
          <a:xfrm>
            <a:off x="1602289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2025 Lenovo Internal. All rights reserved.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73FE22-DB46-2221-24B6-EA9CED934BF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4D8FA39-BBC5-4239-E23A-6A96E07DBC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E3E6E29-BEC4-288C-B32B-AF774446EF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E12B6CAE-326B-E34A-31F1-77AFF35385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AF684C43-A236-A698-D9CB-1D9BB8955A7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22E76D79-F84B-B7B3-36C7-DDFA1F84B4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F8B250DB-C361-A6E3-4C85-D21F8209C13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147BE96E-3F4B-84BA-6775-D41FF7C5322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0971542-E8EE-A1E5-631C-85D19B30D4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5444" y="6346633"/>
            <a:ext cx="3875856" cy="26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75778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760412" y="1749388"/>
            <a:ext cx="10671049" cy="434661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760412" y="931563"/>
            <a:ext cx="10671048" cy="26161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760412" y="442528"/>
            <a:ext cx="10671049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7BD319-CE6A-C56C-FAF4-F7D3C4B20C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EE3596-45E6-7C02-762E-D06ED46FED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3677" y="6346633"/>
            <a:ext cx="3875852" cy="26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7933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White_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0490B93F-C25A-476B-A1B0-5F566C0157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5"/>
            <a:ext cx="12188825" cy="6857929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750334" y="1527659"/>
            <a:ext cx="9912096" cy="3269709"/>
          </a:xfrm>
          <a:prstGeom prst="rect">
            <a:avLst/>
          </a:prstGeom>
        </p:spPr>
        <p:txBody>
          <a:bodyPr wrap="square" lIns="0" tIns="0" rIns="121899" bIns="0" anchor="b" anchorCtr="0"/>
          <a:lstStyle>
            <a:lvl1pPr marL="0" algn="l" defTabSz="1218987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lang="en-US" sz="8000" b="1" kern="1200" cap="none" spc="-150" baseline="0" dirty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55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760414" y="5046115"/>
            <a:ext cx="9912096" cy="35661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kern="1200" cap="none" spc="0" baseline="0" dirty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 | Date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750334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2025 Lenovo Internal. All rights reserved.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6BD304-FAC7-4023-9B54-8984F7387559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10149589" y="2542923"/>
            <a:ext cx="3058160" cy="1020314"/>
            <a:chOff x="547688" y="952500"/>
            <a:chExt cx="12190413" cy="406717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BBDE3D-E4E2-42E5-9F26-00C1500EFD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7C222CE-31C9-4AE2-A9DE-A34ECC37F0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710DBB3B-7FB8-4ACB-8FA4-3F2A105B9B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E443DA7-CC51-4460-98C4-193A737507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1BCDB13-2B5A-46EC-B1D6-C526DEAA84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8EDDE8EA-BE8E-4066-AB4A-21CD2743549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EF442D16-F34F-4D4E-A65A-8C3BC17F2FC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B3FDD5DD-E6F7-480C-BC0C-F6AC555BF174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750334" y="762000"/>
            <a:ext cx="3941064" cy="312470"/>
          </a:xfrm>
          <a:custGeom>
            <a:avLst/>
            <a:gdLst>
              <a:gd name="T0" fmla="*/ 557 w 2065"/>
              <a:gd name="T1" fmla="*/ 102 h 161"/>
              <a:gd name="T2" fmla="*/ 510 w 2065"/>
              <a:gd name="T3" fmla="*/ 76 h 161"/>
              <a:gd name="T4" fmla="*/ 583 w 2065"/>
              <a:gd name="T5" fmla="*/ 36 h 161"/>
              <a:gd name="T6" fmla="*/ 641 w 2065"/>
              <a:gd name="T7" fmla="*/ 34 h 161"/>
              <a:gd name="T8" fmla="*/ 2038 w 2065"/>
              <a:gd name="T9" fmla="*/ 1 h 161"/>
              <a:gd name="T10" fmla="*/ 706 w 2065"/>
              <a:gd name="T11" fmla="*/ 59 h 161"/>
              <a:gd name="T12" fmla="*/ 733 w 2065"/>
              <a:gd name="T13" fmla="*/ 100 h 161"/>
              <a:gd name="T14" fmla="*/ 1999 w 2065"/>
              <a:gd name="T15" fmla="*/ 132 h 161"/>
              <a:gd name="T16" fmla="*/ 760 w 2065"/>
              <a:gd name="T17" fmla="*/ 84 h 161"/>
              <a:gd name="T18" fmla="*/ 787 w 2065"/>
              <a:gd name="T19" fmla="*/ 93 h 161"/>
              <a:gd name="T20" fmla="*/ 828 w 2065"/>
              <a:gd name="T21" fmla="*/ 76 h 161"/>
              <a:gd name="T22" fmla="*/ 133 w 2065"/>
              <a:gd name="T23" fmla="*/ 36 h 161"/>
              <a:gd name="T24" fmla="*/ 166 w 2065"/>
              <a:gd name="T25" fmla="*/ 78 h 161"/>
              <a:gd name="T26" fmla="*/ 225 w 2065"/>
              <a:gd name="T27" fmla="*/ 132 h 161"/>
              <a:gd name="T28" fmla="*/ 32 w 2065"/>
              <a:gd name="T29" fmla="*/ 40 h 161"/>
              <a:gd name="T30" fmla="*/ 5 w 2065"/>
              <a:gd name="T31" fmla="*/ 43 h 161"/>
              <a:gd name="T32" fmla="*/ 0 w 2065"/>
              <a:gd name="T33" fmla="*/ 114 h 161"/>
              <a:gd name="T34" fmla="*/ 266 w 2065"/>
              <a:gd name="T35" fmla="*/ 43 h 161"/>
              <a:gd name="T36" fmla="*/ 258 w 2065"/>
              <a:gd name="T37" fmla="*/ 104 h 161"/>
              <a:gd name="T38" fmla="*/ 347 w 2065"/>
              <a:gd name="T39" fmla="*/ 76 h 161"/>
              <a:gd name="T40" fmla="*/ 285 w 2065"/>
              <a:gd name="T41" fmla="*/ 103 h 161"/>
              <a:gd name="T42" fmla="*/ 429 w 2065"/>
              <a:gd name="T43" fmla="*/ 36 h 161"/>
              <a:gd name="T44" fmla="*/ 479 w 2065"/>
              <a:gd name="T45" fmla="*/ 128 h 161"/>
              <a:gd name="T46" fmla="*/ 479 w 2065"/>
              <a:gd name="T47" fmla="*/ 36 h 161"/>
              <a:gd name="T48" fmla="*/ 354 w 2065"/>
              <a:gd name="T49" fmla="*/ 132 h 161"/>
              <a:gd name="T50" fmla="*/ 382 w 2065"/>
              <a:gd name="T51" fmla="*/ 55 h 161"/>
              <a:gd name="T52" fmla="*/ 1387 w 2065"/>
              <a:gd name="T53" fmla="*/ 84 h 161"/>
              <a:gd name="T54" fmla="*/ 1335 w 2065"/>
              <a:gd name="T55" fmla="*/ 58 h 161"/>
              <a:gd name="T56" fmla="*/ 1834 w 2065"/>
              <a:gd name="T57" fmla="*/ 132 h 161"/>
              <a:gd name="T58" fmla="*/ 1748 w 2065"/>
              <a:gd name="T59" fmla="*/ 34 h 161"/>
              <a:gd name="T60" fmla="*/ 1748 w 2065"/>
              <a:gd name="T61" fmla="*/ 34 h 161"/>
              <a:gd name="T62" fmla="*/ 1773 w 2065"/>
              <a:gd name="T63" fmla="*/ 84 h 161"/>
              <a:gd name="T64" fmla="*/ 1465 w 2065"/>
              <a:gd name="T65" fmla="*/ 109 h 161"/>
              <a:gd name="T66" fmla="*/ 1480 w 2065"/>
              <a:gd name="T67" fmla="*/ 148 h 161"/>
              <a:gd name="T68" fmla="*/ 1442 w 2065"/>
              <a:gd name="T69" fmla="*/ 102 h 161"/>
              <a:gd name="T70" fmla="*/ 1675 w 2065"/>
              <a:gd name="T71" fmla="*/ 37 h 161"/>
              <a:gd name="T72" fmla="*/ 1655 w 2065"/>
              <a:gd name="T73" fmla="*/ 7 h 161"/>
              <a:gd name="T74" fmla="*/ 1648 w 2065"/>
              <a:gd name="T75" fmla="*/ 132 h 161"/>
              <a:gd name="T76" fmla="*/ 1526 w 2065"/>
              <a:gd name="T77" fmla="*/ 36 h 161"/>
              <a:gd name="T78" fmla="*/ 1528 w 2065"/>
              <a:gd name="T79" fmla="*/ 161 h 161"/>
              <a:gd name="T80" fmla="*/ 980 w 2065"/>
              <a:gd name="T81" fmla="*/ 49 h 161"/>
              <a:gd name="T82" fmla="*/ 997 w 2065"/>
              <a:gd name="T83" fmla="*/ 59 h 161"/>
              <a:gd name="T84" fmla="*/ 1250 w 2065"/>
              <a:gd name="T85" fmla="*/ 132 h 161"/>
              <a:gd name="T86" fmla="*/ 1075 w 2065"/>
              <a:gd name="T87" fmla="*/ 49 h 161"/>
              <a:gd name="T88" fmla="*/ 1092 w 2065"/>
              <a:gd name="T89" fmla="*/ 59 h 161"/>
              <a:gd name="T90" fmla="*/ 910 w 2065"/>
              <a:gd name="T91" fmla="*/ 111 h 161"/>
              <a:gd name="T92" fmla="*/ 909 w 2065"/>
              <a:gd name="T93" fmla="*/ 34 h 161"/>
              <a:gd name="T94" fmla="*/ 910 w 2065"/>
              <a:gd name="T95" fmla="*/ 111 h 161"/>
              <a:gd name="T96" fmla="*/ 1962 w 2065"/>
              <a:gd name="T97" fmla="*/ 77 h 161"/>
              <a:gd name="T98" fmla="*/ 1962 w 2065"/>
              <a:gd name="T99" fmla="*/ 132 h 161"/>
              <a:gd name="T100" fmla="*/ 1941 w 2065"/>
              <a:gd name="T101" fmla="*/ 115 h 161"/>
              <a:gd name="T102" fmla="*/ 1193 w 2065"/>
              <a:gd name="T103" fmla="*/ 34 h 161"/>
              <a:gd name="T104" fmla="*/ 1193 w 2065"/>
              <a:gd name="T105" fmla="*/ 34 h 161"/>
              <a:gd name="T106" fmla="*/ 1218 w 2065"/>
              <a:gd name="T107" fmla="*/ 84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65" h="161">
                <a:moveTo>
                  <a:pt x="530" y="34"/>
                </a:moveTo>
                <a:cubicBezTo>
                  <a:pt x="502" y="34"/>
                  <a:pt x="483" y="57"/>
                  <a:pt x="483" y="84"/>
                </a:cubicBezTo>
                <a:cubicBezTo>
                  <a:pt x="483" y="84"/>
                  <a:pt x="483" y="84"/>
                  <a:pt x="483" y="84"/>
                </a:cubicBezTo>
                <a:cubicBezTo>
                  <a:pt x="483" y="114"/>
                  <a:pt x="504" y="134"/>
                  <a:pt x="533" y="134"/>
                </a:cubicBezTo>
                <a:cubicBezTo>
                  <a:pt x="551" y="134"/>
                  <a:pt x="563" y="127"/>
                  <a:pt x="572" y="116"/>
                </a:cubicBezTo>
                <a:cubicBezTo>
                  <a:pt x="557" y="102"/>
                  <a:pt x="557" y="102"/>
                  <a:pt x="557" y="102"/>
                </a:cubicBezTo>
                <a:cubicBezTo>
                  <a:pt x="549" y="109"/>
                  <a:pt x="543" y="112"/>
                  <a:pt x="533" y="112"/>
                </a:cubicBezTo>
                <a:cubicBezTo>
                  <a:pt x="521" y="112"/>
                  <a:pt x="513" y="106"/>
                  <a:pt x="510" y="93"/>
                </a:cubicBezTo>
                <a:cubicBezTo>
                  <a:pt x="577" y="93"/>
                  <a:pt x="577" y="93"/>
                  <a:pt x="577" y="93"/>
                </a:cubicBezTo>
                <a:cubicBezTo>
                  <a:pt x="577" y="91"/>
                  <a:pt x="577" y="88"/>
                  <a:pt x="577" y="86"/>
                </a:cubicBezTo>
                <a:cubicBezTo>
                  <a:pt x="577" y="59"/>
                  <a:pt x="563" y="34"/>
                  <a:pt x="530" y="34"/>
                </a:cubicBezTo>
                <a:close/>
                <a:moveTo>
                  <a:pt x="510" y="76"/>
                </a:moveTo>
                <a:cubicBezTo>
                  <a:pt x="512" y="64"/>
                  <a:pt x="519" y="56"/>
                  <a:pt x="530" y="56"/>
                </a:cubicBezTo>
                <a:cubicBezTo>
                  <a:pt x="542" y="56"/>
                  <a:pt x="549" y="64"/>
                  <a:pt x="551" y="76"/>
                </a:cubicBezTo>
                <a:lnTo>
                  <a:pt x="510" y="76"/>
                </a:lnTo>
                <a:close/>
                <a:moveTo>
                  <a:pt x="610" y="55"/>
                </a:moveTo>
                <a:cubicBezTo>
                  <a:pt x="610" y="36"/>
                  <a:pt x="610" y="36"/>
                  <a:pt x="610" y="36"/>
                </a:cubicBezTo>
                <a:cubicBezTo>
                  <a:pt x="583" y="36"/>
                  <a:pt x="583" y="36"/>
                  <a:pt x="583" y="36"/>
                </a:cubicBezTo>
                <a:cubicBezTo>
                  <a:pt x="583" y="132"/>
                  <a:pt x="583" y="132"/>
                  <a:pt x="583" y="132"/>
                </a:cubicBezTo>
                <a:cubicBezTo>
                  <a:pt x="610" y="132"/>
                  <a:pt x="610" y="132"/>
                  <a:pt x="610" y="132"/>
                </a:cubicBezTo>
                <a:cubicBezTo>
                  <a:pt x="610" y="97"/>
                  <a:pt x="610" y="97"/>
                  <a:pt x="610" y="97"/>
                </a:cubicBezTo>
                <a:cubicBezTo>
                  <a:pt x="610" y="74"/>
                  <a:pt x="621" y="63"/>
                  <a:pt x="640" y="63"/>
                </a:cubicBezTo>
                <a:cubicBezTo>
                  <a:pt x="641" y="63"/>
                  <a:pt x="641" y="63"/>
                  <a:pt x="641" y="63"/>
                </a:cubicBezTo>
                <a:cubicBezTo>
                  <a:pt x="641" y="34"/>
                  <a:pt x="641" y="34"/>
                  <a:pt x="641" y="34"/>
                </a:cubicBezTo>
                <a:cubicBezTo>
                  <a:pt x="625" y="33"/>
                  <a:pt x="616" y="42"/>
                  <a:pt x="610" y="55"/>
                </a:cubicBezTo>
                <a:close/>
                <a:moveTo>
                  <a:pt x="2038" y="1"/>
                </a:moveTo>
                <a:cubicBezTo>
                  <a:pt x="2038" y="132"/>
                  <a:pt x="2038" y="132"/>
                  <a:pt x="2038" y="132"/>
                </a:cubicBezTo>
                <a:cubicBezTo>
                  <a:pt x="2065" y="132"/>
                  <a:pt x="2065" y="132"/>
                  <a:pt x="2065" y="132"/>
                </a:cubicBezTo>
                <a:cubicBezTo>
                  <a:pt x="2065" y="1"/>
                  <a:pt x="2065" y="1"/>
                  <a:pt x="2065" y="1"/>
                </a:cubicBezTo>
                <a:lnTo>
                  <a:pt x="2038" y="1"/>
                </a:lnTo>
                <a:close/>
                <a:moveTo>
                  <a:pt x="733" y="11"/>
                </a:moveTo>
                <a:cubicBezTo>
                  <a:pt x="706" y="11"/>
                  <a:pt x="706" y="11"/>
                  <a:pt x="706" y="11"/>
                </a:cubicBezTo>
                <a:cubicBezTo>
                  <a:pt x="706" y="36"/>
                  <a:pt x="706" y="36"/>
                  <a:pt x="706" y="36"/>
                </a:cubicBezTo>
                <a:cubicBezTo>
                  <a:pt x="694" y="36"/>
                  <a:pt x="694" y="36"/>
                  <a:pt x="694" y="36"/>
                </a:cubicBezTo>
                <a:cubicBezTo>
                  <a:pt x="694" y="59"/>
                  <a:pt x="694" y="59"/>
                  <a:pt x="694" y="59"/>
                </a:cubicBezTo>
                <a:cubicBezTo>
                  <a:pt x="706" y="59"/>
                  <a:pt x="706" y="59"/>
                  <a:pt x="706" y="59"/>
                </a:cubicBezTo>
                <a:cubicBezTo>
                  <a:pt x="706" y="105"/>
                  <a:pt x="706" y="105"/>
                  <a:pt x="706" y="105"/>
                </a:cubicBezTo>
                <a:cubicBezTo>
                  <a:pt x="706" y="127"/>
                  <a:pt x="717" y="134"/>
                  <a:pt x="734" y="134"/>
                </a:cubicBezTo>
                <a:cubicBezTo>
                  <a:pt x="743" y="134"/>
                  <a:pt x="750" y="132"/>
                  <a:pt x="755" y="128"/>
                </a:cubicBezTo>
                <a:cubicBezTo>
                  <a:pt x="755" y="106"/>
                  <a:pt x="755" y="106"/>
                  <a:pt x="755" y="106"/>
                </a:cubicBezTo>
                <a:cubicBezTo>
                  <a:pt x="752" y="108"/>
                  <a:pt x="747" y="110"/>
                  <a:pt x="742" y="110"/>
                </a:cubicBezTo>
                <a:cubicBezTo>
                  <a:pt x="736" y="110"/>
                  <a:pt x="733" y="107"/>
                  <a:pt x="733" y="100"/>
                </a:cubicBezTo>
                <a:cubicBezTo>
                  <a:pt x="733" y="59"/>
                  <a:pt x="733" y="59"/>
                  <a:pt x="733" y="59"/>
                </a:cubicBezTo>
                <a:cubicBezTo>
                  <a:pt x="756" y="59"/>
                  <a:pt x="756" y="59"/>
                  <a:pt x="756" y="59"/>
                </a:cubicBezTo>
                <a:cubicBezTo>
                  <a:pt x="756" y="36"/>
                  <a:pt x="756" y="36"/>
                  <a:pt x="756" y="36"/>
                </a:cubicBezTo>
                <a:cubicBezTo>
                  <a:pt x="733" y="36"/>
                  <a:pt x="733" y="36"/>
                  <a:pt x="733" y="36"/>
                </a:cubicBezTo>
                <a:lnTo>
                  <a:pt x="733" y="11"/>
                </a:lnTo>
                <a:close/>
                <a:moveTo>
                  <a:pt x="1999" y="132"/>
                </a:moveTo>
                <a:cubicBezTo>
                  <a:pt x="2027" y="132"/>
                  <a:pt x="2027" y="132"/>
                  <a:pt x="2027" y="132"/>
                </a:cubicBezTo>
                <a:cubicBezTo>
                  <a:pt x="2027" y="1"/>
                  <a:pt x="2027" y="1"/>
                  <a:pt x="2027" y="1"/>
                </a:cubicBezTo>
                <a:cubicBezTo>
                  <a:pt x="1999" y="1"/>
                  <a:pt x="1999" y="1"/>
                  <a:pt x="1999" y="1"/>
                </a:cubicBezTo>
                <a:lnTo>
                  <a:pt x="1999" y="132"/>
                </a:lnTo>
                <a:close/>
                <a:moveTo>
                  <a:pt x="807" y="34"/>
                </a:moveTo>
                <a:cubicBezTo>
                  <a:pt x="779" y="34"/>
                  <a:pt x="760" y="57"/>
                  <a:pt x="760" y="84"/>
                </a:cubicBezTo>
                <a:cubicBezTo>
                  <a:pt x="760" y="84"/>
                  <a:pt x="760" y="84"/>
                  <a:pt x="760" y="84"/>
                </a:cubicBezTo>
                <a:cubicBezTo>
                  <a:pt x="760" y="114"/>
                  <a:pt x="781" y="134"/>
                  <a:pt x="810" y="134"/>
                </a:cubicBezTo>
                <a:cubicBezTo>
                  <a:pt x="827" y="134"/>
                  <a:pt x="840" y="127"/>
                  <a:pt x="849" y="116"/>
                </a:cubicBezTo>
                <a:cubicBezTo>
                  <a:pt x="834" y="102"/>
                  <a:pt x="834" y="102"/>
                  <a:pt x="834" y="102"/>
                </a:cubicBezTo>
                <a:cubicBezTo>
                  <a:pt x="826" y="109"/>
                  <a:pt x="820" y="112"/>
                  <a:pt x="810" y="112"/>
                </a:cubicBezTo>
                <a:cubicBezTo>
                  <a:pt x="798" y="112"/>
                  <a:pt x="790" y="106"/>
                  <a:pt x="787" y="93"/>
                </a:cubicBezTo>
                <a:cubicBezTo>
                  <a:pt x="854" y="93"/>
                  <a:pt x="854" y="93"/>
                  <a:pt x="854" y="93"/>
                </a:cubicBezTo>
                <a:cubicBezTo>
                  <a:pt x="854" y="91"/>
                  <a:pt x="854" y="88"/>
                  <a:pt x="854" y="86"/>
                </a:cubicBezTo>
                <a:cubicBezTo>
                  <a:pt x="854" y="59"/>
                  <a:pt x="839" y="34"/>
                  <a:pt x="807" y="34"/>
                </a:cubicBezTo>
                <a:close/>
                <a:moveTo>
                  <a:pt x="787" y="76"/>
                </a:moveTo>
                <a:cubicBezTo>
                  <a:pt x="789" y="64"/>
                  <a:pt x="796" y="56"/>
                  <a:pt x="807" y="56"/>
                </a:cubicBezTo>
                <a:cubicBezTo>
                  <a:pt x="819" y="56"/>
                  <a:pt x="826" y="64"/>
                  <a:pt x="828" y="76"/>
                </a:cubicBezTo>
                <a:lnTo>
                  <a:pt x="787" y="76"/>
                </a:lnTo>
                <a:close/>
                <a:moveTo>
                  <a:pt x="220" y="34"/>
                </a:moveTo>
                <a:cubicBezTo>
                  <a:pt x="207" y="34"/>
                  <a:pt x="197" y="39"/>
                  <a:pt x="189" y="49"/>
                </a:cubicBezTo>
                <a:cubicBezTo>
                  <a:pt x="184" y="40"/>
                  <a:pt x="174" y="34"/>
                  <a:pt x="161" y="34"/>
                </a:cubicBezTo>
                <a:cubicBezTo>
                  <a:pt x="148" y="34"/>
                  <a:pt x="139" y="41"/>
                  <a:pt x="133" y="50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06" y="36"/>
                  <a:pt x="106" y="36"/>
                  <a:pt x="106" y="36"/>
                </a:cubicBezTo>
                <a:cubicBezTo>
                  <a:pt x="106" y="132"/>
                  <a:pt x="106" y="132"/>
                  <a:pt x="106" y="132"/>
                </a:cubicBezTo>
                <a:cubicBezTo>
                  <a:pt x="133" y="132"/>
                  <a:pt x="133" y="132"/>
                  <a:pt x="133" y="132"/>
                </a:cubicBezTo>
                <a:cubicBezTo>
                  <a:pt x="133" y="78"/>
                  <a:pt x="133" y="78"/>
                  <a:pt x="133" y="78"/>
                </a:cubicBezTo>
                <a:cubicBezTo>
                  <a:pt x="133" y="65"/>
                  <a:pt x="139" y="59"/>
                  <a:pt x="150" y="59"/>
                </a:cubicBezTo>
                <a:cubicBezTo>
                  <a:pt x="160" y="59"/>
                  <a:pt x="166" y="65"/>
                  <a:pt x="166" y="78"/>
                </a:cubicBezTo>
                <a:cubicBezTo>
                  <a:pt x="166" y="132"/>
                  <a:pt x="166" y="132"/>
                  <a:pt x="166" y="132"/>
                </a:cubicBezTo>
                <a:cubicBezTo>
                  <a:pt x="193" y="132"/>
                  <a:pt x="193" y="132"/>
                  <a:pt x="193" y="132"/>
                </a:cubicBezTo>
                <a:cubicBezTo>
                  <a:pt x="193" y="78"/>
                  <a:pt x="193" y="78"/>
                  <a:pt x="193" y="78"/>
                </a:cubicBezTo>
                <a:cubicBezTo>
                  <a:pt x="193" y="65"/>
                  <a:pt x="199" y="59"/>
                  <a:pt x="209" y="59"/>
                </a:cubicBezTo>
                <a:cubicBezTo>
                  <a:pt x="220" y="59"/>
                  <a:pt x="225" y="65"/>
                  <a:pt x="225" y="78"/>
                </a:cubicBezTo>
                <a:cubicBezTo>
                  <a:pt x="225" y="132"/>
                  <a:pt x="225" y="132"/>
                  <a:pt x="225" y="132"/>
                </a:cubicBezTo>
                <a:cubicBezTo>
                  <a:pt x="253" y="132"/>
                  <a:pt x="253" y="132"/>
                  <a:pt x="253" y="132"/>
                </a:cubicBezTo>
                <a:cubicBezTo>
                  <a:pt x="253" y="69"/>
                  <a:pt x="253" y="69"/>
                  <a:pt x="253" y="69"/>
                </a:cubicBezTo>
                <a:cubicBezTo>
                  <a:pt x="253" y="46"/>
                  <a:pt x="240" y="34"/>
                  <a:pt x="220" y="34"/>
                </a:cubicBezTo>
                <a:close/>
                <a:moveTo>
                  <a:pt x="59" y="57"/>
                </a:moveTo>
                <a:cubicBezTo>
                  <a:pt x="38" y="51"/>
                  <a:pt x="32" y="49"/>
                  <a:pt x="32" y="40"/>
                </a:cubicBezTo>
                <a:cubicBezTo>
                  <a:pt x="32" y="40"/>
                  <a:pt x="32" y="40"/>
                  <a:pt x="32" y="40"/>
                </a:cubicBezTo>
                <a:cubicBezTo>
                  <a:pt x="32" y="34"/>
                  <a:pt x="38" y="29"/>
                  <a:pt x="48" y="29"/>
                </a:cubicBezTo>
                <a:cubicBezTo>
                  <a:pt x="59" y="29"/>
                  <a:pt x="70" y="34"/>
                  <a:pt x="81" y="41"/>
                </a:cubicBezTo>
                <a:cubicBezTo>
                  <a:pt x="95" y="21"/>
                  <a:pt x="95" y="21"/>
                  <a:pt x="95" y="21"/>
                </a:cubicBezTo>
                <a:cubicBezTo>
                  <a:pt x="83" y="10"/>
                  <a:pt x="67" y="5"/>
                  <a:pt x="49" y="5"/>
                </a:cubicBezTo>
                <a:cubicBezTo>
                  <a:pt x="23" y="5"/>
                  <a:pt x="5" y="20"/>
                  <a:pt x="5" y="43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68"/>
                  <a:pt x="21" y="75"/>
                  <a:pt x="46" y="81"/>
                </a:cubicBezTo>
                <a:cubicBezTo>
                  <a:pt x="67" y="87"/>
                  <a:pt x="72" y="90"/>
                  <a:pt x="72" y="97"/>
                </a:cubicBezTo>
                <a:cubicBezTo>
                  <a:pt x="72" y="98"/>
                  <a:pt x="72" y="98"/>
                  <a:pt x="72" y="98"/>
                </a:cubicBezTo>
                <a:cubicBezTo>
                  <a:pt x="72" y="105"/>
                  <a:pt x="65" y="109"/>
                  <a:pt x="54" y="109"/>
                </a:cubicBezTo>
                <a:cubicBezTo>
                  <a:pt x="39" y="109"/>
                  <a:pt x="27" y="104"/>
                  <a:pt x="16" y="94"/>
                </a:cubicBezTo>
                <a:cubicBezTo>
                  <a:pt x="0" y="114"/>
                  <a:pt x="0" y="114"/>
                  <a:pt x="0" y="114"/>
                </a:cubicBezTo>
                <a:cubicBezTo>
                  <a:pt x="15" y="127"/>
                  <a:pt x="34" y="134"/>
                  <a:pt x="53" y="134"/>
                </a:cubicBezTo>
                <a:cubicBezTo>
                  <a:pt x="80" y="134"/>
                  <a:pt x="99" y="120"/>
                  <a:pt x="99" y="95"/>
                </a:cubicBezTo>
                <a:cubicBezTo>
                  <a:pt x="99" y="95"/>
                  <a:pt x="99" y="95"/>
                  <a:pt x="99" y="95"/>
                </a:cubicBezTo>
                <a:cubicBezTo>
                  <a:pt x="99" y="73"/>
                  <a:pt x="85" y="63"/>
                  <a:pt x="59" y="57"/>
                </a:cubicBezTo>
                <a:close/>
                <a:moveTo>
                  <a:pt x="304" y="35"/>
                </a:moveTo>
                <a:cubicBezTo>
                  <a:pt x="287" y="35"/>
                  <a:pt x="277" y="38"/>
                  <a:pt x="266" y="43"/>
                </a:cubicBezTo>
                <a:cubicBezTo>
                  <a:pt x="273" y="63"/>
                  <a:pt x="273" y="63"/>
                  <a:pt x="273" y="63"/>
                </a:cubicBezTo>
                <a:cubicBezTo>
                  <a:pt x="282" y="60"/>
                  <a:pt x="289" y="58"/>
                  <a:pt x="300" y="58"/>
                </a:cubicBezTo>
                <a:cubicBezTo>
                  <a:pt x="313" y="58"/>
                  <a:pt x="320" y="64"/>
                  <a:pt x="320" y="76"/>
                </a:cubicBezTo>
                <a:cubicBezTo>
                  <a:pt x="320" y="77"/>
                  <a:pt x="320" y="77"/>
                  <a:pt x="320" y="77"/>
                </a:cubicBezTo>
                <a:cubicBezTo>
                  <a:pt x="314" y="75"/>
                  <a:pt x="307" y="73"/>
                  <a:pt x="297" y="73"/>
                </a:cubicBezTo>
                <a:cubicBezTo>
                  <a:pt x="274" y="73"/>
                  <a:pt x="258" y="83"/>
                  <a:pt x="258" y="104"/>
                </a:cubicBezTo>
                <a:cubicBezTo>
                  <a:pt x="258" y="104"/>
                  <a:pt x="258" y="104"/>
                  <a:pt x="258" y="104"/>
                </a:cubicBezTo>
                <a:cubicBezTo>
                  <a:pt x="258" y="123"/>
                  <a:pt x="273" y="134"/>
                  <a:pt x="291" y="134"/>
                </a:cubicBezTo>
                <a:cubicBezTo>
                  <a:pt x="304" y="134"/>
                  <a:pt x="314" y="129"/>
                  <a:pt x="320" y="122"/>
                </a:cubicBezTo>
                <a:cubicBezTo>
                  <a:pt x="320" y="132"/>
                  <a:pt x="320" y="132"/>
                  <a:pt x="320" y="132"/>
                </a:cubicBezTo>
                <a:cubicBezTo>
                  <a:pt x="347" y="132"/>
                  <a:pt x="347" y="132"/>
                  <a:pt x="347" y="132"/>
                </a:cubicBezTo>
                <a:cubicBezTo>
                  <a:pt x="347" y="76"/>
                  <a:pt x="347" y="76"/>
                  <a:pt x="347" y="76"/>
                </a:cubicBezTo>
                <a:cubicBezTo>
                  <a:pt x="347" y="63"/>
                  <a:pt x="343" y="53"/>
                  <a:pt x="336" y="46"/>
                </a:cubicBezTo>
                <a:cubicBezTo>
                  <a:pt x="329" y="39"/>
                  <a:pt x="319" y="35"/>
                  <a:pt x="304" y="35"/>
                </a:cubicBezTo>
                <a:close/>
                <a:moveTo>
                  <a:pt x="321" y="98"/>
                </a:moveTo>
                <a:cubicBezTo>
                  <a:pt x="321" y="108"/>
                  <a:pt x="312" y="115"/>
                  <a:pt x="299" y="115"/>
                </a:cubicBezTo>
                <a:cubicBezTo>
                  <a:pt x="291" y="115"/>
                  <a:pt x="285" y="111"/>
                  <a:pt x="285" y="103"/>
                </a:cubicBezTo>
                <a:cubicBezTo>
                  <a:pt x="285" y="103"/>
                  <a:pt x="285" y="103"/>
                  <a:pt x="285" y="103"/>
                </a:cubicBezTo>
                <a:cubicBezTo>
                  <a:pt x="285" y="94"/>
                  <a:pt x="292" y="90"/>
                  <a:pt x="303" y="90"/>
                </a:cubicBezTo>
                <a:cubicBezTo>
                  <a:pt x="310" y="90"/>
                  <a:pt x="316" y="91"/>
                  <a:pt x="321" y="93"/>
                </a:cubicBezTo>
                <a:lnTo>
                  <a:pt x="321" y="98"/>
                </a:lnTo>
                <a:close/>
                <a:moveTo>
                  <a:pt x="457" y="11"/>
                </a:moveTo>
                <a:cubicBezTo>
                  <a:pt x="429" y="11"/>
                  <a:pt x="429" y="11"/>
                  <a:pt x="429" y="11"/>
                </a:cubicBezTo>
                <a:cubicBezTo>
                  <a:pt x="429" y="36"/>
                  <a:pt x="429" y="36"/>
                  <a:pt x="429" y="36"/>
                </a:cubicBezTo>
                <a:cubicBezTo>
                  <a:pt x="418" y="36"/>
                  <a:pt x="418" y="36"/>
                  <a:pt x="418" y="36"/>
                </a:cubicBezTo>
                <a:cubicBezTo>
                  <a:pt x="418" y="59"/>
                  <a:pt x="418" y="59"/>
                  <a:pt x="418" y="59"/>
                </a:cubicBezTo>
                <a:cubicBezTo>
                  <a:pt x="429" y="59"/>
                  <a:pt x="429" y="59"/>
                  <a:pt x="429" y="59"/>
                </a:cubicBezTo>
                <a:cubicBezTo>
                  <a:pt x="429" y="105"/>
                  <a:pt x="429" y="105"/>
                  <a:pt x="429" y="105"/>
                </a:cubicBezTo>
                <a:cubicBezTo>
                  <a:pt x="429" y="127"/>
                  <a:pt x="441" y="134"/>
                  <a:pt x="457" y="134"/>
                </a:cubicBezTo>
                <a:cubicBezTo>
                  <a:pt x="466" y="134"/>
                  <a:pt x="473" y="132"/>
                  <a:pt x="479" y="128"/>
                </a:cubicBezTo>
                <a:cubicBezTo>
                  <a:pt x="479" y="106"/>
                  <a:pt x="479" y="106"/>
                  <a:pt x="479" y="106"/>
                </a:cubicBezTo>
                <a:cubicBezTo>
                  <a:pt x="475" y="108"/>
                  <a:pt x="470" y="110"/>
                  <a:pt x="465" y="110"/>
                </a:cubicBezTo>
                <a:cubicBezTo>
                  <a:pt x="459" y="110"/>
                  <a:pt x="457" y="107"/>
                  <a:pt x="457" y="100"/>
                </a:cubicBezTo>
                <a:cubicBezTo>
                  <a:pt x="457" y="59"/>
                  <a:pt x="457" y="59"/>
                  <a:pt x="457" y="59"/>
                </a:cubicBezTo>
                <a:cubicBezTo>
                  <a:pt x="479" y="59"/>
                  <a:pt x="479" y="59"/>
                  <a:pt x="479" y="59"/>
                </a:cubicBezTo>
                <a:cubicBezTo>
                  <a:pt x="479" y="36"/>
                  <a:pt x="479" y="36"/>
                  <a:pt x="479" y="36"/>
                </a:cubicBezTo>
                <a:cubicBezTo>
                  <a:pt x="457" y="36"/>
                  <a:pt x="457" y="36"/>
                  <a:pt x="457" y="36"/>
                </a:cubicBezTo>
                <a:lnTo>
                  <a:pt x="457" y="11"/>
                </a:lnTo>
                <a:close/>
                <a:moveTo>
                  <a:pt x="382" y="55"/>
                </a:moveTo>
                <a:cubicBezTo>
                  <a:pt x="382" y="36"/>
                  <a:pt x="382" y="36"/>
                  <a:pt x="382" y="36"/>
                </a:cubicBezTo>
                <a:cubicBezTo>
                  <a:pt x="354" y="36"/>
                  <a:pt x="354" y="36"/>
                  <a:pt x="354" y="36"/>
                </a:cubicBezTo>
                <a:cubicBezTo>
                  <a:pt x="354" y="132"/>
                  <a:pt x="354" y="132"/>
                  <a:pt x="354" y="132"/>
                </a:cubicBezTo>
                <a:cubicBezTo>
                  <a:pt x="382" y="132"/>
                  <a:pt x="382" y="132"/>
                  <a:pt x="382" y="132"/>
                </a:cubicBezTo>
                <a:cubicBezTo>
                  <a:pt x="382" y="97"/>
                  <a:pt x="382" y="97"/>
                  <a:pt x="382" y="97"/>
                </a:cubicBezTo>
                <a:cubicBezTo>
                  <a:pt x="382" y="74"/>
                  <a:pt x="393" y="63"/>
                  <a:pt x="411" y="63"/>
                </a:cubicBezTo>
                <a:cubicBezTo>
                  <a:pt x="412" y="63"/>
                  <a:pt x="412" y="63"/>
                  <a:pt x="412" y="63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396" y="33"/>
                  <a:pt x="387" y="42"/>
                  <a:pt x="382" y="55"/>
                </a:cubicBezTo>
                <a:close/>
                <a:moveTo>
                  <a:pt x="1335" y="34"/>
                </a:moveTo>
                <a:cubicBezTo>
                  <a:pt x="1305" y="34"/>
                  <a:pt x="1283" y="56"/>
                  <a:pt x="1283" y="84"/>
                </a:cubicBezTo>
                <a:cubicBezTo>
                  <a:pt x="1283" y="84"/>
                  <a:pt x="1283" y="84"/>
                  <a:pt x="1283" y="84"/>
                </a:cubicBezTo>
                <a:cubicBezTo>
                  <a:pt x="1283" y="112"/>
                  <a:pt x="1305" y="134"/>
                  <a:pt x="1335" y="134"/>
                </a:cubicBezTo>
                <a:cubicBezTo>
                  <a:pt x="1365" y="134"/>
                  <a:pt x="1387" y="112"/>
                  <a:pt x="1387" y="84"/>
                </a:cubicBezTo>
                <a:cubicBezTo>
                  <a:pt x="1387" y="84"/>
                  <a:pt x="1387" y="84"/>
                  <a:pt x="1387" y="84"/>
                </a:cubicBezTo>
                <a:cubicBezTo>
                  <a:pt x="1387" y="56"/>
                  <a:pt x="1365" y="34"/>
                  <a:pt x="1335" y="34"/>
                </a:cubicBezTo>
                <a:close/>
                <a:moveTo>
                  <a:pt x="1360" y="84"/>
                </a:moveTo>
                <a:cubicBezTo>
                  <a:pt x="1360" y="99"/>
                  <a:pt x="1351" y="111"/>
                  <a:pt x="1335" y="111"/>
                </a:cubicBezTo>
                <a:cubicBezTo>
                  <a:pt x="1320" y="111"/>
                  <a:pt x="1310" y="98"/>
                  <a:pt x="1310" y="84"/>
                </a:cubicBezTo>
                <a:cubicBezTo>
                  <a:pt x="1310" y="84"/>
                  <a:pt x="1310" y="84"/>
                  <a:pt x="1310" y="84"/>
                </a:cubicBezTo>
                <a:cubicBezTo>
                  <a:pt x="1310" y="70"/>
                  <a:pt x="1319" y="58"/>
                  <a:pt x="1335" y="58"/>
                </a:cubicBezTo>
                <a:cubicBezTo>
                  <a:pt x="1350" y="58"/>
                  <a:pt x="1360" y="70"/>
                  <a:pt x="1360" y="84"/>
                </a:cubicBezTo>
                <a:close/>
                <a:moveTo>
                  <a:pt x="1834" y="55"/>
                </a:moveTo>
                <a:cubicBezTo>
                  <a:pt x="1834" y="36"/>
                  <a:pt x="1834" y="36"/>
                  <a:pt x="1834" y="36"/>
                </a:cubicBezTo>
                <a:cubicBezTo>
                  <a:pt x="1807" y="36"/>
                  <a:pt x="1807" y="36"/>
                  <a:pt x="1807" y="36"/>
                </a:cubicBezTo>
                <a:cubicBezTo>
                  <a:pt x="1807" y="132"/>
                  <a:pt x="1807" y="132"/>
                  <a:pt x="1807" y="132"/>
                </a:cubicBezTo>
                <a:cubicBezTo>
                  <a:pt x="1834" y="132"/>
                  <a:pt x="1834" y="132"/>
                  <a:pt x="1834" y="132"/>
                </a:cubicBezTo>
                <a:cubicBezTo>
                  <a:pt x="1834" y="97"/>
                  <a:pt x="1834" y="97"/>
                  <a:pt x="1834" y="97"/>
                </a:cubicBezTo>
                <a:cubicBezTo>
                  <a:pt x="1834" y="74"/>
                  <a:pt x="1845" y="63"/>
                  <a:pt x="1863" y="63"/>
                </a:cubicBezTo>
                <a:cubicBezTo>
                  <a:pt x="1865" y="63"/>
                  <a:pt x="1865" y="63"/>
                  <a:pt x="1865" y="63"/>
                </a:cubicBezTo>
                <a:cubicBezTo>
                  <a:pt x="1865" y="34"/>
                  <a:pt x="1865" y="34"/>
                  <a:pt x="1865" y="34"/>
                </a:cubicBezTo>
                <a:cubicBezTo>
                  <a:pt x="1848" y="33"/>
                  <a:pt x="1839" y="42"/>
                  <a:pt x="1834" y="55"/>
                </a:cubicBezTo>
                <a:close/>
                <a:moveTo>
                  <a:pt x="1748" y="34"/>
                </a:moveTo>
                <a:cubicBezTo>
                  <a:pt x="1718" y="34"/>
                  <a:pt x="1696" y="56"/>
                  <a:pt x="1696" y="84"/>
                </a:cubicBezTo>
                <a:cubicBezTo>
                  <a:pt x="1696" y="84"/>
                  <a:pt x="1696" y="84"/>
                  <a:pt x="1696" y="84"/>
                </a:cubicBezTo>
                <a:cubicBezTo>
                  <a:pt x="1696" y="112"/>
                  <a:pt x="1718" y="134"/>
                  <a:pt x="1748" y="134"/>
                </a:cubicBezTo>
                <a:cubicBezTo>
                  <a:pt x="1778" y="134"/>
                  <a:pt x="1800" y="112"/>
                  <a:pt x="1800" y="84"/>
                </a:cubicBezTo>
                <a:cubicBezTo>
                  <a:pt x="1800" y="84"/>
                  <a:pt x="1800" y="84"/>
                  <a:pt x="1800" y="84"/>
                </a:cubicBezTo>
                <a:cubicBezTo>
                  <a:pt x="1800" y="56"/>
                  <a:pt x="1778" y="34"/>
                  <a:pt x="1748" y="34"/>
                </a:cubicBezTo>
                <a:close/>
                <a:moveTo>
                  <a:pt x="1773" y="84"/>
                </a:moveTo>
                <a:cubicBezTo>
                  <a:pt x="1773" y="99"/>
                  <a:pt x="1764" y="111"/>
                  <a:pt x="1748" y="111"/>
                </a:cubicBezTo>
                <a:cubicBezTo>
                  <a:pt x="1733" y="111"/>
                  <a:pt x="1723" y="98"/>
                  <a:pt x="1723" y="84"/>
                </a:cubicBezTo>
                <a:cubicBezTo>
                  <a:pt x="1723" y="84"/>
                  <a:pt x="1723" y="84"/>
                  <a:pt x="1723" y="84"/>
                </a:cubicBezTo>
                <a:cubicBezTo>
                  <a:pt x="1723" y="70"/>
                  <a:pt x="1732" y="58"/>
                  <a:pt x="1748" y="58"/>
                </a:cubicBezTo>
                <a:cubicBezTo>
                  <a:pt x="1763" y="58"/>
                  <a:pt x="1773" y="70"/>
                  <a:pt x="1773" y="84"/>
                </a:cubicBezTo>
                <a:close/>
                <a:moveTo>
                  <a:pt x="1465" y="48"/>
                </a:moveTo>
                <a:cubicBezTo>
                  <a:pt x="1458" y="40"/>
                  <a:pt x="1449" y="34"/>
                  <a:pt x="1434" y="34"/>
                </a:cubicBezTo>
                <a:cubicBezTo>
                  <a:pt x="1412" y="34"/>
                  <a:pt x="1391" y="50"/>
                  <a:pt x="1391" y="79"/>
                </a:cubicBezTo>
                <a:cubicBezTo>
                  <a:pt x="1391" y="79"/>
                  <a:pt x="1391" y="79"/>
                  <a:pt x="1391" y="79"/>
                </a:cubicBezTo>
                <a:cubicBezTo>
                  <a:pt x="1391" y="108"/>
                  <a:pt x="1412" y="124"/>
                  <a:pt x="1434" y="124"/>
                </a:cubicBezTo>
                <a:cubicBezTo>
                  <a:pt x="1448" y="124"/>
                  <a:pt x="1457" y="118"/>
                  <a:pt x="1465" y="109"/>
                </a:cubicBezTo>
                <a:cubicBezTo>
                  <a:pt x="1465" y="113"/>
                  <a:pt x="1465" y="113"/>
                  <a:pt x="1465" y="113"/>
                </a:cubicBezTo>
                <a:cubicBezTo>
                  <a:pt x="1465" y="130"/>
                  <a:pt x="1457" y="139"/>
                  <a:pt x="1438" y="139"/>
                </a:cubicBezTo>
                <a:cubicBezTo>
                  <a:pt x="1425" y="139"/>
                  <a:pt x="1415" y="136"/>
                  <a:pt x="1405" y="131"/>
                </a:cubicBezTo>
                <a:cubicBezTo>
                  <a:pt x="1396" y="151"/>
                  <a:pt x="1396" y="151"/>
                  <a:pt x="1396" y="151"/>
                </a:cubicBezTo>
                <a:cubicBezTo>
                  <a:pt x="1408" y="158"/>
                  <a:pt x="1423" y="161"/>
                  <a:pt x="1439" y="161"/>
                </a:cubicBezTo>
                <a:cubicBezTo>
                  <a:pt x="1457" y="161"/>
                  <a:pt x="1471" y="157"/>
                  <a:pt x="1480" y="148"/>
                </a:cubicBezTo>
                <a:cubicBezTo>
                  <a:pt x="1488" y="140"/>
                  <a:pt x="1492" y="128"/>
                  <a:pt x="1492" y="110"/>
                </a:cubicBezTo>
                <a:cubicBezTo>
                  <a:pt x="1492" y="36"/>
                  <a:pt x="1492" y="36"/>
                  <a:pt x="1492" y="36"/>
                </a:cubicBezTo>
                <a:cubicBezTo>
                  <a:pt x="1465" y="36"/>
                  <a:pt x="1465" y="36"/>
                  <a:pt x="1465" y="36"/>
                </a:cubicBezTo>
                <a:lnTo>
                  <a:pt x="1465" y="48"/>
                </a:lnTo>
                <a:close/>
                <a:moveTo>
                  <a:pt x="1465" y="79"/>
                </a:moveTo>
                <a:cubicBezTo>
                  <a:pt x="1465" y="92"/>
                  <a:pt x="1455" y="102"/>
                  <a:pt x="1442" y="102"/>
                </a:cubicBezTo>
                <a:cubicBezTo>
                  <a:pt x="1429" y="102"/>
                  <a:pt x="1419" y="93"/>
                  <a:pt x="1419" y="79"/>
                </a:cubicBezTo>
                <a:cubicBezTo>
                  <a:pt x="1419" y="79"/>
                  <a:pt x="1419" y="79"/>
                  <a:pt x="1419" y="79"/>
                </a:cubicBezTo>
                <a:cubicBezTo>
                  <a:pt x="1419" y="66"/>
                  <a:pt x="1429" y="57"/>
                  <a:pt x="1442" y="57"/>
                </a:cubicBezTo>
                <a:cubicBezTo>
                  <a:pt x="1455" y="57"/>
                  <a:pt x="1465" y="66"/>
                  <a:pt x="1465" y="79"/>
                </a:cubicBezTo>
                <a:close/>
                <a:moveTo>
                  <a:pt x="1697" y="37"/>
                </a:moveTo>
                <a:cubicBezTo>
                  <a:pt x="1675" y="37"/>
                  <a:pt x="1675" y="37"/>
                  <a:pt x="1675" y="37"/>
                </a:cubicBezTo>
                <a:cubicBezTo>
                  <a:pt x="1675" y="33"/>
                  <a:pt x="1675" y="33"/>
                  <a:pt x="1675" y="33"/>
                </a:cubicBezTo>
                <a:cubicBezTo>
                  <a:pt x="1675" y="26"/>
                  <a:pt x="1678" y="23"/>
                  <a:pt x="1684" y="23"/>
                </a:cubicBezTo>
                <a:cubicBezTo>
                  <a:pt x="1689" y="23"/>
                  <a:pt x="1693" y="24"/>
                  <a:pt x="1697" y="25"/>
                </a:cubicBezTo>
                <a:cubicBezTo>
                  <a:pt x="1697" y="2"/>
                  <a:pt x="1697" y="2"/>
                  <a:pt x="1697" y="2"/>
                </a:cubicBezTo>
                <a:cubicBezTo>
                  <a:pt x="1692" y="1"/>
                  <a:pt x="1686" y="0"/>
                  <a:pt x="1677" y="0"/>
                </a:cubicBezTo>
                <a:cubicBezTo>
                  <a:pt x="1668" y="0"/>
                  <a:pt x="1660" y="2"/>
                  <a:pt x="1655" y="7"/>
                </a:cubicBezTo>
                <a:cubicBezTo>
                  <a:pt x="1650" y="12"/>
                  <a:pt x="1648" y="20"/>
                  <a:pt x="1648" y="31"/>
                </a:cubicBezTo>
                <a:cubicBezTo>
                  <a:pt x="1648" y="37"/>
                  <a:pt x="1648" y="37"/>
                  <a:pt x="1648" y="37"/>
                </a:cubicBezTo>
                <a:cubicBezTo>
                  <a:pt x="1636" y="37"/>
                  <a:pt x="1636" y="37"/>
                  <a:pt x="1636" y="37"/>
                </a:cubicBezTo>
                <a:cubicBezTo>
                  <a:pt x="1636" y="59"/>
                  <a:pt x="1636" y="59"/>
                  <a:pt x="1636" y="59"/>
                </a:cubicBezTo>
                <a:cubicBezTo>
                  <a:pt x="1648" y="59"/>
                  <a:pt x="1648" y="59"/>
                  <a:pt x="1648" y="59"/>
                </a:cubicBezTo>
                <a:cubicBezTo>
                  <a:pt x="1648" y="132"/>
                  <a:pt x="1648" y="132"/>
                  <a:pt x="1648" y="132"/>
                </a:cubicBezTo>
                <a:cubicBezTo>
                  <a:pt x="1675" y="132"/>
                  <a:pt x="1675" y="132"/>
                  <a:pt x="1675" y="132"/>
                </a:cubicBezTo>
                <a:cubicBezTo>
                  <a:pt x="1675" y="59"/>
                  <a:pt x="1675" y="59"/>
                  <a:pt x="1675" y="59"/>
                </a:cubicBezTo>
                <a:cubicBezTo>
                  <a:pt x="1697" y="59"/>
                  <a:pt x="1697" y="59"/>
                  <a:pt x="1697" y="59"/>
                </a:cubicBezTo>
                <a:lnTo>
                  <a:pt x="1697" y="37"/>
                </a:lnTo>
                <a:close/>
                <a:moveTo>
                  <a:pt x="1548" y="101"/>
                </a:moveTo>
                <a:cubicBezTo>
                  <a:pt x="1526" y="36"/>
                  <a:pt x="1526" y="36"/>
                  <a:pt x="1526" y="36"/>
                </a:cubicBezTo>
                <a:cubicBezTo>
                  <a:pt x="1497" y="36"/>
                  <a:pt x="1497" y="36"/>
                  <a:pt x="1497" y="36"/>
                </a:cubicBezTo>
                <a:cubicBezTo>
                  <a:pt x="1535" y="132"/>
                  <a:pt x="1535" y="132"/>
                  <a:pt x="1535" y="132"/>
                </a:cubicBezTo>
                <a:cubicBezTo>
                  <a:pt x="1532" y="137"/>
                  <a:pt x="1530" y="139"/>
                  <a:pt x="1525" y="139"/>
                </a:cubicBezTo>
                <a:cubicBezTo>
                  <a:pt x="1521" y="139"/>
                  <a:pt x="1517" y="137"/>
                  <a:pt x="1513" y="135"/>
                </a:cubicBezTo>
                <a:cubicBezTo>
                  <a:pt x="1504" y="155"/>
                  <a:pt x="1504" y="155"/>
                  <a:pt x="1504" y="155"/>
                </a:cubicBezTo>
                <a:cubicBezTo>
                  <a:pt x="1511" y="159"/>
                  <a:pt x="1519" y="161"/>
                  <a:pt x="1528" y="161"/>
                </a:cubicBezTo>
                <a:cubicBezTo>
                  <a:pt x="1545" y="161"/>
                  <a:pt x="1553" y="154"/>
                  <a:pt x="1560" y="134"/>
                </a:cubicBezTo>
                <a:cubicBezTo>
                  <a:pt x="1597" y="36"/>
                  <a:pt x="1597" y="36"/>
                  <a:pt x="1597" y="36"/>
                </a:cubicBezTo>
                <a:cubicBezTo>
                  <a:pt x="1569" y="36"/>
                  <a:pt x="1569" y="36"/>
                  <a:pt x="1569" y="36"/>
                </a:cubicBezTo>
                <a:lnTo>
                  <a:pt x="1548" y="101"/>
                </a:lnTo>
                <a:close/>
                <a:moveTo>
                  <a:pt x="1008" y="34"/>
                </a:moveTo>
                <a:cubicBezTo>
                  <a:pt x="994" y="34"/>
                  <a:pt x="986" y="41"/>
                  <a:pt x="980" y="49"/>
                </a:cubicBezTo>
                <a:cubicBezTo>
                  <a:pt x="980" y="1"/>
                  <a:pt x="980" y="1"/>
                  <a:pt x="980" y="1"/>
                </a:cubicBezTo>
                <a:cubicBezTo>
                  <a:pt x="952" y="1"/>
                  <a:pt x="952" y="1"/>
                  <a:pt x="952" y="1"/>
                </a:cubicBezTo>
                <a:cubicBezTo>
                  <a:pt x="952" y="132"/>
                  <a:pt x="952" y="132"/>
                  <a:pt x="952" y="132"/>
                </a:cubicBezTo>
                <a:cubicBezTo>
                  <a:pt x="980" y="132"/>
                  <a:pt x="980" y="132"/>
                  <a:pt x="980" y="132"/>
                </a:cubicBezTo>
                <a:cubicBezTo>
                  <a:pt x="980" y="78"/>
                  <a:pt x="980" y="78"/>
                  <a:pt x="980" y="78"/>
                </a:cubicBezTo>
                <a:cubicBezTo>
                  <a:pt x="980" y="65"/>
                  <a:pt x="986" y="59"/>
                  <a:pt x="997" y="59"/>
                </a:cubicBezTo>
                <a:cubicBezTo>
                  <a:pt x="1007" y="59"/>
                  <a:pt x="1013" y="65"/>
                  <a:pt x="1013" y="78"/>
                </a:cubicBezTo>
                <a:cubicBezTo>
                  <a:pt x="1013" y="132"/>
                  <a:pt x="1013" y="132"/>
                  <a:pt x="1013" y="132"/>
                </a:cubicBezTo>
                <a:cubicBezTo>
                  <a:pt x="1040" y="132"/>
                  <a:pt x="1040" y="132"/>
                  <a:pt x="1040" y="132"/>
                </a:cubicBezTo>
                <a:cubicBezTo>
                  <a:pt x="1040" y="70"/>
                  <a:pt x="1040" y="70"/>
                  <a:pt x="1040" y="70"/>
                </a:cubicBezTo>
                <a:cubicBezTo>
                  <a:pt x="1040" y="48"/>
                  <a:pt x="1028" y="34"/>
                  <a:pt x="1008" y="34"/>
                </a:cubicBezTo>
                <a:close/>
                <a:moveTo>
                  <a:pt x="1250" y="132"/>
                </a:moveTo>
                <a:cubicBezTo>
                  <a:pt x="1278" y="132"/>
                  <a:pt x="1278" y="132"/>
                  <a:pt x="1278" y="132"/>
                </a:cubicBezTo>
                <a:cubicBezTo>
                  <a:pt x="1278" y="1"/>
                  <a:pt x="1278" y="1"/>
                  <a:pt x="1278" y="1"/>
                </a:cubicBezTo>
                <a:cubicBezTo>
                  <a:pt x="1250" y="1"/>
                  <a:pt x="1250" y="1"/>
                  <a:pt x="1250" y="1"/>
                </a:cubicBezTo>
                <a:lnTo>
                  <a:pt x="1250" y="132"/>
                </a:lnTo>
                <a:close/>
                <a:moveTo>
                  <a:pt x="1103" y="34"/>
                </a:moveTo>
                <a:cubicBezTo>
                  <a:pt x="1089" y="34"/>
                  <a:pt x="1081" y="41"/>
                  <a:pt x="1075" y="49"/>
                </a:cubicBezTo>
                <a:cubicBezTo>
                  <a:pt x="1075" y="36"/>
                  <a:pt x="1075" y="36"/>
                  <a:pt x="1075" y="36"/>
                </a:cubicBezTo>
                <a:cubicBezTo>
                  <a:pt x="1047" y="36"/>
                  <a:pt x="1047" y="36"/>
                  <a:pt x="1047" y="36"/>
                </a:cubicBezTo>
                <a:cubicBezTo>
                  <a:pt x="1047" y="132"/>
                  <a:pt x="1047" y="132"/>
                  <a:pt x="1047" y="132"/>
                </a:cubicBezTo>
                <a:cubicBezTo>
                  <a:pt x="1075" y="132"/>
                  <a:pt x="1075" y="132"/>
                  <a:pt x="1075" y="132"/>
                </a:cubicBezTo>
                <a:cubicBezTo>
                  <a:pt x="1075" y="78"/>
                  <a:pt x="1075" y="78"/>
                  <a:pt x="1075" y="78"/>
                </a:cubicBezTo>
                <a:cubicBezTo>
                  <a:pt x="1075" y="65"/>
                  <a:pt x="1081" y="59"/>
                  <a:pt x="1092" y="59"/>
                </a:cubicBezTo>
                <a:cubicBezTo>
                  <a:pt x="1102" y="59"/>
                  <a:pt x="1108" y="65"/>
                  <a:pt x="1108" y="78"/>
                </a:cubicBezTo>
                <a:cubicBezTo>
                  <a:pt x="1108" y="132"/>
                  <a:pt x="1108" y="132"/>
                  <a:pt x="1108" y="132"/>
                </a:cubicBezTo>
                <a:cubicBezTo>
                  <a:pt x="1135" y="132"/>
                  <a:pt x="1135" y="132"/>
                  <a:pt x="1135" y="132"/>
                </a:cubicBezTo>
                <a:cubicBezTo>
                  <a:pt x="1135" y="70"/>
                  <a:pt x="1135" y="70"/>
                  <a:pt x="1135" y="70"/>
                </a:cubicBezTo>
                <a:cubicBezTo>
                  <a:pt x="1135" y="48"/>
                  <a:pt x="1123" y="34"/>
                  <a:pt x="1103" y="34"/>
                </a:cubicBezTo>
                <a:close/>
                <a:moveTo>
                  <a:pt x="910" y="111"/>
                </a:moveTo>
                <a:cubicBezTo>
                  <a:pt x="895" y="111"/>
                  <a:pt x="885" y="99"/>
                  <a:pt x="885" y="84"/>
                </a:cubicBezTo>
                <a:cubicBezTo>
                  <a:pt x="885" y="84"/>
                  <a:pt x="885" y="84"/>
                  <a:pt x="885" y="84"/>
                </a:cubicBezTo>
                <a:cubicBezTo>
                  <a:pt x="885" y="70"/>
                  <a:pt x="895" y="58"/>
                  <a:pt x="909" y="58"/>
                </a:cubicBezTo>
                <a:cubicBezTo>
                  <a:pt x="918" y="58"/>
                  <a:pt x="925" y="62"/>
                  <a:pt x="931" y="68"/>
                </a:cubicBezTo>
                <a:cubicBezTo>
                  <a:pt x="947" y="50"/>
                  <a:pt x="947" y="50"/>
                  <a:pt x="947" y="50"/>
                </a:cubicBezTo>
                <a:cubicBezTo>
                  <a:pt x="938" y="40"/>
                  <a:pt x="927" y="34"/>
                  <a:pt x="909" y="34"/>
                </a:cubicBezTo>
                <a:cubicBezTo>
                  <a:pt x="880" y="34"/>
                  <a:pt x="859" y="57"/>
                  <a:pt x="859" y="84"/>
                </a:cubicBezTo>
                <a:cubicBezTo>
                  <a:pt x="859" y="84"/>
                  <a:pt x="859" y="84"/>
                  <a:pt x="859" y="84"/>
                </a:cubicBezTo>
                <a:cubicBezTo>
                  <a:pt x="859" y="112"/>
                  <a:pt x="880" y="134"/>
                  <a:pt x="909" y="134"/>
                </a:cubicBezTo>
                <a:cubicBezTo>
                  <a:pt x="928" y="134"/>
                  <a:pt x="939" y="127"/>
                  <a:pt x="948" y="117"/>
                </a:cubicBezTo>
                <a:cubicBezTo>
                  <a:pt x="932" y="100"/>
                  <a:pt x="932" y="100"/>
                  <a:pt x="932" y="100"/>
                </a:cubicBezTo>
                <a:cubicBezTo>
                  <a:pt x="925" y="107"/>
                  <a:pt x="919" y="111"/>
                  <a:pt x="910" y="111"/>
                </a:cubicBezTo>
                <a:close/>
                <a:moveTo>
                  <a:pt x="1945" y="35"/>
                </a:moveTo>
                <a:cubicBezTo>
                  <a:pt x="1929" y="35"/>
                  <a:pt x="1918" y="38"/>
                  <a:pt x="1908" y="42"/>
                </a:cubicBezTo>
                <a:cubicBezTo>
                  <a:pt x="1915" y="63"/>
                  <a:pt x="1915" y="63"/>
                  <a:pt x="1915" y="63"/>
                </a:cubicBezTo>
                <a:cubicBezTo>
                  <a:pt x="1923" y="60"/>
                  <a:pt x="1931" y="58"/>
                  <a:pt x="1941" y="58"/>
                </a:cubicBezTo>
                <a:cubicBezTo>
                  <a:pt x="1955" y="58"/>
                  <a:pt x="1962" y="64"/>
                  <a:pt x="1962" y="76"/>
                </a:cubicBezTo>
                <a:cubicBezTo>
                  <a:pt x="1962" y="77"/>
                  <a:pt x="1962" y="77"/>
                  <a:pt x="1962" y="77"/>
                </a:cubicBezTo>
                <a:cubicBezTo>
                  <a:pt x="1955" y="75"/>
                  <a:pt x="1948" y="73"/>
                  <a:pt x="1938" y="73"/>
                </a:cubicBezTo>
                <a:cubicBezTo>
                  <a:pt x="1915" y="73"/>
                  <a:pt x="1899" y="83"/>
                  <a:pt x="1899" y="104"/>
                </a:cubicBezTo>
                <a:cubicBezTo>
                  <a:pt x="1899" y="104"/>
                  <a:pt x="1899" y="104"/>
                  <a:pt x="1899" y="104"/>
                </a:cubicBezTo>
                <a:cubicBezTo>
                  <a:pt x="1899" y="123"/>
                  <a:pt x="1914" y="134"/>
                  <a:pt x="1932" y="134"/>
                </a:cubicBezTo>
                <a:cubicBezTo>
                  <a:pt x="1946" y="134"/>
                  <a:pt x="1955" y="129"/>
                  <a:pt x="1962" y="122"/>
                </a:cubicBezTo>
                <a:cubicBezTo>
                  <a:pt x="1962" y="132"/>
                  <a:pt x="1962" y="132"/>
                  <a:pt x="1962" y="132"/>
                </a:cubicBezTo>
                <a:cubicBezTo>
                  <a:pt x="1988" y="132"/>
                  <a:pt x="1988" y="132"/>
                  <a:pt x="1988" y="132"/>
                </a:cubicBezTo>
                <a:cubicBezTo>
                  <a:pt x="1988" y="76"/>
                  <a:pt x="1988" y="76"/>
                  <a:pt x="1988" y="76"/>
                </a:cubicBezTo>
                <a:cubicBezTo>
                  <a:pt x="1988" y="63"/>
                  <a:pt x="1985" y="53"/>
                  <a:pt x="1978" y="46"/>
                </a:cubicBezTo>
                <a:cubicBezTo>
                  <a:pt x="1971" y="39"/>
                  <a:pt x="1960" y="35"/>
                  <a:pt x="1945" y="35"/>
                </a:cubicBezTo>
                <a:close/>
                <a:moveTo>
                  <a:pt x="1962" y="98"/>
                </a:moveTo>
                <a:cubicBezTo>
                  <a:pt x="1962" y="108"/>
                  <a:pt x="1953" y="115"/>
                  <a:pt x="1941" y="115"/>
                </a:cubicBezTo>
                <a:cubicBezTo>
                  <a:pt x="1932" y="115"/>
                  <a:pt x="1926" y="111"/>
                  <a:pt x="1926" y="103"/>
                </a:cubicBezTo>
                <a:cubicBezTo>
                  <a:pt x="1926" y="103"/>
                  <a:pt x="1926" y="103"/>
                  <a:pt x="1926" y="103"/>
                </a:cubicBezTo>
                <a:cubicBezTo>
                  <a:pt x="1926" y="94"/>
                  <a:pt x="1933" y="90"/>
                  <a:pt x="1945" y="90"/>
                </a:cubicBezTo>
                <a:cubicBezTo>
                  <a:pt x="1951" y="90"/>
                  <a:pt x="1957" y="91"/>
                  <a:pt x="1962" y="93"/>
                </a:cubicBezTo>
                <a:lnTo>
                  <a:pt x="1962" y="98"/>
                </a:lnTo>
                <a:close/>
                <a:moveTo>
                  <a:pt x="1193" y="34"/>
                </a:moveTo>
                <a:cubicBezTo>
                  <a:pt x="1163" y="34"/>
                  <a:pt x="1141" y="56"/>
                  <a:pt x="1141" y="84"/>
                </a:cubicBezTo>
                <a:cubicBezTo>
                  <a:pt x="1141" y="84"/>
                  <a:pt x="1141" y="84"/>
                  <a:pt x="1141" y="84"/>
                </a:cubicBezTo>
                <a:cubicBezTo>
                  <a:pt x="1141" y="112"/>
                  <a:pt x="1163" y="134"/>
                  <a:pt x="1193" y="134"/>
                </a:cubicBezTo>
                <a:cubicBezTo>
                  <a:pt x="1223" y="134"/>
                  <a:pt x="1245" y="112"/>
                  <a:pt x="1245" y="84"/>
                </a:cubicBezTo>
                <a:cubicBezTo>
                  <a:pt x="1245" y="84"/>
                  <a:pt x="1245" y="84"/>
                  <a:pt x="1245" y="84"/>
                </a:cubicBezTo>
                <a:cubicBezTo>
                  <a:pt x="1245" y="56"/>
                  <a:pt x="1223" y="34"/>
                  <a:pt x="1193" y="34"/>
                </a:cubicBezTo>
                <a:close/>
                <a:moveTo>
                  <a:pt x="1218" y="84"/>
                </a:moveTo>
                <a:cubicBezTo>
                  <a:pt x="1218" y="99"/>
                  <a:pt x="1209" y="111"/>
                  <a:pt x="1193" y="111"/>
                </a:cubicBezTo>
                <a:cubicBezTo>
                  <a:pt x="1178" y="111"/>
                  <a:pt x="1168" y="98"/>
                  <a:pt x="1168" y="84"/>
                </a:cubicBezTo>
                <a:cubicBezTo>
                  <a:pt x="1168" y="84"/>
                  <a:pt x="1168" y="84"/>
                  <a:pt x="1168" y="84"/>
                </a:cubicBezTo>
                <a:cubicBezTo>
                  <a:pt x="1168" y="70"/>
                  <a:pt x="1177" y="58"/>
                  <a:pt x="1193" y="58"/>
                </a:cubicBezTo>
                <a:cubicBezTo>
                  <a:pt x="1208" y="58"/>
                  <a:pt x="1218" y="70"/>
                  <a:pt x="1218" y="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9C38D01-CC63-8F31-4BC6-A50394FB70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25233" y="6346633"/>
            <a:ext cx="3875856" cy="26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5767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ubtitle Content_Black">
    <p:bg>
      <p:bgPr>
        <a:solidFill>
          <a:srgbClr val="1E0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760412" y="1749389"/>
            <a:ext cx="10671049" cy="434661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760412" y="931563"/>
            <a:ext cx="10671048" cy="26161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760412" y="442528"/>
            <a:ext cx="10671049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F390D5-FAC3-3E07-D977-2FACDFA7E8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5F3551-81ED-C908-0D9D-64C876F81F0D}"/>
              </a:ext>
            </a:extLst>
          </p:cNvPr>
          <p:cNvSpPr txBox="1"/>
          <p:nvPr userDrawn="1"/>
        </p:nvSpPr>
        <p:spPr>
          <a:xfrm>
            <a:off x="1602289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2025 Lenovo Internal. All rights reserved.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E1D901D-347E-CD3C-E49E-6240407331F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D379CA7-ADA1-DB35-B963-28B950F90E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6CCA88FD-78DE-CEC8-8BFD-721D475ECD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FF7D2711-8021-39A5-678E-CDC6C4470D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C3BC8212-B451-4273-2728-F59952E7BC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FE52C8F5-D1FE-4AC8-4162-7CF0174C7F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1B573B61-8792-4F95-2044-72CB5D60180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FEFCA5AB-AA3A-875C-1ECF-F75A93964C0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D03D957A-FB0B-3FAE-D501-683E0CDDB1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5444" y="6346633"/>
            <a:ext cx="3875856" cy="26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4537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760412" y="442528"/>
            <a:ext cx="10671049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760412" y="1307593"/>
            <a:ext cx="5069004" cy="4788408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339311" y="1307593"/>
            <a:ext cx="5065776" cy="4788408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FE5186-E704-46DB-A234-0339427F82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C548A8-A13C-775E-1678-B219063EA1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3677" y="6346633"/>
            <a:ext cx="3875852" cy="26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51327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Slide_Black">
    <p:bg>
      <p:bgPr>
        <a:solidFill>
          <a:srgbClr val="1E0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760412" y="442528"/>
            <a:ext cx="10668001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760412" y="1307593"/>
            <a:ext cx="5069004" cy="4788407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339311" y="1307593"/>
            <a:ext cx="5065776" cy="4788407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156568-E050-C688-ED26-0B21D0654CAA}"/>
              </a:ext>
            </a:extLst>
          </p:cNvPr>
          <p:cNvSpPr txBox="1"/>
          <p:nvPr userDrawn="1"/>
        </p:nvSpPr>
        <p:spPr>
          <a:xfrm>
            <a:off x="1602289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2025 Lenovo Internal. All rights reserved.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432C778-5728-8296-7A9A-58D2F0D4654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5A9787-DD7C-7130-A8DF-4C258B1FA4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C14D81DD-1F3B-B50D-F43D-3E209D4540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F58D34C8-C6F8-F06E-7715-9288F76C9A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6107FD63-81FF-191D-0B53-F42767D14F2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54F87762-C44E-A3F8-3E3D-46E9684774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C9782FAE-D7D9-18FB-6538-0F3C12A16CB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0396B2B4-C495-974A-4A3B-44C71DDB91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D52F52-4191-E70A-A15D-3F4D0CF0AA2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17DB91-1800-573F-9AC9-79EFF5397F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5444" y="6346633"/>
            <a:ext cx="3875856" cy="26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99921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760412" y="442528"/>
            <a:ext cx="10671049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760413" y="1307593"/>
            <a:ext cx="3342271" cy="4788407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 bwMode="gray">
          <a:xfrm>
            <a:off x="4377258" y="1307593"/>
            <a:ext cx="3343188" cy="4788407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 bwMode="gray">
          <a:xfrm>
            <a:off x="8015815" y="1307593"/>
            <a:ext cx="3415646" cy="4788407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61C74C-45BE-3DE8-0DFD-4B97D814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C98D0F-96F7-D9DA-66AA-007C878EA4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3677" y="6346633"/>
            <a:ext cx="3875852" cy="26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63597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Slide_Black">
    <p:bg>
      <p:bgPr>
        <a:solidFill>
          <a:srgbClr val="1E0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760412" y="442528"/>
            <a:ext cx="10671049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760413" y="1307593"/>
            <a:ext cx="3342271" cy="4788407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 bwMode="gray">
          <a:xfrm>
            <a:off x="4377258" y="1307593"/>
            <a:ext cx="3342271" cy="4788407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 bwMode="gray">
          <a:xfrm>
            <a:off x="8015815" y="1307593"/>
            <a:ext cx="3415646" cy="4788407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06526B-689D-F225-B2C2-E0BBC08CF3D7}"/>
              </a:ext>
            </a:extLst>
          </p:cNvPr>
          <p:cNvSpPr txBox="1"/>
          <p:nvPr userDrawn="1"/>
        </p:nvSpPr>
        <p:spPr>
          <a:xfrm>
            <a:off x="1602289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2025 Lenovo Internal. All rights reserved.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B227283-6F61-7A48-A890-A6560B0C46E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5B243C2-75F5-6AC0-1833-76F42C53A2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3D61DFCD-9B7B-9CEE-09F1-B3FFBCEC4B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2E7D430F-6BD5-C242-3242-1C4393E85F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15AA8EC8-6FD0-6F7C-5280-A51D2311775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E7CAAC3B-4107-FAE2-2BB7-B0E46A4F5E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F163CF3C-7F65-26FA-53B9-F3B8000834C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FA837C5D-6026-3DC8-E17F-DE9A1A33373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92B045-EC23-B30D-E716-8FEBB279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D749D3-60AB-06ED-ECAB-A1E599EFAB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5444" y="6346633"/>
            <a:ext cx="3875856" cy="26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91086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760412" y="442528"/>
            <a:ext cx="5723515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760412" y="1307593"/>
            <a:ext cx="5723515" cy="4788408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56413" y="0"/>
            <a:ext cx="533241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F3C117-A202-AC1A-30DA-A95049B2670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45591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/Image_Black">
    <p:bg>
      <p:bgPr>
        <a:solidFill>
          <a:srgbClr val="1E0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760412" y="442528"/>
            <a:ext cx="5723515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760412" y="1307592"/>
            <a:ext cx="5723515" cy="491958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56413" y="0"/>
            <a:ext cx="533241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A088EC-A7D4-9C0A-C322-1161E9EFEA5E}"/>
              </a:ext>
            </a:extLst>
          </p:cNvPr>
          <p:cNvSpPr txBox="1"/>
          <p:nvPr userDrawn="1"/>
        </p:nvSpPr>
        <p:spPr>
          <a:xfrm>
            <a:off x="1602289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2025 Lenovo Internal. All rights reserved.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4EA4AC3-3E83-652D-5977-C213932004B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6C692C7-AF24-D9BB-14D5-5012A21698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5C4F613F-1DD6-3F3D-9BAE-708257885F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78F30CC7-8DA5-9459-5823-3D7027574B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9549D5A1-8221-2608-197C-70D3E119DD3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D6C29BFA-EBE0-3409-DA75-D6D86C95C5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DE56CA28-603E-6C83-560F-82347F4C92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AE3DA774-A3A9-8F32-B9A2-708F35FC0EE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7E7426-E0FB-DA60-E1E0-A41FD9009F5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496215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4061791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061791" y="0"/>
            <a:ext cx="812703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48640" y="849535"/>
            <a:ext cx="3513151" cy="1926795"/>
          </a:xfrm>
          <a:prstGeom prst="rect">
            <a:avLst/>
          </a:prstGeom>
          <a:noFill/>
        </p:spPr>
        <p:txBody>
          <a:bodyPr lIns="0" tIns="0" rIns="0" bIns="0" anchor="t"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Font typeface="Arial" panose="020B0604020202020204" pitchFamily="34" charset="0"/>
              <a:buNone/>
              <a:defRPr sz="4600" b="1" strike="noStrike" spc="-150" baseline="0">
                <a:solidFill>
                  <a:schemeClr val="tx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Photo plus</a:t>
            </a:r>
            <a:br>
              <a:rPr lang="en-US" dirty="0"/>
            </a:br>
            <a:r>
              <a:rPr lang="en-US" dirty="0"/>
              <a:t>statement</a:t>
            </a:r>
            <a:br>
              <a:rPr lang="en-US" dirty="0"/>
            </a:br>
            <a:r>
              <a:rPr lang="en-US" dirty="0"/>
              <a:t>layout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48641" y="2943638"/>
            <a:ext cx="3513150" cy="16416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9E4313D-4BB5-4FBE-BED7-2E337B7C6B9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669529" y="6400800"/>
            <a:ext cx="438912" cy="15544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501264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+ Statement_Black">
    <p:bg>
      <p:bgPr>
        <a:solidFill>
          <a:srgbClr val="1E0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CB8992-3FC1-1D5A-F5A3-5A7867B1CF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E0CCBF-ECBB-8D0A-7760-9C09A8DCA070}"/>
              </a:ext>
            </a:extLst>
          </p:cNvPr>
          <p:cNvSpPr txBox="1"/>
          <p:nvPr userDrawn="1"/>
        </p:nvSpPr>
        <p:spPr>
          <a:xfrm>
            <a:off x="1602289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2025 Lenovo Internal. All rights reserved.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9469496-8712-48FF-8E79-3F94F23B18A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AD4F68-2171-D53B-BE99-0870458AEC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934C45C-E7A5-5950-4EC8-A0C9DD2B48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584A4C2F-986E-EA32-C193-4B16258053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2F89DA65-DEB8-60CE-3119-C54CD2F81DA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10A3EE42-0227-D024-FDFC-83E58AB899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71D7F0F-66ED-5122-7E93-2CCDC18FB8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827DA00-4AC6-AE82-9263-31F727C178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FF9FB968-F2A9-4C72-AC3C-DC44BBB699A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061791" y="0"/>
            <a:ext cx="812703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BB9C095A-1012-467F-9C44-B19F964C00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" y="849535"/>
            <a:ext cx="3513151" cy="1926795"/>
          </a:xfrm>
          <a:prstGeom prst="rect">
            <a:avLst/>
          </a:prstGeom>
          <a:noFill/>
        </p:spPr>
        <p:txBody>
          <a:bodyPr lIns="0" tIns="0" rIns="0" bIns="0" anchor="t"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Font typeface="Arial" panose="020B0604020202020204" pitchFamily="34" charset="0"/>
              <a:buNone/>
              <a:defRPr sz="4600" b="1" strike="noStrike" spc="-150" baseline="0">
                <a:solidFill>
                  <a:schemeClr val="bg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Photo plus</a:t>
            </a:r>
            <a:br>
              <a:rPr lang="en-US" dirty="0"/>
            </a:br>
            <a:r>
              <a:rPr lang="en-US" dirty="0"/>
              <a:t>statement</a:t>
            </a:r>
            <a:br>
              <a:rPr lang="en-US" dirty="0"/>
            </a:br>
            <a:r>
              <a:rPr lang="en-US" dirty="0"/>
              <a:t>layout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20B0D42B-CBC4-443F-B475-39C1A11F88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8641" y="2943638"/>
            <a:ext cx="3513150" cy="16416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27794520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Idea"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CB8992-3FC1-1D5A-F5A3-5A7867B1CF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EF7F64-EAB6-F941-857A-EB6862B073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0413" y="1757774"/>
            <a:ext cx="10668000" cy="3342453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8800" b="1">
                <a:solidFill>
                  <a:schemeClr val="bg1"/>
                </a:solidFill>
              </a:defRPr>
            </a:lvl1pPr>
            <a:lvl2pPr marL="609494" indent="0">
              <a:buNone/>
              <a:defRPr/>
            </a:lvl2pPr>
          </a:lstStyle>
          <a:p>
            <a:pPr lvl="0"/>
            <a:r>
              <a:rPr lang="en-US" dirty="0"/>
              <a:t>Click to edit big idea, statement or subject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E0CCBF-ECBB-8D0A-7760-9C09A8DCA070}"/>
              </a:ext>
            </a:extLst>
          </p:cNvPr>
          <p:cNvSpPr txBox="1"/>
          <p:nvPr userDrawn="1"/>
        </p:nvSpPr>
        <p:spPr>
          <a:xfrm>
            <a:off x="1602289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2025 Lenovo Internal. All rights reserved.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9469496-8712-48FF-8E79-3F94F23B18A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AD4F68-2171-D53B-BE99-0870458AEC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934C45C-E7A5-5950-4EC8-A0C9DD2B48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584A4C2F-986E-EA32-C193-4B16258053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2F89DA65-DEB8-60CE-3119-C54CD2F81DA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10A3EE42-0227-D024-FDFC-83E58AB899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B71D7F0F-66ED-5122-7E93-2CCDC18FB8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827DA00-4AC6-AE82-9263-31F727C178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320EA8BB-502B-A710-A498-B0AC8E4C2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5444" y="6346633"/>
            <a:ext cx="3875856" cy="26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202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0A3FDCC7-BA62-4365-BA68-B2059C6747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5"/>
            <a:ext cx="12188825" cy="6857929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750334" y="1524000"/>
            <a:ext cx="9912096" cy="3273368"/>
          </a:xfrm>
          <a:prstGeom prst="rect">
            <a:avLst/>
          </a:prstGeom>
        </p:spPr>
        <p:txBody>
          <a:bodyPr lIns="0" tIns="0" rIns="121899" bIns="0" anchor="b" anchorCtr="0"/>
          <a:lstStyle>
            <a:lvl1pPr marL="0" algn="l" defTabSz="1218987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lang="en-US" sz="80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55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760414" y="5046115"/>
            <a:ext cx="9912096" cy="3566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 | Date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178D7C6-5801-6B30-A6A7-963788E95D85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10149589" y="2542923"/>
            <a:ext cx="3058160" cy="1020314"/>
            <a:chOff x="547688" y="952500"/>
            <a:chExt cx="12190413" cy="406717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9E9C34A-28EF-207E-149B-9EBED2862D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158C3A6B-F5BB-E37E-DB3D-C1ABEA07F2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A56AE87F-217D-4207-F227-987A2E7FEB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D65BCC2D-74A9-8E37-6BBC-33B74966DAC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BA8558ED-E4BF-D888-EF3B-A311AFE8C4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AFF1776F-9DBA-D51E-8F71-E1FB30D7679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820D6E3B-9704-EBDF-9D0D-A571A36CBC7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6" name="Freeform 5">
            <a:extLst>
              <a:ext uri="{FF2B5EF4-FFF2-40B4-BE49-F238E27FC236}">
                <a16:creationId xmlns:a16="http://schemas.microsoft.com/office/drawing/2014/main" id="{C002511A-253F-7F55-6C4F-3D51611D3CB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750334" y="762000"/>
            <a:ext cx="3941064" cy="312470"/>
          </a:xfrm>
          <a:custGeom>
            <a:avLst/>
            <a:gdLst>
              <a:gd name="T0" fmla="*/ 557 w 2065"/>
              <a:gd name="T1" fmla="*/ 102 h 161"/>
              <a:gd name="T2" fmla="*/ 510 w 2065"/>
              <a:gd name="T3" fmla="*/ 76 h 161"/>
              <a:gd name="T4" fmla="*/ 583 w 2065"/>
              <a:gd name="T5" fmla="*/ 36 h 161"/>
              <a:gd name="T6" fmla="*/ 641 w 2065"/>
              <a:gd name="T7" fmla="*/ 34 h 161"/>
              <a:gd name="T8" fmla="*/ 2038 w 2065"/>
              <a:gd name="T9" fmla="*/ 1 h 161"/>
              <a:gd name="T10" fmla="*/ 706 w 2065"/>
              <a:gd name="T11" fmla="*/ 59 h 161"/>
              <a:gd name="T12" fmla="*/ 733 w 2065"/>
              <a:gd name="T13" fmla="*/ 100 h 161"/>
              <a:gd name="T14" fmla="*/ 1999 w 2065"/>
              <a:gd name="T15" fmla="*/ 132 h 161"/>
              <a:gd name="T16" fmla="*/ 760 w 2065"/>
              <a:gd name="T17" fmla="*/ 84 h 161"/>
              <a:gd name="T18" fmla="*/ 787 w 2065"/>
              <a:gd name="T19" fmla="*/ 93 h 161"/>
              <a:gd name="T20" fmla="*/ 828 w 2065"/>
              <a:gd name="T21" fmla="*/ 76 h 161"/>
              <a:gd name="T22" fmla="*/ 133 w 2065"/>
              <a:gd name="T23" fmla="*/ 36 h 161"/>
              <a:gd name="T24" fmla="*/ 166 w 2065"/>
              <a:gd name="T25" fmla="*/ 78 h 161"/>
              <a:gd name="T26" fmla="*/ 225 w 2065"/>
              <a:gd name="T27" fmla="*/ 132 h 161"/>
              <a:gd name="T28" fmla="*/ 32 w 2065"/>
              <a:gd name="T29" fmla="*/ 40 h 161"/>
              <a:gd name="T30" fmla="*/ 5 w 2065"/>
              <a:gd name="T31" fmla="*/ 43 h 161"/>
              <a:gd name="T32" fmla="*/ 0 w 2065"/>
              <a:gd name="T33" fmla="*/ 114 h 161"/>
              <a:gd name="T34" fmla="*/ 266 w 2065"/>
              <a:gd name="T35" fmla="*/ 43 h 161"/>
              <a:gd name="T36" fmla="*/ 258 w 2065"/>
              <a:gd name="T37" fmla="*/ 104 h 161"/>
              <a:gd name="T38" fmla="*/ 347 w 2065"/>
              <a:gd name="T39" fmla="*/ 76 h 161"/>
              <a:gd name="T40" fmla="*/ 285 w 2065"/>
              <a:gd name="T41" fmla="*/ 103 h 161"/>
              <a:gd name="T42" fmla="*/ 429 w 2065"/>
              <a:gd name="T43" fmla="*/ 36 h 161"/>
              <a:gd name="T44" fmla="*/ 479 w 2065"/>
              <a:gd name="T45" fmla="*/ 128 h 161"/>
              <a:gd name="T46" fmla="*/ 479 w 2065"/>
              <a:gd name="T47" fmla="*/ 36 h 161"/>
              <a:gd name="T48" fmla="*/ 354 w 2065"/>
              <a:gd name="T49" fmla="*/ 132 h 161"/>
              <a:gd name="T50" fmla="*/ 382 w 2065"/>
              <a:gd name="T51" fmla="*/ 55 h 161"/>
              <a:gd name="T52" fmla="*/ 1387 w 2065"/>
              <a:gd name="T53" fmla="*/ 84 h 161"/>
              <a:gd name="T54" fmla="*/ 1335 w 2065"/>
              <a:gd name="T55" fmla="*/ 58 h 161"/>
              <a:gd name="T56" fmla="*/ 1834 w 2065"/>
              <a:gd name="T57" fmla="*/ 132 h 161"/>
              <a:gd name="T58" fmla="*/ 1748 w 2065"/>
              <a:gd name="T59" fmla="*/ 34 h 161"/>
              <a:gd name="T60" fmla="*/ 1748 w 2065"/>
              <a:gd name="T61" fmla="*/ 34 h 161"/>
              <a:gd name="T62" fmla="*/ 1773 w 2065"/>
              <a:gd name="T63" fmla="*/ 84 h 161"/>
              <a:gd name="T64" fmla="*/ 1465 w 2065"/>
              <a:gd name="T65" fmla="*/ 109 h 161"/>
              <a:gd name="T66" fmla="*/ 1480 w 2065"/>
              <a:gd name="T67" fmla="*/ 148 h 161"/>
              <a:gd name="T68" fmla="*/ 1442 w 2065"/>
              <a:gd name="T69" fmla="*/ 102 h 161"/>
              <a:gd name="T70" fmla="*/ 1675 w 2065"/>
              <a:gd name="T71" fmla="*/ 37 h 161"/>
              <a:gd name="T72" fmla="*/ 1655 w 2065"/>
              <a:gd name="T73" fmla="*/ 7 h 161"/>
              <a:gd name="T74" fmla="*/ 1648 w 2065"/>
              <a:gd name="T75" fmla="*/ 132 h 161"/>
              <a:gd name="T76" fmla="*/ 1526 w 2065"/>
              <a:gd name="T77" fmla="*/ 36 h 161"/>
              <a:gd name="T78" fmla="*/ 1528 w 2065"/>
              <a:gd name="T79" fmla="*/ 161 h 161"/>
              <a:gd name="T80" fmla="*/ 980 w 2065"/>
              <a:gd name="T81" fmla="*/ 49 h 161"/>
              <a:gd name="T82" fmla="*/ 997 w 2065"/>
              <a:gd name="T83" fmla="*/ 59 h 161"/>
              <a:gd name="T84" fmla="*/ 1250 w 2065"/>
              <a:gd name="T85" fmla="*/ 132 h 161"/>
              <a:gd name="T86" fmla="*/ 1075 w 2065"/>
              <a:gd name="T87" fmla="*/ 49 h 161"/>
              <a:gd name="T88" fmla="*/ 1092 w 2065"/>
              <a:gd name="T89" fmla="*/ 59 h 161"/>
              <a:gd name="T90" fmla="*/ 910 w 2065"/>
              <a:gd name="T91" fmla="*/ 111 h 161"/>
              <a:gd name="T92" fmla="*/ 909 w 2065"/>
              <a:gd name="T93" fmla="*/ 34 h 161"/>
              <a:gd name="T94" fmla="*/ 910 w 2065"/>
              <a:gd name="T95" fmla="*/ 111 h 161"/>
              <a:gd name="T96" fmla="*/ 1962 w 2065"/>
              <a:gd name="T97" fmla="*/ 77 h 161"/>
              <a:gd name="T98" fmla="*/ 1962 w 2065"/>
              <a:gd name="T99" fmla="*/ 132 h 161"/>
              <a:gd name="T100" fmla="*/ 1941 w 2065"/>
              <a:gd name="T101" fmla="*/ 115 h 161"/>
              <a:gd name="T102" fmla="*/ 1193 w 2065"/>
              <a:gd name="T103" fmla="*/ 34 h 161"/>
              <a:gd name="T104" fmla="*/ 1193 w 2065"/>
              <a:gd name="T105" fmla="*/ 34 h 161"/>
              <a:gd name="T106" fmla="*/ 1218 w 2065"/>
              <a:gd name="T107" fmla="*/ 84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65" h="161">
                <a:moveTo>
                  <a:pt x="530" y="34"/>
                </a:moveTo>
                <a:cubicBezTo>
                  <a:pt x="502" y="34"/>
                  <a:pt x="483" y="57"/>
                  <a:pt x="483" y="84"/>
                </a:cubicBezTo>
                <a:cubicBezTo>
                  <a:pt x="483" y="84"/>
                  <a:pt x="483" y="84"/>
                  <a:pt x="483" y="84"/>
                </a:cubicBezTo>
                <a:cubicBezTo>
                  <a:pt x="483" y="114"/>
                  <a:pt x="504" y="134"/>
                  <a:pt x="533" y="134"/>
                </a:cubicBezTo>
                <a:cubicBezTo>
                  <a:pt x="551" y="134"/>
                  <a:pt x="563" y="127"/>
                  <a:pt x="572" y="116"/>
                </a:cubicBezTo>
                <a:cubicBezTo>
                  <a:pt x="557" y="102"/>
                  <a:pt x="557" y="102"/>
                  <a:pt x="557" y="102"/>
                </a:cubicBezTo>
                <a:cubicBezTo>
                  <a:pt x="549" y="109"/>
                  <a:pt x="543" y="112"/>
                  <a:pt x="533" y="112"/>
                </a:cubicBezTo>
                <a:cubicBezTo>
                  <a:pt x="521" y="112"/>
                  <a:pt x="513" y="106"/>
                  <a:pt x="510" y="93"/>
                </a:cubicBezTo>
                <a:cubicBezTo>
                  <a:pt x="577" y="93"/>
                  <a:pt x="577" y="93"/>
                  <a:pt x="577" y="93"/>
                </a:cubicBezTo>
                <a:cubicBezTo>
                  <a:pt x="577" y="91"/>
                  <a:pt x="577" y="88"/>
                  <a:pt x="577" y="86"/>
                </a:cubicBezTo>
                <a:cubicBezTo>
                  <a:pt x="577" y="59"/>
                  <a:pt x="563" y="34"/>
                  <a:pt x="530" y="34"/>
                </a:cubicBezTo>
                <a:close/>
                <a:moveTo>
                  <a:pt x="510" y="76"/>
                </a:moveTo>
                <a:cubicBezTo>
                  <a:pt x="512" y="64"/>
                  <a:pt x="519" y="56"/>
                  <a:pt x="530" y="56"/>
                </a:cubicBezTo>
                <a:cubicBezTo>
                  <a:pt x="542" y="56"/>
                  <a:pt x="549" y="64"/>
                  <a:pt x="551" y="76"/>
                </a:cubicBezTo>
                <a:lnTo>
                  <a:pt x="510" y="76"/>
                </a:lnTo>
                <a:close/>
                <a:moveTo>
                  <a:pt x="610" y="55"/>
                </a:moveTo>
                <a:cubicBezTo>
                  <a:pt x="610" y="36"/>
                  <a:pt x="610" y="36"/>
                  <a:pt x="610" y="36"/>
                </a:cubicBezTo>
                <a:cubicBezTo>
                  <a:pt x="583" y="36"/>
                  <a:pt x="583" y="36"/>
                  <a:pt x="583" y="36"/>
                </a:cubicBezTo>
                <a:cubicBezTo>
                  <a:pt x="583" y="132"/>
                  <a:pt x="583" y="132"/>
                  <a:pt x="583" y="132"/>
                </a:cubicBezTo>
                <a:cubicBezTo>
                  <a:pt x="610" y="132"/>
                  <a:pt x="610" y="132"/>
                  <a:pt x="610" y="132"/>
                </a:cubicBezTo>
                <a:cubicBezTo>
                  <a:pt x="610" y="97"/>
                  <a:pt x="610" y="97"/>
                  <a:pt x="610" y="97"/>
                </a:cubicBezTo>
                <a:cubicBezTo>
                  <a:pt x="610" y="74"/>
                  <a:pt x="621" y="63"/>
                  <a:pt x="640" y="63"/>
                </a:cubicBezTo>
                <a:cubicBezTo>
                  <a:pt x="641" y="63"/>
                  <a:pt x="641" y="63"/>
                  <a:pt x="641" y="63"/>
                </a:cubicBezTo>
                <a:cubicBezTo>
                  <a:pt x="641" y="34"/>
                  <a:pt x="641" y="34"/>
                  <a:pt x="641" y="34"/>
                </a:cubicBezTo>
                <a:cubicBezTo>
                  <a:pt x="625" y="33"/>
                  <a:pt x="616" y="42"/>
                  <a:pt x="610" y="55"/>
                </a:cubicBezTo>
                <a:close/>
                <a:moveTo>
                  <a:pt x="2038" y="1"/>
                </a:moveTo>
                <a:cubicBezTo>
                  <a:pt x="2038" y="132"/>
                  <a:pt x="2038" y="132"/>
                  <a:pt x="2038" y="132"/>
                </a:cubicBezTo>
                <a:cubicBezTo>
                  <a:pt x="2065" y="132"/>
                  <a:pt x="2065" y="132"/>
                  <a:pt x="2065" y="132"/>
                </a:cubicBezTo>
                <a:cubicBezTo>
                  <a:pt x="2065" y="1"/>
                  <a:pt x="2065" y="1"/>
                  <a:pt x="2065" y="1"/>
                </a:cubicBezTo>
                <a:lnTo>
                  <a:pt x="2038" y="1"/>
                </a:lnTo>
                <a:close/>
                <a:moveTo>
                  <a:pt x="733" y="11"/>
                </a:moveTo>
                <a:cubicBezTo>
                  <a:pt x="706" y="11"/>
                  <a:pt x="706" y="11"/>
                  <a:pt x="706" y="11"/>
                </a:cubicBezTo>
                <a:cubicBezTo>
                  <a:pt x="706" y="36"/>
                  <a:pt x="706" y="36"/>
                  <a:pt x="706" y="36"/>
                </a:cubicBezTo>
                <a:cubicBezTo>
                  <a:pt x="694" y="36"/>
                  <a:pt x="694" y="36"/>
                  <a:pt x="694" y="36"/>
                </a:cubicBezTo>
                <a:cubicBezTo>
                  <a:pt x="694" y="59"/>
                  <a:pt x="694" y="59"/>
                  <a:pt x="694" y="59"/>
                </a:cubicBezTo>
                <a:cubicBezTo>
                  <a:pt x="706" y="59"/>
                  <a:pt x="706" y="59"/>
                  <a:pt x="706" y="59"/>
                </a:cubicBezTo>
                <a:cubicBezTo>
                  <a:pt x="706" y="105"/>
                  <a:pt x="706" y="105"/>
                  <a:pt x="706" y="105"/>
                </a:cubicBezTo>
                <a:cubicBezTo>
                  <a:pt x="706" y="127"/>
                  <a:pt x="717" y="134"/>
                  <a:pt x="734" y="134"/>
                </a:cubicBezTo>
                <a:cubicBezTo>
                  <a:pt x="743" y="134"/>
                  <a:pt x="750" y="132"/>
                  <a:pt x="755" y="128"/>
                </a:cubicBezTo>
                <a:cubicBezTo>
                  <a:pt x="755" y="106"/>
                  <a:pt x="755" y="106"/>
                  <a:pt x="755" y="106"/>
                </a:cubicBezTo>
                <a:cubicBezTo>
                  <a:pt x="752" y="108"/>
                  <a:pt x="747" y="110"/>
                  <a:pt x="742" y="110"/>
                </a:cubicBezTo>
                <a:cubicBezTo>
                  <a:pt x="736" y="110"/>
                  <a:pt x="733" y="107"/>
                  <a:pt x="733" y="100"/>
                </a:cubicBezTo>
                <a:cubicBezTo>
                  <a:pt x="733" y="59"/>
                  <a:pt x="733" y="59"/>
                  <a:pt x="733" y="59"/>
                </a:cubicBezTo>
                <a:cubicBezTo>
                  <a:pt x="756" y="59"/>
                  <a:pt x="756" y="59"/>
                  <a:pt x="756" y="59"/>
                </a:cubicBezTo>
                <a:cubicBezTo>
                  <a:pt x="756" y="36"/>
                  <a:pt x="756" y="36"/>
                  <a:pt x="756" y="36"/>
                </a:cubicBezTo>
                <a:cubicBezTo>
                  <a:pt x="733" y="36"/>
                  <a:pt x="733" y="36"/>
                  <a:pt x="733" y="36"/>
                </a:cubicBezTo>
                <a:lnTo>
                  <a:pt x="733" y="11"/>
                </a:lnTo>
                <a:close/>
                <a:moveTo>
                  <a:pt x="1999" y="132"/>
                </a:moveTo>
                <a:cubicBezTo>
                  <a:pt x="2027" y="132"/>
                  <a:pt x="2027" y="132"/>
                  <a:pt x="2027" y="132"/>
                </a:cubicBezTo>
                <a:cubicBezTo>
                  <a:pt x="2027" y="1"/>
                  <a:pt x="2027" y="1"/>
                  <a:pt x="2027" y="1"/>
                </a:cubicBezTo>
                <a:cubicBezTo>
                  <a:pt x="1999" y="1"/>
                  <a:pt x="1999" y="1"/>
                  <a:pt x="1999" y="1"/>
                </a:cubicBezTo>
                <a:lnTo>
                  <a:pt x="1999" y="132"/>
                </a:lnTo>
                <a:close/>
                <a:moveTo>
                  <a:pt x="807" y="34"/>
                </a:moveTo>
                <a:cubicBezTo>
                  <a:pt x="779" y="34"/>
                  <a:pt x="760" y="57"/>
                  <a:pt x="760" y="84"/>
                </a:cubicBezTo>
                <a:cubicBezTo>
                  <a:pt x="760" y="84"/>
                  <a:pt x="760" y="84"/>
                  <a:pt x="760" y="84"/>
                </a:cubicBezTo>
                <a:cubicBezTo>
                  <a:pt x="760" y="114"/>
                  <a:pt x="781" y="134"/>
                  <a:pt x="810" y="134"/>
                </a:cubicBezTo>
                <a:cubicBezTo>
                  <a:pt x="827" y="134"/>
                  <a:pt x="840" y="127"/>
                  <a:pt x="849" y="116"/>
                </a:cubicBezTo>
                <a:cubicBezTo>
                  <a:pt x="834" y="102"/>
                  <a:pt x="834" y="102"/>
                  <a:pt x="834" y="102"/>
                </a:cubicBezTo>
                <a:cubicBezTo>
                  <a:pt x="826" y="109"/>
                  <a:pt x="820" y="112"/>
                  <a:pt x="810" y="112"/>
                </a:cubicBezTo>
                <a:cubicBezTo>
                  <a:pt x="798" y="112"/>
                  <a:pt x="790" y="106"/>
                  <a:pt x="787" y="93"/>
                </a:cubicBezTo>
                <a:cubicBezTo>
                  <a:pt x="854" y="93"/>
                  <a:pt x="854" y="93"/>
                  <a:pt x="854" y="93"/>
                </a:cubicBezTo>
                <a:cubicBezTo>
                  <a:pt x="854" y="91"/>
                  <a:pt x="854" y="88"/>
                  <a:pt x="854" y="86"/>
                </a:cubicBezTo>
                <a:cubicBezTo>
                  <a:pt x="854" y="59"/>
                  <a:pt x="839" y="34"/>
                  <a:pt x="807" y="34"/>
                </a:cubicBezTo>
                <a:close/>
                <a:moveTo>
                  <a:pt x="787" y="76"/>
                </a:moveTo>
                <a:cubicBezTo>
                  <a:pt x="789" y="64"/>
                  <a:pt x="796" y="56"/>
                  <a:pt x="807" y="56"/>
                </a:cubicBezTo>
                <a:cubicBezTo>
                  <a:pt x="819" y="56"/>
                  <a:pt x="826" y="64"/>
                  <a:pt x="828" y="76"/>
                </a:cubicBezTo>
                <a:lnTo>
                  <a:pt x="787" y="76"/>
                </a:lnTo>
                <a:close/>
                <a:moveTo>
                  <a:pt x="220" y="34"/>
                </a:moveTo>
                <a:cubicBezTo>
                  <a:pt x="207" y="34"/>
                  <a:pt x="197" y="39"/>
                  <a:pt x="189" y="49"/>
                </a:cubicBezTo>
                <a:cubicBezTo>
                  <a:pt x="184" y="40"/>
                  <a:pt x="174" y="34"/>
                  <a:pt x="161" y="34"/>
                </a:cubicBezTo>
                <a:cubicBezTo>
                  <a:pt x="148" y="34"/>
                  <a:pt x="139" y="41"/>
                  <a:pt x="133" y="50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06" y="36"/>
                  <a:pt x="106" y="36"/>
                  <a:pt x="106" y="36"/>
                </a:cubicBezTo>
                <a:cubicBezTo>
                  <a:pt x="106" y="132"/>
                  <a:pt x="106" y="132"/>
                  <a:pt x="106" y="132"/>
                </a:cubicBezTo>
                <a:cubicBezTo>
                  <a:pt x="133" y="132"/>
                  <a:pt x="133" y="132"/>
                  <a:pt x="133" y="132"/>
                </a:cubicBezTo>
                <a:cubicBezTo>
                  <a:pt x="133" y="78"/>
                  <a:pt x="133" y="78"/>
                  <a:pt x="133" y="78"/>
                </a:cubicBezTo>
                <a:cubicBezTo>
                  <a:pt x="133" y="65"/>
                  <a:pt x="139" y="59"/>
                  <a:pt x="150" y="59"/>
                </a:cubicBezTo>
                <a:cubicBezTo>
                  <a:pt x="160" y="59"/>
                  <a:pt x="166" y="65"/>
                  <a:pt x="166" y="78"/>
                </a:cubicBezTo>
                <a:cubicBezTo>
                  <a:pt x="166" y="132"/>
                  <a:pt x="166" y="132"/>
                  <a:pt x="166" y="132"/>
                </a:cubicBezTo>
                <a:cubicBezTo>
                  <a:pt x="193" y="132"/>
                  <a:pt x="193" y="132"/>
                  <a:pt x="193" y="132"/>
                </a:cubicBezTo>
                <a:cubicBezTo>
                  <a:pt x="193" y="78"/>
                  <a:pt x="193" y="78"/>
                  <a:pt x="193" y="78"/>
                </a:cubicBezTo>
                <a:cubicBezTo>
                  <a:pt x="193" y="65"/>
                  <a:pt x="199" y="59"/>
                  <a:pt x="209" y="59"/>
                </a:cubicBezTo>
                <a:cubicBezTo>
                  <a:pt x="220" y="59"/>
                  <a:pt x="225" y="65"/>
                  <a:pt x="225" y="78"/>
                </a:cubicBezTo>
                <a:cubicBezTo>
                  <a:pt x="225" y="132"/>
                  <a:pt x="225" y="132"/>
                  <a:pt x="225" y="132"/>
                </a:cubicBezTo>
                <a:cubicBezTo>
                  <a:pt x="253" y="132"/>
                  <a:pt x="253" y="132"/>
                  <a:pt x="253" y="132"/>
                </a:cubicBezTo>
                <a:cubicBezTo>
                  <a:pt x="253" y="69"/>
                  <a:pt x="253" y="69"/>
                  <a:pt x="253" y="69"/>
                </a:cubicBezTo>
                <a:cubicBezTo>
                  <a:pt x="253" y="46"/>
                  <a:pt x="240" y="34"/>
                  <a:pt x="220" y="34"/>
                </a:cubicBezTo>
                <a:close/>
                <a:moveTo>
                  <a:pt x="59" y="57"/>
                </a:moveTo>
                <a:cubicBezTo>
                  <a:pt x="38" y="51"/>
                  <a:pt x="32" y="49"/>
                  <a:pt x="32" y="40"/>
                </a:cubicBezTo>
                <a:cubicBezTo>
                  <a:pt x="32" y="40"/>
                  <a:pt x="32" y="40"/>
                  <a:pt x="32" y="40"/>
                </a:cubicBezTo>
                <a:cubicBezTo>
                  <a:pt x="32" y="34"/>
                  <a:pt x="38" y="29"/>
                  <a:pt x="48" y="29"/>
                </a:cubicBezTo>
                <a:cubicBezTo>
                  <a:pt x="59" y="29"/>
                  <a:pt x="70" y="34"/>
                  <a:pt x="81" y="41"/>
                </a:cubicBezTo>
                <a:cubicBezTo>
                  <a:pt x="95" y="21"/>
                  <a:pt x="95" y="21"/>
                  <a:pt x="95" y="21"/>
                </a:cubicBezTo>
                <a:cubicBezTo>
                  <a:pt x="83" y="10"/>
                  <a:pt x="67" y="5"/>
                  <a:pt x="49" y="5"/>
                </a:cubicBezTo>
                <a:cubicBezTo>
                  <a:pt x="23" y="5"/>
                  <a:pt x="5" y="20"/>
                  <a:pt x="5" y="43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68"/>
                  <a:pt x="21" y="75"/>
                  <a:pt x="46" y="81"/>
                </a:cubicBezTo>
                <a:cubicBezTo>
                  <a:pt x="67" y="87"/>
                  <a:pt x="72" y="90"/>
                  <a:pt x="72" y="97"/>
                </a:cubicBezTo>
                <a:cubicBezTo>
                  <a:pt x="72" y="98"/>
                  <a:pt x="72" y="98"/>
                  <a:pt x="72" y="98"/>
                </a:cubicBezTo>
                <a:cubicBezTo>
                  <a:pt x="72" y="105"/>
                  <a:pt x="65" y="109"/>
                  <a:pt x="54" y="109"/>
                </a:cubicBezTo>
                <a:cubicBezTo>
                  <a:pt x="39" y="109"/>
                  <a:pt x="27" y="104"/>
                  <a:pt x="16" y="94"/>
                </a:cubicBezTo>
                <a:cubicBezTo>
                  <a:pt x="0" y="114"/>
                  <a:pt x="0" y="114"/>
                  <a:pt x="0" y="114"/>
                </a:cubicBezTo>
                <a:cubicBezTo>
                  <a:pt x="15" y="127"/>
                  <a:pt x="34" y="134"/>
                  <a:pt x="53" y="134"/>
                </a:cubicBezTo>
                <a:cubicBezTo>
                  <a:pt x="80" y="134"/>
                  <a:pt x="99" y="120"/>
                  <a:pt x="99" y="95"/>
                </a:cubicBezTo>
                <a:cubicBezTo>
                  <a:pt x="99" y="95"/>
                  <a:pt x="99" y="95"/>
                  <a:pt x="99" y="95"/>
                </a:cubicBezTo>
                <a:cubicBezTo>
                  <a:pt x="99" y="73"/>
                  <a:pt x="85" y="63"/>
                  <a:pt x="59" y="57"/>
                </a:cubicBezTo>
                <a:close/>
                <a:moveTo>
                  <a:pt x="304" y="35"/>
                </a:moveTo>
                <a:cubicBezTo>
                  <a:pt x="287" y="35"/>
                  <a:pt x="277" y="38"/>
                  <a:pt x="266" y="43"/>
                </a:cubicBezTo>
                <a:cubicBezTo>
                  <a:pt x="273" y="63"/>
                  <a:pt x="273" y="63"/>
                  <a:pt x="273" y="63"/>
                </a:cubicBezTo>
                <a:cubicBezTo>
                  <a:pt x="282" y="60"/>
                  <a:pt x="289" y="58"/>
                  <a:pt x="300" y="58"/>
                </a:cubicBezTo>
                <a:cubicBezTo>
                  <a:pt x="313" y="58"/>
                  <a:pt x="320" y="64"/>
                  <a:pt x="320" y="76"/>
                </a:cubicBezTo>
                <a:cubicBezTo>
                  <a:pt x="320" y="77"/>
                  <a:pt x="320" y="77"/>
                  <a:pt x="320" y="77"/>
                </a:cubicBezTo>
                <a:cubicBezTo>
                  <a:pt x="314" y="75"/>
                  <a:pt x="307" y="73"/>
                  <a:pt x="297" y="73"/>
                </a:cubicBezTo>
                <a:cubicBezTo>
                  <a:pt x="274" y="73"/>
                  <a:pt x="258" y="83"/>
                  <a:pt x="258" y="104"/>
                </a:cubicBezTo>
                <a:cubicBezTo>
                  <a:pt x="258" y="104"/>
                  <a:pt x="258" y="104"/>
                  <a:pt x="258" y="104"/>
                </a:cubicBezTo>
                <a:cubicBezTo>
                  <a:pt x="258" y="123"/>
                  <a:pt x="273" y="134"/>
                  <a:pt x="291" y="134"/>
                </a:cubicBezTo>
                <a:cubicBezTo>
                  <a:pt x="304" y="134"/>
                  <a:pt x="314" y="129"/>
                  <a:pt x="320" y="122"/>
                </a:cubicBezTo>
                <a:cubicBezTo>
                  <a:pt x="320" y="132"/>
                  <a:pt x="320" y="132"/>
                  <a:pt x="320" y="132"/>
                </a:cubicBezTo>
                <a:cubicBezTo>
                  <a:pt x="347" y="132"/>
                  <a:pt x="347" y="132"/>
                  <a:pt x="347" y="132"/>
                </a:cubicBezTo>
                <a:cubicBezTo>
                  <a:pt x="347" y="76"/>
                  <a:pt x="347" y="76"/>
                  <a:pt x="347" y="76"/>
                </a:cubicBezTo>
                <a:cubicBezTo>
                  <a:pt x="347" y="63"/>
                  <a:pt x="343" y="53"/>
                  <a:pt x="336" y="46"/>
                </a:cubicBezTo>
                <a:cubicBezTo>
                  <a:pt x="329" y="39"/>
                  <a:pt x="319" y="35"/>
                  <a:pt x="304" y="35"/>
                </a:cubicBezTo>
                <a:close/>
                <a:moveTo>
                  <a:pt x="321" y="98"/>
                </a:moveTo>
                <a:cubicBezTo>
                  <a:pt x="321" y="108"/>
                  <a:pt x="312" y="115"/>
                  <a:pt x="299" y="115"/>
                </a:cubicBezTo>
                <a:cubicBezTo>
                  <a:pt x="291" y="115"/>
                  <a:pt x="285" y="111"/>
                  <a:pt x="285" y="103"/>
                </a:cubicBezTo>
                <a:cubicBezTo>
                  <a:pt x="285" y="103"/>
                  <a:pt x="285" y="103"/>
                  <a:pt x="285" y="103"/>
                </a:cubicBezTo>
                <a:cubicBezTo>
                  <a:pt x="285" y="94"/>
                  <a:pt x="292" y="90"/>
                  <a:pt x="303" y="90"/>
                </a:cubicBezTo>
                <a:cubicBezTo>
                  <a:pt x="310" y="90"/>
                  <a:pt x="316" y="91"/>
                  <a:pt x="321" y="93"/>
                </a:cubicBezTo>
                <a:lnTo>
                  <a:pt x="321" y="98"/>
                </a:lnTo>
                <a:close/>
                <a:moveTo>
                  <a:pt x="457" y="11"/>
                </a:moveTo>
                <a:cubicBezTo>
                  <a:pt x="429" y="11"/>
                  <a:pt x="429" y="11"/>
                  <a:pt x="429" y="11"/>
                </a:cubicBezTo>
                <a:cubicBezTo>
                  <a:pt x="429" y="36"/>
                  <a:pt x="429" y="36"/>
                  <a:pt x="429" y="36"/>
                </a:cubicBezTo>
                <a:cubicBezTo>
                  <a:pt x="418" y="36"/>
                  <a:pt x="418" y="36"/>
                  <a:pt x="418" y="36"/>
                </a:cubicBezTo>
                <a:cubicBezTo>
                  <a:pt x="418" y="59"/>
                  <a:pt x="418" y="59"/>
                  <a:pt x="418" y="59"/>
                </a:cubicBezTo>
                <a:cubicBezTo>
                  <a:pt x="429" y="59"/>
                  <a:pt x="429" y="59"/>
                  <a:pt x="429" y="59"/>
                </a:cubicBezTo>
                <a:cubicBezTo>
                  <a:pt x="429" y="105"/>
                  <a:pt x="429" y="105"/>
                  <a:pt x="429" y="105"/>
                </a:cubicBezTo>
                <a:cubicBezTo>
                  <a:pt x="429" y="127"/>
                  <a:pt x="441" y="134"/>
                  <a:pt x="457" y="134"/>
                </a:cubicBezTo>
                <a:cubicBezTo>
                  <a:pt x="466" y="134"/>
                  <a:pt x="473" y="132"/>
                  <a:pt x="479" y="128"/>
                </a:cubicBezTo>
                <a:cubicBezTo>
                  <a:pt x="479" y="106"/>
                  <a:pt x="479" y="106"/>
                  <a:pt x="479" y="106"/>
                </a:cubicBezTo>
                <a:cubicBezTo>
                  <a:pt x="475" y="108"/>
                  <a:pt x="470" y="110"/>
                  <a:pt x="465" y="110"/>
                </a:cubicBezTo>
                <a:cubicBezTo>
                  <a:pt x="459" y="110"/>
                  <a:pt x="457" y="107"/>
                  <a:pt x="457" y="100"/>
                </a:cubicBezTo>
                <a:cubicBezTo>
                  <a:pt x="457" y="59"/>
                  <a:pt x="457" y="59"/>
                  <a:pt x="457" y="59"/>
                </a:cubicBezTo>
                <a:cubicBezTo>
                  <a:pt x="479" y="59"/>
                  <a:pt x="479" y="59"/>
                  <a:pt x="479" y="59"/>
                </a:cubicBezTo>
                <a:cubicBezTo>
                  <a:pt x="479" y="36"/>
                  <a:pt x="479" y="36"/>
                  <a:pt x="479" y="36"/>
                </a:cubicBezTo>
                <a:cubicBezTo>
                  <a:pt x="457" y="36"/>
                  <a:pt x="457" y="36"/>
                  <a:pt x="457" y="36"/>
                </a:cubicBezTo>
                <a:lnTo>
                  <a:pt x="457" y="11"/>
                </a:lnTo>
                <a:close/>
                <a:moveTo>
                  <a:pt x="382" y="55"/>
                </a:moveTo>
                <a:cubicBezTo>
                  <a:pt x="382" y="36"/>
                  <a:pt x="382" y="36"/>
                  <a:pt x="382" y="36"/>
                </a:cubicBezTo>
                <a:cubicBezTo>
                  <a:pt x="354" y="36"/>
                  <a:pt x="354" y="36"/>
                  <a:pt x="354" y="36"/>
                </a:cubicBezTo>
                <a:cubicBezTo>
                  <a:pt x="354" y="132"/>
                  <a:pt x="354" y="132"/>
                  <a:pt x="354" y="132"/>
                </a:cubicBezTo>
                <a:cubicBezTo>
                  <a:pt x="382" y="132"/>
                  <a:pt x="382" y="132"/>
                  <a:pt x="382" y="132"/>
                </a:cubicBezTo>
                <a:cubicBezTo>
                  <a:pt x="382" y="97"/>
                  <a:pt x="382" y="97"/>
                  <a:pt x="382" y="97"/>
                </a:cubicBezTo>
                <a:cubicBezTo>
                  <a:pt x="382" y="74"/>
                  <a:pt x="393" y="63"/>
                  <a:pt x="411" y="63"/>
                </a:cubicBezTo>
                <a:cubicBezTo>
                  <a:pt x="412" y="63"/>
                  <a:pt x="412" y="63"/>
                  <a:pt x="412" y="63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396" y="33"/>
                  <a:pt x="387" y="42"/>
                  <a:pt x="382" y="55"/>
                </a:cubicBezTo>
                <a:close/>
                <a:moveTo>
                  <a:pt x="1335" y="34"/>
                </a:moveTo>
                <a:cubicBezTo>
                  <a:pt x="1305" y="34"/>
                  <a:pt x="1283" y="56"/>
                  <a:pt x="1283" y="84"/>
                </a:cubicBezTo>
                <a:cubicBezTo>
                  <a:pt x="1283" y="84"/>
                  <a:pt x="1283" y="84"/>
                  <a:pt x="1283" y="84"/>
                </a:cubicBezTo>
                <a:cubicBezTo>
                  <a:pt x="1283" y="112"/>
                  <a:pt x="1305" y="134"/>
                  <a:pt x="1335" y="134"/>
                </a:cubicBezTo>
                <a:cubicBezTo>
                  <a:pt x="1365" y="134"/>
                  <a:pt x="1387" y="112"/>
                  <a:pt x="1387" y="84"/>
                </a:cubicBezTo>
                <a:cubicBezTo>
                  <a:pt x="1387" y="84"/>
                  <a:pt x="1387" y="84"/>
                  <a:pt x="1387" y="84"/>
                </a:cubicBezTo>
                <a:cubicBezTo>
                  <a:pt x="1387" y="56"/>
                  <a:pt x="1365" y="34"/>
                  <a:pt x="1335" y="34"/>
                </a:cubicBezTo>
                <a:close/>
                <a:moveTo>
                  <a:pt x="1360" y="84"/>
                </a:moveTo>
                <a:cubicBezTo>
                  <a:pt x="1360" y="99"/>
                  <a:pt x="1351" y="111"/>
                  <a:pt x="1335" y="111"/>
                </a:cubicBezTo>
                <a:cubicBezTo>
                  <a:pt x="1320" y="111"/>
                  <a:pt x="1310" y="98"/>
                  <a:pt x="1310" y="84"/>
                </a:cubicBezTo>
                <a:cubicBezTo>
                  <a:pt x="1310" y="84"/>
                  <a:pt x="1310" y="84"/>
                  <a:pt x="1310" y="84"/>
                </a:cubicBezTo>
                <a:cubicBezTo>
                  <a:pt x="1310" y="70"/>
                  <a:pt x="1319" y="58"/>
                  <a:pt x="1335" y="58"/>
                </a:cubicBezTo>
                <a:cubicBezTo>
                  <a:pt x="1350" y="58"/>
                  <a:pt x="1360" y="70"/>
                  <a:pt x="1360" y="84"/>
                </a:cubicBezTo>
                <a:close/>
                <a:moveTo>
                  <a:pt x="1834" y="55"/>
                </a:moveTo>
                <a:cubicBezTo>
                  <a:pt x="1834" y="36"/>
                  <a:pt x="1834" y="36"/>
                  <a:pt x="1834" y="36"/>
                </a:cubicBezTo>
                <a:cubicBezTo>
                  <a:pt x="1807" y="36"/>
                  <a:pt x="1807" y="36"/>
                  <a:pt x="1807" y="36"/>
                </a:cubicBezTo>
                <a:cubicBezTo>
                  <a:pt x="1807" y="132"/>
                  <a:pt x="1807" y="132"/>
                  <a:pt x="1807" y="132"/>
                </a:cubicBezTo>
                <a:cubicBezTo>
                  <a:pt x="1834" y="132"/>
                  <a:pt x="1834" y="132"/>
                  <a:pt x="1834" y="132"/>
                </a:cubicBezTo>
                <a:cubicBezTo>
                  <a:pt x="1834" y="97"/>
                  <a:pt x="1834" y="97"/>
                  <a:pt x="1834" y="97"/>
                </a:cubicBezTo>
                <a:cubicBezTo>
                  <a:pt x="1834" y="74"/>
                  <a:pt x="1845" y="63"/>
                  <a:pt x="1863" y="63"/>
                </a:cubicBezTo>
                <a:cubicBezTo>
                  <a:pt x="1865" y="63"/>
                  <a:pt x="1865" y="63"/>
                  <a:pt x="1865" y="63"/>
                </a:cubicBezTo>
                <a:cubicBezTo>
                  <a:pt x="1865" y="34"/>
                  <a:pt x="1865" y="34"/>
                  <a:pt x="1865" y="34"/>
                </a:cubicBezTo>
                <a:cubicBezTo>
                  <a:pt x="1848" y="33"/>
                  <a:pt x="1839" y="42"/>
                  <a:pt x="1834" y="55"/>
                </a:cubicBezTo>
                <a:close/>
                <a:moveTo>
                  <a:pt x="1748" y="34"/>
                </a:moveTo>
                <a:cubicBezTo>
                  <a:pt x="1718" y="34"/>
                  <a:pt x="1696" y="56"/>
                  <a:pt x="1696" y="84"/>
                </a:cubicBezTo>
                <a:cubicBezTo>
                  <a:pt x="1696" y="84"/>
                  <a:pt x="1696" y="84"/>
                  <a:pt x="1696" y="84"/>
                </a:cubicBezTo>
                <a:cubicBezTo>
                  <a:pt x="1696" y="112"/>
                  <a:pt x="1718" y="134"/>
                  <a:pt x="1748" y="134"/>
                </a:cubicBezTo>
                <a:cubicBezTo>
                  <a:pt x="1778" y="134"/>
                  <a:pt x="1800" y="112"/>
                  <a:pt x="1800" y="84"/>
                </a:cubicBezTo>
                <a:cubicBezTo>
                  <a:pt x="1800" y="84"/>
                  <a:pt x="1800" y="84"/>
                  <a:pt x="1800" y="84"/>
                </a:cubicBezTo>
                <a:cubicBezTo>
                  <a:pt x="1800" y="56"/>
                  <a:pt x="1778" y="34"/>
                  <a:pt x="1748" y="34"/>
                </a:cubicBezTo>
                <a:close/>
                <a:moveTo>
                  <a:pt x="1773" y="84"/>
                </a:moveTo>
                <a:cubicBezTo>
                  <a:pt x="1773" y="99"/>
                  <a:pt x="1764" y="111"/>
                  <a:pt x="1748" y="111"/>
                </a:cubicBezTo>
                <a:cubicBezTo>
                  <a:pt x="1733" y="111"/>
                  <a:pt x="1723" y="98"/>
                  <a:pt x="1723" y="84"/>
                </a:cubicBezTo>
                <a:cubicBezTo>
                  <a:pt x="1723" y="84"/>
                  <a:pt x="1723" y="84"/>
                  <a:pt x="1723" y="84"/>
                </a:cubicBezTo>
                <a:cubicBezTo>
                  <a:pt x="1723" y="70"/>
                  <a:pt x="1732" y="58"/>
                  <a:pt x="1748" y="58"/>
                </a:cubicBezTo>
                <a:cubicBezTo>
                  <a:pt x="1763" y="58"/>
                  <a:pt x="1773" y="70"/>
                  <a:pt x="1773" y="84"/>
                </a:cubicBezTo>
                <a:close/>
                <a:moveTo>
                  <a:pt x="1465" y="48"/>
                </a:moveTo>
                <a:cubicBezTo>
                  <a:pt x="1458" y="40"/>
                  <a:pt x="1449" y="34"/>
                  <a:pt x="1434" y="34"/>
                </a:cubicBezTo>
                <a:cubicBezTo>
                  <a:pt x="1412" y="34"/>
                  <a:pt x="1391" y="50"/>
                  <a:pt x="1391" y="79"/>
                </a:cubicBezTo>
                <a:cubicBezTo>
                  <a:pt x="1391" y="79"/>
                  <a:pt x="1391" y="79"/>
                  <a:pt x="1391" y="79"/>
                </a:cubicBezTo>
                <a:cubicBezTo>
                  <a:pt x="1391" y="108"/>
                  <a:pt x="1412" y="124"/>
                  <a:pt x="1434" y="124"/>
                </a:cubicBezTo>
                <a:cubicBezTo>
                  <a:pt x="1448" y="124"/>
                  <a:pt x="1457" y="118"/>
                  <a:pt x="1465" y="109"/>
                </a:cubicBezTo>
                <a:cubicBezTo>
                  <a:pt x="1465" y="113"/>
                  <a:pt x="1465" y="113"/>
                  <a:pt x="1465" y="113"/>
                </a:cubicBezTo>
                <a:cubicBezTo>
                  <a:pt x="1465" y="130"/>
                  <a:pt x="1457" y="139"/>
                  <a:pt x="1438" y="139"/>
                </a:cubicBezTo>
                <a:cubicBezTo>
                  <a:pt x="1425" y="139"/>
                  <a:pt x="1415" y="136"/>
                  <a:pt x="1405" y="131"/>
                </a:cubicBezTo>
                <a:cubicBezTo>
                  <a:pt x="1396" y="151"/>
                  <a:pt x="1396" y="151"/>
                  <a:pt x="1396" y="151"/>
                </a:cubicBezTo>
                <a:cubicBezTo>
                  <a:pt x="1408" y="158"/>
                  <a:pt x="1423" y="161"/>
                  <a:pt x="1439" y="161"/>
                </a:cubicBezTo>
                <a:cubicBezTo>
                  <a:pt x="1457" y="161"/>
                  <a:pt x="1471" y="157"/>
                  <a:pt x="1480" y="148"/>
                </a:cubicBezTo>
                <a:cubicBezTo>
                  <a:pt x="1488" y="140"/>
                  <a:pt x="1492" y="128"/>
                  <a:pt x="1492" y="110"/>
                </a:cubicBezTo>
                <a:cubicBezTo>
                  <a:pt x="1492" y="36"/>
                  <a:pt x="1492" y="36"/>
                  <a:pt x="1492" y="36"/>
                </a:cubicBezTo>
                <a:cubicBezTo>
                  <a:pt x="1465" y="36"/>
                  <a:pt x="1465" y="36"/>
                  <a:pt x="1465" y="36"/>
                </a:cubicBezTo>
                <a:lnTo>
                  <a:pt x="1465" y="48"/>
                </a:lnTo>
                <a:close/>
                <a:moveTo>
                  <a:pt x="1465" y="79"/>
                </a:moveTo>
                <a:cubicBezTo>
                  <a:pt x="1465" y="92"/>
                  <a:pt x="1455" y="102"/>
                  <a:pt x="1442" y="102"/>
                </a:cubicBezTo>
                <a:cubicBezTo>
                  <a:pt x="1429" y="102"/>
                  <a:pt x="1419" y="93"/>
                  <a:pt x="1419" y="79"/>
                </a:cubicBezTo>
                <a:cubicBezTo>
                  <a:pt x="1419" y="79"/>
                  <a:pt x="1419" y="79"/>
                  <a:pt x="1419" y="79"/>
                </a:cubicBezTo>
                <a:cubicBezTo>
                  <a:pt x="1419" y="66"/>
                  <a:pt x="1429" y="57"/>
                  <a:pt x="1442" y="57"/>
                </a:cubicBezTo>
                <a:cubicBezTo>
                  <a:pt x="1455" y="57"/>
                  <a:pt x="1465" y="66"/>
                  <a:pt x="1465" y="79"/>
                </a:cubicBezTo>
                <a:close/>
                <a:moveTo>
                  <a:pt x="1697" y="37"/>
                </a:moveTo>
                <a:cubicBezTo>
                  <a:pt x="1675" y="37"/>
                  <a:pt x="1675" y="37"/>
                  <a:pt x="1675" y="37"/>
                </a:cubicBezTo>
                <a:cubicBezTo>
                  <a:pt x="1675" y="33"/>
                  <a:pt x="1675" y="33"/>
                  <a:pt x="1675" y="33"/>
                </a:cubicBezTo>
                <a:cubicBezTo>
                  <a:pt x="1675" y="26"/>
                  <a:pt x="1678" y="23"/>
                  <a:pt x="1684" y="23"/>
                </a:cubicBezTo>
                <a:cubicBezTo>
                  <a:pt x="1689" y="23"/>
                  <a:pt x="1693" y="24"/>
                  <a:pt x="1697" y="25"/>
                </a:cubicBezTo>
                <a:cubicBezTo>
                  <a:pt x="1697" y="2"/>
                  <a:pt x="1697" y="2"/>
                  <a:pt x="1697" y="2"/>
                </a:cubicBezTo>
                <a:cubicBezTo>
                  <a:pt x="1692" y="1"/>
                  <a:pt x="1686" y="0"/>
                  <a:pt x="1677" y="0"/>
                </a:cubicBezTo>
                <a:cubicBezTo>
                  <a:pt x="1668" y="0"/>
                  <a:pt x="1660" y="2"/>
                  <a:pt x="1655" y="7"/>
                </a:cubicBezTo>
                <a:cubicBezTo>
                  <a:pt x="1650" y="12"/>
                  <a:pt x="1648" y="20"/>
                  <a:pt x="1648" y="31"/>
                </a:cubicBezTo>
                <a:cubicBezTo>
                  <a:pt x="1648" y="37"/>
                  <a:pt x="1648" y="37"/>
                  <a:pt x="1648" y="37"/>
                </a:cubicBezTo>
                <a:cubicBezTo>
                  <a:pt x="1636" y="37"/>
                  <a:pt x="1636" y="37"/>
                  <a:pt x="1636" y="37"/>
                </a:cubicBezTo>
                <a:cubicBezTo>
                  <a:pt x="1636" y="59"/>
                  <a:pt x="1636" y="59"/>
                  <a:pt x="1636" y="59"/>
                </a:cubicBezTo>
                <a:cubicBezTo>
                  <a:pt x="1648" y="59"/>
                  <a:pt x="1648" y="59"/>
                  <a:pt x="1648" y="59"/>
                </a:cubicBezTo>
                <a:cubicBezTo>
                  <a:pt x="1648" y="132"/>
                  <a:pt x="1648" y="132"/>
                  <a:pt x="1648" y="132"/>
                </a:cubicBezTo>
                <a:cubicBezTo>
                  <a:pt x="1675" y="132"/>
                  <a:pt x="1675" y="132"/>
                  <a:pt x="1675" y="132"/>
                </a:cubicBezTo>
                <a:cubicBezTo>
                  <a:pt x="1675" y="59"/>
                  <a:pt x="1675" y="59"/>
                  <a:pt x="1675" y="59"/>
                </a:cubicBezTo>
                <a:cubicBezTo>
                  <a:pt x="1697" y="59"/>
                  <a:pt x="1697" y="59"/>
                  <a:pt x="1697" y="59"/>
                </a:cubicBezTo>
                <a:lnTo>
                  <a:pt x="1697" y="37"/>
                </a:lnTo>
                <a:close/>
                <a:moveTo>
                  <a:pt x="1548" y="101"/>
                </a:moveTo>
                <a:cubicBezTo>
                  <a:pt x="1526" y="36"/>
                  <a:pt x="1526" y="36"/>
                  <a:pt x="1526" y="36"/>
                </a:cubicBezTo>
                <a:cubicBezTo>
                  <a:pt x="1497" y="36"/>
                  <a:pt x="1497" y="36"/>
                  <a:pt x="1497" y="36"/>
                </a:cubicBezTo>
                <a:cubicBezTo>
                  <a:pt x="1535" y="132"/>
                  <a:pt x="1535" y="132"/>
                  <a:pt x="1535" y="132"/>
                </a:cubicBezTo>
                <a:cubicBezTo>
                  <a:pt x="1532" y="137"/>
                  <a:pt x="1530" y="139"/>
                  <a:pt x="1525" y="139"/>
                </a:cubicBezTo>
                <a:cubicBezTo>
                  <a:pt x="1521" y="139"/>
                  <a:pt x="1517" y="137"/>
                  <a:pt x="1513" y="135"/>
                </a:cubicBezTo>
                <a:cubicBezTo>
                  <a:pt x="1504" y="155"/>
                  <a:pt x="1504" y="155"/>
                  <a:pt x="1504" y="155"/>
                </a:cubicBezTo>
                <a:cubicBezTo>
                  <a:pt x="1511" y="159"/>
                  <a:pt x="1519" y="161"/>
                  <a:pt x="1528" y="161"/>
                </a:cubicBezTo>
                <a:cubicBezTo>
                  <a:pt x="1545" y="161"/>
                  <a:pt x="1553" y="154"/>
                  <a:pt x="1560" y="134"/>
                </a:cubicBezTo>
                <a:cubicBezTo>
                  <a:pt x="1597" y="36"/>
                  <a:pt x="1597" y="36"/>
                  <a:pt x="1597" y="36"/>
                </a:cubicBezTo>
                <a:cubicBezTo>
                  <a:pt x="1569" y="36"/>
                  <a:pt x="1569" y="36"/>
                  <a:pt x="1569" y="36"/>
                </a:cubicBezTo>
                <a:lnTo>
                  <a:pt x="1548" y="101"/>
                </a:lnTo>
                <a:close/>
                <a:moveTo>
                  <a:pt x="1008" y="34"/>
                </a:moveTo>
                <a:cubicBezTo>
                  <a:pt x="994" y="34"/>
                  <a:pt x="986" y="41"/>
                  <a:pt x="980" y="49"/>
                </a:cubicBezTo>
                <a:cubicBezTo>
                  <a:pt x="980" y="1"/>
                  <a:pt x="980" y="1"/>
                  <a:pt x="980" y="1"/>
                </a:cubicBezTo>
                <a:cubicBezTo>
                  <a:pt x="952" y="1"/>
                  <a:pt x="952" y="1"/>
                  <a:pt x="952" y="1"/>
                </a:cubicBezTo>
                <a:cubicBezTo>
                  <a:pt x="952" y="132"/>
                  <a:pt x="952" y="132"/>
                  <a:pt x="952" y="132"/>
                </a:cubicBezTo>
                <a:cubicBezTo>
                  <a:pt x="980" y="132"/>
                  <a:pt x="980" y="132"/>
                  <a:pt x="980" y="132"/>
                </a:cubicBezTo>
                <a:cubicBezTo>
                  <a:pt x="980" y="78"/>
                  <a:pt x="980" y="78"/>
                  <a:pt x="980" y="78"/>
                </a:cubicBezTo>
                <a:cubicBezTo>
                  <a:pt x="980" y="65"/>
                  <a:pt x="986" y="59"/>
                  <a:pt x="997" y="59"/>
                </a:cubicBezTo>
                <a:cubicBezTo>
                  <a:pt x="1007" y="59"/>
                  <a:pt x="1013" y="65"/>
                  <a:pt x="1013" y="78"/>
                </a:cubicBezTo>
                <a:cubicBezTo>
                  <a:pt x="1013" y="132"/>
                  <a:pt x="1013" y="132"/>
                  <a:pt x="1013" y="132"/>
                </a:cubicBezTo>
                <a:cubicBezTo>
                  <a:pt x="1040" y="132"/>
                  <a:pt x="1040" y="132"/>
                  <a:pt x="1040" y="132"/>
                </a:cubicBezTo>
                <a:cubicBezTo>
                  <a:pt x="1040" y="70"/>
                  <a:pt x="1040" y="70"/>
                  <a:pt x="1040" y="70"/>
                </a:cubicBezTo>
                <a:cubicBezTo>
                  <a:pt x="1040" y="48"/>
                  <a:pt x="1028" y="34"/>
                  <a:pt x="1008" y="34"/>
                </a:cubicBezTo>
                <a:close/>
                <a:moveTo>
                  <a:pt x="1250" y="132"/>
                </a:moveTo>
                <a:cubicBezTo>
                  <a:pt x="1278" y="132"/>
                  <a:pt x="1278" y="132"/>
                  <a:pt x="1278" y="132"/>
                </a:cubicBezTo>
                <a:cubicBezTo>
                  <a:pt x="1278" y="1"/>
                  <a:pt x="1278" y="1"/>
                  <a:pt x="1278" y="1"/>
                </a:cubicBezTo>
                <a:cubicBezTo>
                  <a:pt x="1250" y="1"/>
                  <a:pt x="1250" y="1"/>
                  <a:pt x="1250" y="1"/>
                </a:cubicBezTo>
                <a:lnTo>
                  <a:pt x="1250" y="132"/>
                </a:lnTo>
                <a:close/>
                <a:moveTo>
                  <a:pt x="1103" y="34"/>
                </a:moveTo>
                <a:cubicBezTo>
                  <a:pt x="1089" y="34"/>
                  <a:pt x="1081" y="41"/>
                  <a:pt x="1075" y="49"/>
                </a:cubicBezTo>
                <a:cubicBezTo>
                  <a:pt x="1075" y="36"/>
                  <a:pt x="1075" y="36"/>
                  <a:pt x="1075" y="36"/>
                </a:cubicBezTo>
                <a:cubicBezTo>
                  <a:pt x="1047" y="36"/>
                  <a:pt x="1047" y="36"/>
                  <a:pt x="1047" y="36"/>
                </a:cubicBezTo>
                <a:cubicBezTo>
                  <a:pt x="1047" y="132"/>
                  <a:pt x="1047" y="132"/>
                  <a:pt x="1047" y="132"/>
                </a:cubicBezTo>
                <a:cubicBezTo>
                  <a:pt x="1075" y="132"/>
                  <a:pt x="1075" y="132"/>
                  <a:pt x="1075" y="132"/>
                </a:cubicBezTo>
                <a:cubicBezTo>
                  <a:pt x="1075" y="78"/>
                  <a:pt x="1075" y="78"/>
                  <a:pt x="1075" y="78"/>
                </a:cubicBezTo>
                <a:cubicBezTo>
                  <a:pt x="1075" y="65"/>
                  <a:pt x="1081" y="59"/>
                  <a:pt x="1092" y="59"/>
                </a:cubicBezTo>
                <a:cubicBezTo>
                  <a:pt x="1102" y="59"/>
                  <a:pt x="1108" y="65"/>
                  <a:pt x="1108" y="78"/>
                </a:cubicBezTo>
                <a:cubicBezTo>
                  <a:pt x="1108" y="132"/>
                  <a:pt x="1108" y="132"/>
                  <a:pt x="1108" y="132"/>
                </a:cubicBezTo>
                <a:cubicBezTo>
                  <a:pt x="1135" y="132"/>
                  <a:pt x="1135" y="132"/>
                  <a:pt x="1135" y="132"/>
                </a:cubicBezTo>
                <a:cubicBezTo>
                  <a:pt x="1135" y="70"/>
                  <a:pt x="1135" y="70"/>
                  <a:pt x="1135" y="70"/>
                </a:cubicBezTo>
                <a:cubicBezTo>
                  <a:pt x="1135" y="48"/>
                  <a:pt x="1123" y="34"/>
                  <a:pt x="1103" y="34"/>
                </a:cubicBezTo>
                <a:close/>
                <a:moveTo>
                  <a:pt x="910" y="111"/>
                </a:moveTo>
                <a:cubicBezTo>
                  <a:pt x="895" y="111"/>
                  <a:pt x="885" y="99"/>
                  <a:pt x="885" y="84"/>
                </a:cubicBezTo>
                <a:cubicBezTo>
                  <a:pt x="885" y="84"/>
                  <a:pt x="885" y="84"/>
                  <a:pt x="885" y="84"/>
                </a:cubicBezTo>
                <a:cubicBezTo>
                  <a:pt x="885" y="70"/>
                  <a:pt x="895" y="58"/>
                  <a:pt x="909" y="58"/>
                </a:cubicBezTo>
                <a:cubicBezTo>
                  <a:pt x="918" y="58"/>
                  <a:pt x="925" y="62"/>
                  <a:pt x="931" y="68"/>
                </a:cubicBezTo>
                <a:cubicBezTo>
                  <a:pt x="947" y="50"/>
                  <a:pt x="947" y="50"/>
                  <a:pt x="947" y="50"/>
                </a:cubicBezTo>
                <a:cubicBezTo>
                  <a:pt x="938" y="40"/>
                  <a:pt x="927" y="34"/>
                  <a:pt x="909" y="34"/>
                </a:cubicBezTo>
                <a:cubicBezTo>
                  <a:pt x="880" y="34"/>
                  <a:pt x="859" y="57"/>
                  <a:pt x="859" y="84"/>
                </a:cubicBezTo>
                <a:cubicBezTo>
                  <a:pt x="859" y="84"/>
                  <a:pt x="859" y="84"/>
                  <a:pt x="859" y="84"/>
                </a:cubicBezTo>
                <a:cubicBezTo>
                  <a:pt x="859" y="112"/>
                  <a:pt x="880" y="134"/>
                  <a:pt x="909" y="134"/>
                </a:cubicBezTo>
                <a:cubicBezTo>
                  <a:pt x="928" y="134"/>
                  <a:pt x="939" y="127"/>
                  <a:pt x="948" y="117"/>
                </a:cubicBezTo>
                <a:cubicBezTo>
                  <a:pt x="932" y="100"/>
                  <a:pt x="932" y="100"/>
                  <a:pt x="932" y="100"/>
                </a:cubicBezTo>
                <a:cubicBezTo>
                  <a:pt x="925" y="107"/>
                  <a:pt x="919" y="111"/>
                  <a:pt x="910" y="111"/>
                </a:cubicBezTo>
                <a:close/>
                <a:moveTo>
                  <a:pt x="1945" y="35"/>
                </a:moveTo>
                <a:cubicBezTo>
                  <a:pt x="1929" y="35"/>
                  <a:pt x="1918" y="38"/>
                  <a:pt x="1908" y="42"/>
                </a:cubicBezTo>
                <a:cubicBezTo>
                  <a:pt x="1915" y="63"/>
                  <a:pt x="1915" y="63"/>
                  <a:pt x="1915" y="63"/>
                </a:cubicBezTo>
                <a:cubicBezTo>
                  <a:pt x="1923" y="60"/>
                  <a:pt x="1931" y="58"/>
                  <a:pt x="1941" y="58"/>
                </a:cubicBezTo>
                <a:cubicBezTo>
                  <a:pt x="1955" y="58"/>
                  <a:pt x="1962" y="64"/>
                  <a:pt x="1962" y="76"/>
                </a:cubicBezTo>
                <a:cubicBezTo>
                  <a:pt x="1962" y="77"/>
                  <a:pt x="1962" y="77"/>
                  <a:pt x="1962" y="77"/>
                </a:cubicBezTo>
                <a:cubicBezTo>
                  <a:pt x="1955" y="75"/>
                  <a:pt x="1948" y="73"/>
                  <a:pt x="1938" y="73"/>
                </a:cubicBezTo>
                <a:cubicBezTo>
                  <a:pt x="1915" y="73"/>
                  <a:pt x="1899" y="83"/>
                  <a:pt x="1899" y="104"/>
                </a:cubicBezTo>
                <a:cubicBezTo>
                  <a:pt x="1899" y="104"/>
                  <a:pt x="1899" y="104"/>
                  <a:pt x="1899" y="104"/>
                </a:cubicBezTo>
                <a:cubicBezTo>
                  <a:pt x="1899" y="123"/>
                  <a:pt x="1914" y="134"/>
                  <a:pt x="1932" y="134"/>
                </a:cubicBezTo>
                <a:cubicBezTo>
                  <a:pt x="1946" y="134"/>
                  <a:pt x="1955" y="129"/>
                  <a:pt x="1962" y="122"/>
                </a:cubicBezTo>
                <a:cubicBezTo>
                  <a:pt x="1962" y="132"/>
                  <a:pt x="1962" y="132"/>
                  <a:pt x="1962" y="132"/>
                </a:cubicBezTo>
                <a:cubicBezTo>
                  <a:pt x="1988" y="132"/>
                  <a:pt x="1988" y="132"/>
                  <a:pt x="1988" y="132"/>
                </a:cubicBezTo>
                <a:cubicBezTo>
                  <a:pt x="1988" y="76"/>
                  <a:pt x="1988" y="76"/>
                  <a:pt x="1988" y="76"/>
                </a:cubicBezTo>
                <a:cubicBezTo>
                  <a:pt x="1988" y="63"/>
                  <a:pt x="1985" y="53"/>
                  <a:pt x="1978" y="46"/>
                </a:cubicBezTo>
                <a:cubicBezTo>
                  <a:pt x="1971" y="39"/>
                  <a:pt x="1960" y="35"/>
                  <a:pt x="1945" y="35"/>
                </a:cubicBezTo>
                <a:close/>
                <a:moveTo>
                  <a:pt x="1962" y="98"/>
                </a:moveTo>
                <a:cubicBezTo>
                  <a:pt x="1962" y="108"/>
                  <a:pt x="1953" y="115"/>
                  <a:pt x="1941" y="115"/>
                </a:cubicBezTo>
                <a:cubicBezTo>
                  <a:pt x="1932" y="115"/>
                  <a:pt x="1926" y="111"/>
                  <a:pt x="1926" y="103"/>
                </a:cubicBezTo>
                <a:cubicBezTo>
                  <a:pt x="1926" y="103"/>
                  <a:pt x="1926" y="103"/>
                  <a:pt x="1926" y="103"/>
                </a:cubicBezTo>
                <a:cubicBezTo>
                  <a:pt x="1926" y="94"/>
                  <a:pt x="1933" y="90"/>
                  <a:pt x="1945" y="90"/>
                </a:cubicBezTo>
                <a:cubicBezTo>
                  <a:pt x="1951" y="90"/>
                  <a:pt x="1957" y="91"/>
                  <a:pt x="1962" y="93"/>
                </a:cubicBezTo>
                <a:lnTo>
                  <a:pt x="1962" y="98"/>
                </a:lnTo>
                <a:close/>
                <a:moveTo>
                  <a:pt x="1193" y="34"/>
                </a:moveTo>
                <a:cubicBezTo>
                  <a:pt x="1163" y="34"/>
                  <a:pt x="1141" y="56"/>
                  <a:pt x="1141" y="84"/>
                </a:cubicBezTo>
                <a:cubicBezTo>
                  <a:pt x="1141" y="84"/>
                  <a:pt x="1141" y="84"/>
                  <a:pt x="1141" y="84"/>
                </a:cubicBezTo>
                <a:cubicBezTo>
                  <a:pt x="1141" y="112"/>
                  <a:pt x="1163" y="134"/>
                  <a:pt x="1193" y="134"/>
                </a:cubicBezTo>
                <a:cubicBezTo>
                  <a:pt x="1223" y="134"/>
                  <a:pt x="1245" y="112"/>
                  <a:pt x="1245" y="84"/>
                </a:cubicBezTo>
                <a:cubicBezTo>
                  <a:pt x="1245" y="84"/>
                  <a:pt x="1245" y="84"/>
                  <a:pt x="1245" y="84"/>
                </a:cubicBezTo>
                <a:cubicBezTo>
                  <a:pt x="1245" y="56"/>
                  <a:pt x="1223" y="34"/>
                  <a:pt x="1193" y="34"/>
                </a:cubicBezTo>
                <a:close/>
                <a:moveTo>
                  <a:pt x="1218" y="84"/>
                </a:moveTo>
                <a:cubicBezTo>
                  <a:pt x="1218" y="99"/>
                  <a:pt x="1209" y="111"/>
                  <a:pt x="1193" y="111"/>
                </a:cubicBezTo>
                <a:cubicBezTo>
                  <a:pt x="1178" y="111"/>
                  <a:pt x="1168" y="98"/>
                  <a:pt x="1168" y="84"/>
                </a:cubicBezTo>
                <a:cubicBezTo>
                  <a:pt x="1168" y="84"/>
                  <a:pt x="1168" y="84"/>
                  <a:pt x="1168" y="84"/>
                </a:cubicBezTo>
                <a:cubicBezTo>
                  <a:pt x="1168" y="70"/>
                  <a:pt x="1177" y="58"/>
                  <a:pt x="1193" y="58"/>
                </a:cubicBezTo>
                <a:cubicBezTo>
                  <a:pt x="1208" y="58"/>
                  <a:pt x="1218" y="70"/>
                  <a:pt x="1218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0375F64-E651-1A0A-ABF1-9C38BA663F9F}"/>
              </a:ext>
            </a:extLst>
          </p:cNvPr>
          <p:cNvSpPr txBox="1"/>
          <p:nvPr userDrawn="1"/>
        </p:nvSpPr>
        <p:spPr>
          <a:xfrm>
            <a:off x="750334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2025 Lenovo Internal. All rights reserved.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686943-1740-50FE-BBA3-E66C509CDB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25233" y="6346633"/>
            <a:ext cx="3875856" cy="26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02700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758827" y="1812555"/>
            <a:ext cx="9907588" cy="2759445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4400" b="1" spc="-150">
                <a:solidFill>
                  <a:schemeClr val="tx1"/>
                </a:solidFill>
              </a:defRPr>
            </a:lvl1pPr>
            <a:lvl2pPr marL="341313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787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758826" y="5045445"/>
            <a:ext cx="9907588" cy="406265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2400" b="1" spc="-150" baseline="0">
                <a:solidFill>
                  <a:schemeClr val="tx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815315-0D5A-DC09-BF8B-37391016484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37CD95-D004-2B21-4A36-C02C76A5C015}"/>
              </a:ext>
            </a:extLst>
          </p:cNvPr>
          <p:cNvGrpSpPr/>
          <p:nvPr userDrawn="1"/>
        </p:nvGrpSpPr>
        <p:grpSpPr>
          <a:xfrm>
            <a:off x="758826" y="788987"/>
            <a:ext cx="990600" cy="735013"/>
            <a:chOff x="657226" y="398463"/>
            <a:chExt cx="990600" cy="735013"/>
          </a:xfrm>
          <a:gradFill>
            <a:gsLst>
              <a:gs pos="100000">
                <a:srgbClr val="F5A598"/>
              </a:gs>
              <a:gs pos="47000">
                <a:srgbClr val="D2ADC9"/>
              </a:gs>
              <a:gs pos="77000">
                <a:srgbClr val="E6BDC1"/>
              </a:gs>
              <a:gs pos="9000">
                <a:srgbClr val="A7B6D3"/>
              </a:gs>
            </a:gsLst>
            <a:lin ang="13500000" scaled="1"/>
          </a:gra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7478010D-01FF-497C-41EB-76A4E063D3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7226" y="398463"/>
              <a:ext cx="452438" cy="735013"/>
            </a:xfrm>
            <a:custGeom>
              <a:avLst/>
              <a:gdLst>
                <a:gd name="T0" fmla="*/ 0 w 452"/>
                <a:gd name="T1" fmla="*/ 428 h 736"/>
                <a:gd name="T2" fmla="*/ 422 w 452"/>
                <a:gd name="T3" fmla="*/ 0 h 736"/>
                <a:gd name="T4" fmla="*/ 452 w 452"/>
                <a:gd name="T5" fmla="*/ 144 h 736"/>
                <a:gd name="T6" fmla="*/ 228 w 452"/>
                <a:gd name="T7" fmla="*/ 370 h 736"/>
                <a:gd name="T8" fmla="*/ 370 w 452"/>
                <a:gd name="T9" fmla="*/ 370 h 736"/>
                <a:gd name="T10" fmla="*/ 370 w 452"/>
                <a:gd name="T11" fmla="*/ 736 h 736"/>
                <a:gd name="T12" fmla="*/ 0 w 452"/>
                <a:gd name="T13" fmla="*/ 736 h 736"/>
                <a:gd name="T14" fmla="*/ 0 w 452"/>
                <a:gd name="T15" fmla="*/ 42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2" h="736">
                  <a:moveTo>
                    <a:pt x="0" y="428"/>
                  </a:moveTo>
                  <a:cubicBezTo>
                    <a:pt x="0" y="126"/>
                    <a:pt x="151" y="5"/>
                    <a:pt x="422" y="0"/>
                  </a:cubicBezTo>
                  <a:cubicBezTo>
                    <a:pt x="452" y="144"/>
                    <a:pt x="452" y="144"/>
                    <a:pt x="452" y="144"/>
                  </a:cubicBezTo>
                  <a:cubicBezTo>
                    <a:pt x="294" y="160"/>
                    <a:pt x="217" y="240"/>
                    <a:pt x="228" y="370"/>
                  </a:cubicBezTo>
                  <a:cubicBezTo>
                    <a:pt x="370" y="370"/>
                    <a:pt x="370" y="370"/>
                    <a:pt x="370" y="370"/>
                  </a:cubicBezTo>
                  <a:cubicBezTo>
                    <a:pt x="370" y="736"/>
                    <a:pt x="370" y="736"/>
                    <a:pt x="370" y="736"/>
                  </a:cubicBezTo>
                  <a:cubicBezTo>
                    <a:pt x="0" y="736"/>
                    <a:pt x="0" y="736"/>
                    <a:pt x="0" y="736"/>
                  </a:cubicBezTo>
                  <a:lnTo>
                    <a:pt x="0" y="4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7C4737E-BF88-7B2F-7399-008A3E052A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388" y="398463"/>
              <a:ext cx="452438" cy="735013"/>
            </a:xfrm>
            <a:custGeom>
              <a:avLst/>
              <a:gdLst>
                <a:gd name="T0" fmla="*/ 0 w 452"/>
                <a:gd name="T1" fmla="*/ 428 h 736"/>
                <a:gd name="T2" fmla="*/ 422 w 452"/>
                <a:gd name="T3" fmla="*/ 0 h 736"/>
                <a:gd name="T4" fmla="*/ 452 w 452"/>
                <a:gd name="T5" fmla="*/ 144 h 736"/>
                <a:gd name="T6" fmla="*/ 228 w 452"/>
                <a:gd name="T7" fmla="*/ 370 h 736"/>
                <a:gd name="T8" fmla="*/ 370 w 452"/>
                <a:gd name="T9" fmla="*/ 370 h 736"/>
                <a:gd name="T10" fmla="*/ 370 w 452"/>
                <a:gd name="T11" fmla="*/ 736 h 736"/>
                <a:gd name="T12" fmla="*/ 0 w 452"/>
                <a:gd name="T13" fmla="*/ 736 h 736"/>
                <a:gd name="T14" fmla="*/ 0 w 452"/>
                <a:gd name="T15" fmla="*/ 42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2" h="736">
                  <a:moveTo>
                    <a:pt x="0" y="428"/>
                  </a:moveTo>
                  <a:cubicBezTo>
                    <a:pt x="0" y="126"/>
                    <a:pt x="151" y="5"/>
                    <a:pt x="422" y="0"/>
                  </a:cubicBezTo>
                  <a:cubicBezTo>
                    <a:pt x="452" y="144"/>
                    <a:pt x="452" y="144"/>
                    <a:pt x="452" y="144"/>
                  </a:cubicBezTo>
                  <a:cubicBezTo>
                    <a:pt x="294" y="160"/>
                    <a:pt x="217" y="240"/>
                    <a:pt x="228" y="370"/>
                  </a:cubicBezTo>
                  <a:cubicBezTo>
                    <a:pt x="370" y="370"/>
                    <a:pt x="370" y="370"/>
                    <a:pt x="370" y="370"/>
                  </a:cubicBezTo>
                  <a:cubicBezTo>
                    <a:pt x="370" y="736"/>
                    <a:pt x="370" y="736"/>
                    <a:pt x="370" y="736"/>
                  </a:cubicBezTo>
                  <a:cubicBezTo>
                    <a:pt x="0" y="736"/>
                    <a:pt x="0" y="736"/>
                    <a:pt x="0" y="736"/>
                  </a:cubicBezTo>
                  <a:lnTo>
                    <a:pt x="0" y="4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F5BF3C5-0B57-6C25-FE27-35B8355A4C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3677" y="6346633"/>
            <a:ext cx="3875852" cy="26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01657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Layout_Black">
    <p:bg>
      <p:bgPr>
        <a:solidFill>
          <a:srgbClr val="1E01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758827" y="1812555"/>
            <a:ext cx="9912096" cy="2763845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4400" b="1" spc="-150">
                <a:solidFill>
                  <a:schemeClr val="bg1"/>
                </a:solidFill>
              </a:defRPr>
            </a:lvl1pPr>
            <a:lvl2pPr marL="341313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787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758826" y="5045445"/>
            <a:ext cx="9912097" cy="406265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2400" b="1" spc="-150" baseline="0">
                <a:solidFill>
                  <a:schemeClr val="bg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005ED3-DC5A-16D6-BC0D-2BC8DBC127C3}"/>
              </a:ext>
            </a:extLst>
          </p:cNvPr>
          <p:cNvSpPr txBox="1"/>
          <p:nvPr userDrawn="1"/>
        </p:nvSpPr>
        <p:spPr>
          <a:xfrm>
            <a:off x="1602289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2025 Lenovo Internal. All rights reserved.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B189A2-A5C7-0BFE-DC45-2B6C62F67C0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584051D-228D-60EF-D68E-4B4E925E17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425E7774-98DD-0FEF-9145-91D6B46D26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7F3BA1AE-9A9D-B9A4-5403-6AA4C35F1E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437AAFBE-8A17-35F2-274B-EB0FA065C2D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A3380145-9EE8-3EC6-9B1C-FB9540A9C7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0BF31EAF-B3E0-97CF-2E5E-B91BC8A708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0F3C66CC-04BD-A3C8-72CC-31B30C4C59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5C380F-7235-3AB0-03FD-9418F9E88CA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302BD98-6DAE-1743-EC0B-3BD86F2E6E9E}"/>
              </a:ext>
            </a:extLst>
          </p:cNvPr>
          <p:cNvGrpSpPr/>
          <p:nvPr userDrawn="1"/>
        </p:nvGrpSpPr>
        <p:grpSpPr>
          <a:xfrm>
            <a:off x="758826" y="788987"/>
            <a:ext cx="990600" cy="735013"/>
            <a:chOff x="657226" y="398463"/>
            <a:chExt cx="990600" cy="735013"/>
          </a:xfrm>
          <a:gradFill>
            <a:gsLst>
              <a:gs pos="100000">
                <a:srgbClr val="391262"/>
              </a:gs>
              <a:gs pos="26000">
                <a:srgbClr val="64131E"/>
              </a:gs>
              <a:gs pos="0">
                <a:srgbClr val="831B22"/>
              </a:gs>
              <a:gs pos="66000">
                <a:srgbClr val="4D144A"/>
              </a:gs>
            </a:gsLst>
            <a:lin ang="13500000" scaled="1"/>
          </a:gra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427A43A-50DD-D6E1-5FBF-AC4CB78705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7226" y="398463"/>
              <a:ext cx="452438" cy="735013"/>
            </a:xfrm>
            <a:custGeom>
              <a:avLst/>
              <a:gdLst>
                <a:gd name="T0" fmla="*/ 0 w 452"/>
                <a:gd name="T1" fmla="*/ 428 h 736"/>
                <a:gd name="T2" fmla="*/ 422 w 452"/>
                <a:gd name="T3" fmla="*/ 0 h 736"/>
                <a:gd name="T4" fmla="*/ 452 w 452"/>
                <a:gd name="T5" fmla="*/ 144 h 736"/>
                <a:gd name="T6" fmla="*/ 228 w 452"/>
                <a:gd name="T7" fmla="*/ 370 h 736"/>
                <a:gd name="T8" fmla="*/ 370 w 452"/>
                <a:gd name="T9" fmla="*/ 370 h 736"/>
                <a:gd name="T10" fmla="*/ 370 w 452"/>
                <a:gd name="T11" fmla="*/ 736 h 736"/>
                <a:gd name="T12" fmla="*/ 0 w 452"/>
                <a:gd name="T13" fmla="*/ 736 h 736"/>
                <a:gd name="T14" fmla="*/ 0 w 452"/>
                <a:gd name="T15" fmla="*/ 42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2" h="736">
                  <a:moveTo>
                    <a:pt x="0" y="428"/>
                  </a:moveTo>
                  <a:cubicBezTo>
                    <a:pt x="0" y="126"/>
                    <a:pt x="151" y="5"/>
                    <a:pt x="422" y="0"/>
                  </a:cubicBezTo>
                  <a:cubicBezTo>
                    <a:pt x="452" y="144"/>
                    <a:pt x="452" y="144"/>
                    <a:pt x="452" y="144"/>
                  </a:cubicBezTo>
                  <a:cubicBezTo>
                    <a:pt x="294" y="160"/>
                    <a:pt x="217" y="240"/>
                    <a:pt x="228" y="370"/>
                  </a:cubicBezTo>
                  <a:cubicBezTo>
                    <a:pt x="370" y="370"/>
                    <a:pt x="370" y="370"/>
                    <a:pt x="370" y="370"/>
                  </a:cubicBezTo>
                  <a:cubicBezTo>
                    <a:pt x="370" y="736"/>
                    <a:pt x="370" y="736"/>
                    <a:pt x="370" y="736"/>
                  </a:cubicBezTo>
                  <a:cubicBezTo>
                    <a:pt x="0" y="736"/>
                    <a:pt x="0" y="736"/>
                    <a:pt x="0" y="736"/>
                  </a:cubicBezTo>
                  <a:lnTo>
                    <a:pt x="0" y="4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10BB8F0C-C9B6-64D7-DD2C-3BDDA0FDE7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388" y="398463"/>
              <a:ext cx="452438" cy="735013"/>
            </a:xfrm>
            <a:custGeom>
              <a:avLst/>
              <a:gdLst>
                <a:gd name="T0" fmla="*/ 0 w 452"/>
                <a:gd name="T1" fmla="*/ 428 h 736"/>
                <a:gd name="T2" fmla="*/ 422 w 452"/>
                <a:gd name="T3" fmla="*/ 0 h 736"/>
                <a:gd name="T4" fmla="*/ 452 w 452"/>
                <a:gd name="T5" fmla="*/ 144 h 736"/>
                <a:gd name="T6" fmla="*/ 228 w 452"/>
                <a:gd name="T7" fmla="*/ 370 h 736"/>
                <a:gd name="T8" fmla="*/ 370 w 452"/>
                <a:gd name="T9" fmla="*/ 370 h 736"/>
                <a:gd name="T10" fmla="*/ 370 w 452"/>
                <a:gd name="T11" fmla="*/ 736 h 736"/>
                <a:gd name="T12" fmla="*/ 0 w 452"/>
                <a:gd name="T13" fmla="*/ 736 h 736"/>
                <a:gd name="T14" fmla="*/ 0 w 452"/>
                <a:gd name="T15" fmla="*/ 42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2" h="736">
                  <a:moveTo>
                    <a:pt x="0" y="428"/>
                  </a:moveTo>
                  <a:cubicBezTo>
                    <a:pt x="0" y="126"/>
                    <a:pt x="151" y="5"/>
                    <a:pt x="422" y="0"/>
                  </a:cubicBezTo>
                  <a:cubicBezTo>
                    <a:pt x="452" y="144"/>
                    <a:pt x="452" y="144"/>
                    <a:pt x="452" y="144"/>
                  </a:cubicBezTo>
                  <a:cubicBezTo>
                    <a:pt x="294" y="160"/>
                    <a:pt x="217" y="240"/>
                    <a:pt x="228" y="370"/>
                  </a:cubicBezTo>
                  <a:cubicBezTo>
                    <a:pt x="370" y="370"/>
                    <a:pt x="370" y="370"/>
                    <a:pt x="370" y="370"/>
                  </a:cubicBezTo>
                  <a:cubicBezTo>
                    <a:pt x="370" y="736"/>
                    <a:pt x="370" y="736"/>
                    <a:pt x="370" y="736"/>
                  </a:cubicBezTo>
                  <a:cubicBezTo>
                    <a:pt x="0" y="736"/>
                    <a:pt x="0" y="736"/>
                    <a:pt x="0" y="736"/>
                  </a:cubicBezTo>
                  <a:lnTo>
                    <a:pt x="0" y="4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7328E18C-A425-47D5-5790-B0EF9CA031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5444" y="6346633"/>
            <a:ext cx="3875856" cy="26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54041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Layout_Color">
    <p:bg>
      <p:bgPr>
        <a:gradFill>
          <a:gsLst>
            <a:gs pos="100000">
              <a:srgbClr val="391262"/>
            </a:gs>
            <a:gs pos="38000">
              <a:srgbClr val="64131E"/>
            </a:gs>
            <a:gs pos="0">
              <a:srgbClr val="831B22"/>
            </a:gs>
            <a:gs pos="71000">
              <a:srgbClr val="4D144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758827" y="1812555"/>
            <a:ext cx="9907586" cy="2759445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4400" b="1" spc="-150">
                <a:solidFill>
                  <a:schemeClr val="bg1"/>
                </a:solidFill>
              </a:defRPr>
            </a:lvl1pPr>
            <a:lvl2pPr marL="341313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787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758826" y="5045445"/>
            <a:ext cx="9907587" cy="406265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2400" b="1" spc="-150" baseline="0">
                <a:solidFill>
                  <a:schemeClr val="bg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A4D94C-10A5-93DD-7545-E8A78E3E76DF}"/>
              </a:ext>
            </a:extLst>
          </p:cNvPr>
          <p:cNvSpPr txBox="1"/>
          <p:nvPr userDrawn="1"/>
        </p:nvSpPr>
        <p:spPr>
          <a:xfrm>
            <a:off x="1602289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2025 Lenovo Internal. All rights reserved.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18A1024-2417-9AB8-1B11-FFC8E666406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EF2F641-C50E-7EF9-174F-C814CE79B1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EB7F9CF2-27FB-5CFF-3AF9-F3D782AF8F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A4FE0BE7-E21B-0A34-6A99-A25D9D183E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D9344221-152E-2762-91B6-95EFB33B4E1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2B8FF3A7-A802-4EFD-1B3E-BE4FD55930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8E61D3F6-A1B4-B1CF-57E5-6C0A92BC8AC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CECCA6D3-F3B6-26C6-0F5D-83832B6120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A179E8-3325-1689-7216-8DD26DF9516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897E0CA-E9A9-E0E3-3CBF-4638AF7AEA37}"/>
              </a:ext>
            </a:extLst>
          </p:cNvPr>
          <p:cNvGrpSpPr/>
          <p:nvPr userDrawn="1"/>
        </p:nvGrpSpPr>
        <p:grpSpPr>
          <a:xfrm>
            <a:off x="758826" y="788987"/>
            <a:ext cx="990600" cy="735013"/>
            <a:chOff x="657226" y="398463"/>
            <a:chExt cx="990600" cy="735013"/>
          </a:xfrm>
          <a:solidFill>
            <a:schemeClr val="bg1"/>
          </a:solidFill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7EEF4626-4306-CF44-30F2-238CF5A9D2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7226" y="398463"/>
              <a:ext cx="452438" cy="735013"/>
            </a:xfrm>
            <a:custGeom>
              <a:avLst/>
              <a:gdLst>
                <a:gd name="T0" fmla="*/ 0 w 452"/>
                <a:gd name="T1" fmla="*/ 428 h 736"/>
                <a:gd name="T2" fmla="*/ 422 w 452"/>
                <a:gd name="T3" fmla="*/ 0 h 736"/>
                <a:gd name="T4" fmla="*/ 452 w 452"/>
                <a:gd name="T5" fmla="*/ 144 h 736"/>
                <a:gd name="T6" fmla="*/ 228 w 452"/>
                <a:gd name="T7" fmla="*/ 370 h 736"/>
                <a:gd name="T8" fmla="*/ 370 w 452"/>
                <a:gd name="T9" fmla="*/ 370 h 736"/>
                <a:gd name="T10" fmla="*/ 370 w 452"/>
                <a:gd name="T11" fmla="*/ 736 h 736"/>
                <a:gd name="T12" fmla="*/ 0 w 452"/>
                <a:gd name="T13" fmla="*/ 736 h 736"/>
                <a:gd name="T14" fmla="*/ 0 w 452"/>
                <a:gd name="T15" fmla="*/ 42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2" h="736">
                  <a:moveTo>
                    <a:pt x="0" y="428"/>
                  </a:moveTo>
                  <a:cubicBezTo>
                    <a:pt x="0" y="126"/>
                    <a:pt x="151" y="5"/>
                    <a:pt x="422" y="0"/>
                  </a:cubicBezTo>
                  <a:cubicBezTo>
                    <a:pt x="452" y="144"/>
                    <a:pt x="452" y="144"/>
                    <a:pt x="452" y="144"/>
                  </a:cubicBezTo>
                  <a:cubicBezTo>
                    <a:pt x="294" y="160"/>
                    <a:pt x="217" y="240"/>
                    <a:pt x="228" y="370"/>
                  </a:cubicBezTo>
                  <a:cubicBezTo>
                    <a:pt x="370" y="370"/>
                    <a:pt x="370" y="370"/>
                    <a:pt x="370" y="370"/>
                  </a:cubicBezTo>
                  <a:cubicBezTo>
                    <a:pt x="370" y="736"/>
                    <a:pt x="370" y="736"/>
                    <a:pt x="370" y="736"/>
                  </a:cubicBezTo>
                  <a:cubicBezTo>
                    <a:pt x="0" y="736"/>
                    <a:pt x="0" y="736"/>
                    <a:pt x="0" y="736"/>
                  </a:cubicBezTo>
                  <a:lnTo>
                    <a:pt x="0" y="4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6E76F828-F318-AE96-8117-C054CA893D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388" y="398463"/>
              <a:ext cx="452438" cy="735013"/>
            </a:xfrm>
            <a:custGeom>
              <a:avLst/>
              <a:gdLst>
                <a:gd name="T0" fmla="*/ 0 w 452"/>
                <a:gd name="T1" fmla="*/ 428 h 736"/>
                <a:gd name="T2" fmla="*/ 422 w 452"/>
                <a:gd name="T3" fmla="*/ 0 h 736"/>
                <a:gd name="T4" fmla="*/ 452 w 452"/>
                <a:gd name="T5" fmla="*/ 144 h 736"/>
                <a:gd name="T6" fmla="*/ 228 w 452"/>
                <a:gd name="T7" fmla="*/ 370 h 736"/>
                <a:gd name="T8" fmla="*/ 370 w 452"/>
                <a:gd name="T9" fmla="*/ 370 h 736"/>
                <a:gd name="T10" fmla="*/ 370 w 452"/>
                <a:gd name="T11" fmla="*/ 736 h 736"/>
                <a:gd name="T12" fmla="*/ 0 w 452"/>
                <a:gd name="T13" fmla="*/ 736 h 736"/>
                <a:gd name="T14" fmla="*/ 0 w 452"/>
                <a:gd name="T15" fmla="*/ 42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2" h="736">
                  <a:moveTo>
                    <a:pt x="0" y="428"/>
                  </a:moveTo>
                  <a:cubicBezTo>
                    <a:pt x="0" y="126"/>
                    <a:pt x="151" y="5"/>
                    <a:pt x="422" y="0"/>
                  </a:cubicBezTo>
                  <a:cubicBezTo>
                    <a:pt x="452" y="144"/>
                    <a:pt x="452" y="144"/>
                    <a:pt x="452" y="144"/>
                  </a:cubicBezTo>
                  <a:cubicBezTo>
                    <a:pt x="294" y="160"/>
                    <a:pt x="217" y="240"/>
                    <a:pt x="228" y="370"/>
                  </a:cubicBezTo>
                  <a:cubicBezTo>
                    <a:pt x="370" y="370"/>
                    <a:pt x="370" y="370"/>
                    <a:pt x="370" y="370"/>
                  </a:cubicBezTo>
                  <a:cubicBezTo>
                    <a:pt x="370" y="736"/>
                    <a:pt x="370" y="736"/>
                    <a:pt x="370" y="736"/>
                  </a:cubicBezTo>
                  <a:cubicBezTo>
                    <a:pt x="0" y="736"/>
                    <a:pt x="0" y="736"/>
                    <a:pt x="0" y="736"/>
                  </a:cubicBezTo>
                  <a:lnTo>
                    <a:pt x="0" y="4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616291C1-8B85-5FE1-F17C-90945368B6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5444" y="6346633"/>
            <a:ext cx="3875856" cy="26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17141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6094412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8"/>
          </p:nvPr>
        </p:nvSpPr>
        <p:spPr bwMode="gray">
          <a:xfrm>
            <a:off x="6856412" y="1307593"/>
            <a:ext cx="4572001" cy="4788408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6856412" y="442528"/>
            <a:ext cx="4572001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FBC96C-E04F-90E6-1BBE-C65ECD6E5C1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C218DD-3DC6-EC91-05D1-6D900405FD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3677" y="6346633"/>
            <a:ext cx="3875852" cy="26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55685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/ Product_Black">
    <p:bg>
      <p:bgPr>
        <a:solidFill>
          <a:srgbClr val="1E0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6094412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8"/>
          </p:nvPr>
        </p:nvSpPr>
        <p:spPr bwMode="gray">
          <a:xfrm>
            <a:off x="6856414" y="1307592"/>
            <a:ext cx="4572000" cy="4788408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6856413" y="442528"/>
            <a:ext cx="4572001" cy="41857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7B1794D-FA0C-402F-EB44-A50D8C3D4FEE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37DE7D4-E216-9606-EAAF-1A8B5AF40F9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6A780702-9C9B-96F4-8B07-21C9D8C8A0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37E1B9D4-3009-CCED-240A-6514B89A344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F8592D55-D1DD-021F-F58A-C23393CDA10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46ECC017-F717-4757-9B44-6475FFD17C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278498B7-D9E9-F174-4F80-972AA25563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B8B70A7C-1FE3-4C27-A360-FF4D04AB32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40BBE49-3380-52D0-1396-73ED8BD97A88}"/>
              </a:ext>
            </a:extLst>
          </p:cNvPr>
          <p:cNvSpPr txBox="1"/>
          <p:nvPr userDrawn="1"/>
        </p:nvSpPr>
        <p:spPr>
          <a:xfrm>
            <a:off x="1602289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2025 Lenovo Internal. All rights reserved.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84DA8-2577-7EF4-6122-06E4DEEB80A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FC5FD2-A43E-E463-3C94-3F6DDBAF49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33051" y="6346633"/>
            <a:ext cx="3875856" cy="26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97037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760412" y="442528"/>
            <a:ext cx="10671049" cy="41857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760414" y="1524000"/>
            <a:ext cx="10668000" cy="4572000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E9C038-E754-006F-B382-D714EB9495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89A06E-CDF2-547F-DFEA-13CE405780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3677" y="6346633"/>
            <a:ext cx="3875852" cy="26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6614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Slide_Black">
    <p:bg>
      <p:bgPr>
        <a:solidFill>
          <a:srgbClr val="1E0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760412" y="442528"/>
            <a:ext cx="10668001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760414" y="1523999"/>
            <a:ext cx="10668000" cy="4572001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034602-4EFB-8E5B-8FAA-B579A05D71D3}"/>
              </a:ext>
            </a:extLst>
          </p:cNvPr>
          <p:cNvSpPr txBox="1"/>
          <p:nvPr userDrawn="1"/>
        </p:nvSpPr>
        <p:spPr>
          <a:xfrm>
            <a:off x="1602289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2025 Lenovo Internal. All rights reserved.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630DE35-2B9A-CC16-D878-AF4BA659CB0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298FF46-F393-7505-AC93-A34D0D7FD1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10DDEA8-C62F-FFEF-8E88-937A40610A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A5215B45-7283-2B79-53B8-8EC24F78CF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9C313BF5-1342-2D50-4CD8-F0843C8D59D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499A91AC-5617-3A97-3CA7-56FF0F2C26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C7400D53-2A85-B307-D1F5-7E6EB77D05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CB004BB-6761-8374-A9BD-CD2644D661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222CEF-FCD3-E840-7AE1-E900A5D59C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9BA68C-2C1A-E2C1-9D79-B82DD41545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25233" y="6346633"/>
            <a:ext cx="3875856" cy="26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33210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2E9409-35B8-57EB-2941-154C5CA02C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84AAF8-8B6A-884A-677B-B4B1189482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3677" y="6346633"/>
            <a:ext cx="3875852" cy="26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35932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_Black">
    <p:bg>
      <p:bgPr>
        <a:solidFill>
          <a:srgbClr val="1E00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2847966-6DB9-1FB6-9676-273C285CBBB9}"/>
              </a:ext>
            </a:extLst>
          </p:cNvPr>
          <p:cNvSpPr txBox="1"/>
          <p:nvPr userDrawn="1"/>
        </p:nvSpPr>
        <p:spPr>
          <a:xfrm>
            <a:off x="1602289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2025 Lenovo Internal. All rights reserved.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2DC449E-FDC8-E32E-E4B6-BCA292AA370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B6D2A24-CAB4-F08D-2B8E-FD0BBEA396C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B5AB7E31-14A7-9501-5A1B-CA9C8DF7F9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62254130-3E7F-93A9-7119-F750B966F2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F09E9735-A341-685A-2E0E-8E623D18233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7576E6CE-DA5C-AF50-7933-59F501DBD1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69BCEF5B-3A08-5E7B-9ED1-3F71D12FBA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B6FEDC4B-7FBE-AE64-86BE-07088AD5B60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94B782-D6B1-E164-080E-40821B7DAF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8B9C22-4D2D-9770-39BA-5CC56CE016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25233" y="6346633"/>
            <a:ext cx="3875856" cy="26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76891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7F1298-487A-B4E6-4008-0A5D51F1C143}"/>
              </a:ext>
            </a:extLst>
          </p:cNvPr>
          <p:cNvGrpSpPr/>
          <p:nvPr userDrawn="1"/>
        </p:nvGrpSpPr>
        <p:grpSpPr>
          <a:xfrm>
            <a:off x="9390324" y="767096"/>
            <a:ext cx="2800087" cy="1898696"/>
            <a:chOff x="9390324" y="767096"/>
            <a:chExt cx="2800087" cy="1898696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BC4C027-8FC0-71EF-963F-3B8A0447C1E8}"/>
                </a:ext>
              </a:extLst>
            </p:cNvPr>
            <p:cNvGrpSpPr/>
            <p:nvPr userDrawn="1"/>
          </p:nvGrpSpPr>
          <p:grpSpPr>
            <a:xfrm>
              <a:off x="9390324" y="936748"/>
              <a:ext cx="1965963" cy="1042086"/>
              <a:chOff x="4988072" y="501936"/>
              <a:chExt cx="1978802" cy="1051017"/>
            </a:xfrm>
            <a:solidFill>
              <a:schemeClr val="accent1"/>
            </a:solidFill>
          </p:grpSpPr>
          <p:sp>
            <p:nvSpPr>
              <p:cNvPr id="72" name="Freeform 5">
                <a:extLst>
                  <a:ext uri="{FF2B5EF4-FFF2-40B4-BE49-F238E27FC236}">
                    <a16:creationId xmlns:a16="http://schemas.microsoft.com/office/drawing/2014/main" id="{AC114BA7-B808-0C61-F4C4-498846EB2C1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59016" y="501936"/>
                <a:ext cx="218094" cy="282813"/>
              </a:xfrm>
              <a:custGeom>
                <a:avLst/>
                <a:gdLst>
                  <a:gd name="T0" fmla="*/ 0 w 502"/>
                  <a:gd name="T1" fmla="*/ 550 h 651"/>
                  <a:gd name="T2" fmla="*/ 83 w 502"/>
                  <a:gd name="T3" fmla="*/ 451 h 651"/>
                  <a:gd name="T4" fmla="*/ 272 w 502"/>
                  <a:gd name="T5" fmla="*/ 528 h 651"/>
                  <a:gd name="T6" fmla="*/ 363 w 502"/>
                  <a:gd name="T7" fmla="*/ 469 h 651"/>
                  <a:gd name="T8" fmla="*/ 363 w 502"/>
                  <a:gd name="T9" fmla="*/ 467 h 651"/>
                  <a:gd name="T10" fmla="*/ 236 w 502"/>
                  <a:gd name="T11" fmla="*/ 386 h 651"/>
                  <a:gd name="T12" fmla="*/ 26 w 502"/>
                  <a:gd name="T13" fmla="*/ 192 h 651"/>
                  <a:gd name="T14" fmla="*/ 26 w 502"/>
                  <a:gd name="T15" fmla="*/ 191 h 651"/>
                  <a:gd name="T16" fmla="*/ 247 w 502"/>
                  <a:gd name="T17" fmla="*/ 0 h 651"/>
                  <a:gd name="T18" fmla="*/ 483 w 502"/>
                  <a:gd name="T19" fmla="*/ 80 h 651"/>
                  <a:gd name="T20" fmla="*/ 410 w 502"/>
                  <a:gd name="T21" fmla="*/ 185 h 651"/>
                  <a:gd name="T22" fmla="*/ 246 w 502"/>
                  <a:gd name="T23" fmla="*/ 123 h 651"/>
                  <a:gd name="T24" fmla="*/ 164 w 502"/>
                  <a:gd name="T25" fmla="*/ 178 h 651"/>
                  <a:gd name="T26" fmla="*/ 164 w 502"/>
                  <a:gd name="T27" fmla="*/ 180 h 651"/>
                  <a:gd name="T28" fmla="*/ 301 w 502"/>
                  <a:gd name="T29" fmla="*/ 263 h 651"/>
                  <a:gd name="T30" fmla="*/ 502 w 502"/>
                  <a:gd name="T31" fmla="*/ 453 h 651"/>
                  <a:gd name="T32" fmla="*/ 502 w 502"/>
                  <a:gd name="T33" fmla="*/ 455 h 651"/>
                  <a:gd name="T34" fmla="*/ 269 w 502"/>
                  <a:gd name="T35" fmla="*/ 651 h 651"/>
                  <a:gd name="T36" fmla="*/ 0 w 502"/>
                  <a:gd name="T37" fmla="*/ 550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2" h="651">
                    <a:moveTo>
                      <a:pt x="0" y="550"/>
                    </a:moveTo>
                    <a:cubicBezTo>
                      <a:pt x="83" y="451"/>
                      <a:pt x="83" y="451"/>
                      <a:pt x="83" y="451"/>
                    </a:cubicBezTo>
                    <a:cubicBezTo>
                      <a:pt x="140" y="498"/>
                      <a:pt x="200" y="528"/>
                      <a:pt x="272" y="528"/>
                    </a:cubicBezTo>
                    <a:cubicBezTo>
                      <a:pt x="329" y="528"/>
                      <a:pt x="363" y="506"/>
                      <a:pt x="363" y="469"/>
                    </a:cubicBezTo>
                    <a:cubicBezTo>
                      <a:pt x="363" y="467"/>
                      <a:pt x="363" y="467"/>
                      <a:pt x="363" y="467"/>
                    </a:cubicBezTo>
                    <a:cubicBezTo>
                      <a:pt x="363" y="431"/>
                      <a:pt x="342" y="413"/>
                      <a:pt x="236" y="386"/>
                    </a:cubicBezTo>
                    <a:cubicBezTo>
                      <a:pt x="108" y="354"/>
                      <a:pt x="26" y="318"/>
                      <a:pt x="26" y="192"/>
                    </a:cubicBezTo>
                    <a:cubicBezTo>
                      <a:pt x="26" y="191"/>
                      <a:pt x="26" y="191"/>
                      <a:pt x="26" y="191"/>
                    </a:cubicBezTo>
                    <a:cubicBezTo>
                      <a:pt x="26" y="76"/>
                      <a:pt x="118" y="0"/>
                      <a:pt x="247" y="0"/>
                    </a:cubicBezTo>
                    <a:cubicBezTo>
                      <a:pt x="340" y="0"/>
                      <a:pt x="419" y="29"/>
                      <a:pt x="483" y="80"/>
                    </a:cubicBezTo>
                    <a:cubicBezTo>
                      <a:pt x="410" y="185"/>
                      <a:pt x="410" y="185"/>
                      <a:pt x="410" y="185"/>
                    </a:cubicBezTo>
                    <a:cubicBezTo>
                      <a:pt x="354" y="146"/>
                      <a:pt x="299" y="123"/>
                      <a:pt x="246" y="123"/>
                    </a:cubicBezTo>
                    <a:cubicBezTo>
                      <a:pt x="192" y="123"/>
                      <a:pt x="164" y="147"/>
                      <a:pt x="164" y="178"/>
                    </a:cubicBezTo>
                    <a:cubicBezTo>
                      <a:pt x="164" y="180"/>
                      <a:pt x="164" y="180"/>
                      <a:pt x="164" y="180"/>
                    </a:cubicBezTo>
                    <a:cubicBezTo>
                      <a:pt x="164" y="221"/>
                      <a:pt x="191" y="235"/>
                      <a:pt x="301" y="263"/>
                    </a:cubicBezTo>
                    <a:cubicBezTo>
                      <a:pt x="429" y="297"/>
                      <a:pt x="502" y="343"/>
                      <a:pt x="502" y="453"/>
                    </a:cubicBezTo>
                    <a:cubicBezTo>
                      <a:pt x="502" y="455"/>
                      <a:pt x="502" y="455"/>
                      <a:pt x="502" y="455"/>
                    </a:cubicBezTo>
                    <a:cubicBezTo>
                      <a:pt x="502" y="581"/>
                      <a:pt x="406" y="651"/>
                      <a:pt x="269" y="651"/>
                    </a:cubicBezTo>
                    <a:cubicBezTo>
                      <a:pt x="173" y="651"/>
                      <a:pt x="76" y="618"/>
                      <a:pt x="0" y="5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6">
                <a:extLst>
                  <a:ext uri="{FF2B5EF4-FFF2-40B4-BE49-F238E27FC236}">
                    <a16:creationId xmlns:a16="http://schemas.microsoft.com/office/drawing/2014/main" id="{03055FF5-EB33-F09D-784D-C7AD0188032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91295" y="566212"/>
                <a:ext cx="322264" cy="214547"/>
              </a:xfrm>
              <a:custGeom>
                <a:avLst/>
                <a:gdLst>
                  <a:gd name="T0" fmla="*/ 0 w 741"/>
                  <a:gd name="T1" fmla="*/ 9 h 494"/>
                  <a:gd name="T2" fmla="*/ 138 w 741"/>
                  <a:gd name="T3" fmla="*/ 9 h 494"/>
                  <a:gd name="T4" fmla="*/ 138 w 741"/>
                  <a:gd name="T5" fmla="*/ 78 h 494"/>
                  <a:gd name="T6" fmla="*/ 281 w 741"/>
                  <a:gd name="T7" fmla="*/ 0 h 494"/>
                  <a:gd name="T8" fmla="*/ 418 w 741"/>
                  <a:gd name="T9" fmla="*/ 77 h 494"/>
                  <a:gd name="T10" fmla="*/ 577 w 741"/>
                  <a:gd name="T11" fmla="*/ 0 h 494"/>
                  <a:gd name="T12" fmla="*/ 741 w 741"/>
                  <a:gd name="T13" fmla="*/ 178 h 494"/>
                  <a:gd name="T14" fmla="*/ 741 w 741"/>
                  <a:gd name="T15" fmla="*/ 494 h 494"/>
                  <a:gd name="T16" fmla="*/ 603 w 741"/>
                  <a:gd name="T17" fmla="*/ 494 h 494"/>
                  <a:gd name="T18" fmla="*/ 603 w 741"/>
                  <a:gd name="T19" fmla="*/ 224 h 494"/>
                  <a:gd name="T20" fmla="*/ 523 w 741"/>
                  <a:gd name="T21" fmla="*/ 125 h 494"/>
                  <a:gd name="T22" fmla="*/ 439 w 741"/>
                  <a:gd name="T23" fmla="*/ 224 h 494"/>
                  <a:gd name="T24" fmla="*/ 439 w 741"/>
                  <a:gd name="T25" fmla="*/ 494 h 494"/>
                  <a:gd name="T26" fmla="*/ 302 w 741"/>
                  <a:gd name="T27" fmla="*/ 494 h 494"/>
                  <a:gd name="T28" fmla="*/ 302 w 741"/>
                  <a:gd name="T29" fmla="*/ 224 h 494"/>
                  <a:gd name="T30" fmla="*/ 221 w 741"/>
                  <a:gd name="T31" fmla="*/ 125 h 494"/>
                  <a:gd name="T32" fmla="*/ 138 w 741"/>
                  <a:gd name="T33" fmla="*/ 224 h 494"/>
                  <a:gd name="T34" fmla="*/ 138 w 741"/>
                  <a:gd name="T35" fmla="*/ 494 h 494"/>
                  <a:gd name="T36" fmla="*/ 0 w 741"/>
                  <a:gd name="T37" fmla="*/ 494 h 494"/>
                  <a:gd name="T38" fmla="*/ 0 w 741"/>
                  <a:gd name="T39" fmla="*/ 9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41" h="494">
                    <a:moveTo>
                      <a:pt x="0" y="9"/>
                    </a:moveTo>
                    <a:cubicBezTo>
                      <a:pt x="138" y="9"/>
                      <a:pt x="138" y="9"/>
                      <a:pt x="138" y="9"/>
                    </a:cubicBezTo>
                    <a:cubicBezTo>
                      <a:pt x="138" y="78"/>
                      <a:pt x="138" y="78"/>
                      <a:pt x="138" y="78"/>
                    </a:cubicBezTo>
                    <a:cubicBezTo>
                      <a:pt x="170" y="37"/>
                      <a:pt x="211" y="0"/>
                      <a:pt x="281" y="0"/>
                    </a:cubicBezTo>
                    <a:cubicBezTo>
                      <a:pt x="344" y="0"/>
                      <a:pt x="392" y="28"/>
                      <a:pt x="418" y="77"/>
                    </a:cubicBezTo>
                    <a:cubicBezTo>
                      <a:pt x="460" y="27"/>
                      <a:pt x="511" y="0"/>
                      <a:pt x="577" y="0"/>
                    </a:cubicBezTo>
                    <a:cubicBezTo>
                      <a:pt x="679" y="0"/>
                      <a:pt x="741" y="62"/>
                      <a:pt x="741" y="178"/>
                    </a:cubicBezTo>
                    <a:cubicBezTo>
                      <a:pt x="741" y="494"/>
                      <a:pt x="741" y="494"/>
                      <a:pt x="741" y="494"/>
                    </a:cubicBezTo>
                    <a:cubicBezTo>
                      <a:pt x="603" y="494"/>
                      <a:pt x="603" y="494"/>
                      <a:pt x="603" y="494"/>
                    </a:cubicBezTo>
                    <a:cubicBezTo>
                      <a:pt x="603" y="224"/>
                      <a:pt x="603" y="224"/>
                      <a:pt x="603" y="224"/>
                    </a:cubicBezTo>
                    <a:cubicBezTo>
                      <a:pt x="603" y="159"/>
                      <a:pt x="574" y="125"/>
                      <a:pt x="523" y="125"/>
                    </a:cubicBezTo>
                    <a:cubicBezTo>
                      <a:pt x="471" y="125"/>
                      <a:pt x="439" y="159"/>
                      <a:pt x="439" y="224"/>
                    </a:cubicBezTo>
                    <a:cubicBezTo>
                      <a:pt x="439" y="494"/>
                      <a:pt x="439" y="494"/>
                      <a:pt x="439" y="494"/>
                    </a:cubicBezTo>
                    <a:cubicBezTo>
                      <a:pt x="302" y="494"/>
                      <a:pt x="302" y="494"/>
                      <a:pt x="302" y="494"/>
                    </a:cubicBezTo>
                    <a:cubicBezTo>
                      <a:pt x="302" y="224"/>
                      <a:pt x="302" y="224"/>
                      <a:pt x="302" y="224"/>
                    </a:cubicBezTo>
                    <a:cubicBezTo>
                      <a:pt x="302" y="159"/>
                      <a:pt x="273" y="125"/>
                      <a:pt x="221" y="125"/>
                    </a:cubicBezTo>
                    <a:cubicBezTo>
                      <a:pt x="170" y="125"/>
                      <a:pt x="138" y="159"/>
                      <a:pt x="138" y="224"/>
                    </a:cubicBezTo>
                    <a:cubicBezTo>
                      <a:pt x="138" y="494"/>
                      <a:pt x="138" y="494"/>
                      <a:pt x="138" y="494"/>
                    </a:cubicBezTo>
                    <a:cubicBezTo>
                      <a:pt x="0" y="494"/>
                      <a:pt x="0" y="494"/>
                      <a:pt x="0" y="494"/>
                    </a:cubicBez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7">
                <a:extLst>
                  <a:ext uri="{FF2B5EF4-FFF2-40B4-BE49-F238E27FC236}">
                    <a16:creationId xmlns:a16="http://schemas.microsoft.com/office/drawing/2014/main" id="{EF0C28DE-3EA0-613C-F6F5-A668E5A933D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125971" y="567985"/>
                <a:ext cx="193713" cy="216764"/>
              </a:xfrm>
              <a:custGeom>
                <a:avLst/>
                <a:gdLst>
                  <a:gd name="T0" fmla="*/ 0 w 446"/>
                  <a:gd name="T1" fmla="*/ 351 h 499"/>
                  <a:gd name="T2" fmla="*/ 0 w 446"/>
                  <a:gd name="T3" fmla="*/ 349 h 499"/>
                  <a:gd name="T4" fmla="*/ 195 w 446"/>
                  <a:gd name="T5" fmla="*/ 194 h 499"/>
                  <a:gd name="T6" fmla="*/ 314 w 446"/>
                  <a:gd name="T7" fmla="*/ 214 h 499"/>
                  <a:gd name="T8" fmla="*/ 314 w 446"/>
                  <a:gd name="T9" fmla="*/ 206 h 499"/>
                  <a:gd name="T10" fmla="*/ 210 w 446"/>
                  <a:gd name="T11" fmla="*/ 117 h 499"/>
                  <a:gd name="T12" fmla="*/ 76 w 446"/>
                  <a:gd name="T13" fmla="*/ 144 h 499"/>
                  <a:gd name="T14" fmla="*/ 42 w 446"/>
                  <a:gd name="T15" fmla="*/ 39 h 499"/>
                  <a:gd name="T16" fmla="*/ 230 w 446"/>
                  <a:gd name="T17" fmla="*/ 0 h 499"/>
                  <a:gd name="T18" fmla="*/ 394 w 446"/>
                  <a:gd name="T19" fmla="*/ 54 h 499"/>
                  <a:gd name="T20" fmla="*/ 446 w 446"/>
                  <a:gd name="T21" fmla="*/ 209 h 499"/>
                  <a:gd name="T22" fmla="*/ 446 w 446"/>
                  <a:gd name="T23" fmla="*/ 490 h 499"/>
                  <a:gd name="T24" fmla="*/ 313 w 446"/>
                  <a:gd name="T25" fmla="*/ 490 h 499"/>
                  <a:gd name="T26" fmla="*/ 313 w 446"/>
                  <a:gd name="T27" fmla="*/ 438 h 499"/>
                  <a:gd name="T28" fmla="*/ 166 w 446"/>
                  <a:gd name="T29" fmla="*/ 499 h 499"/>
                  <a:gd name="T30" fmla="*/ 0 w 446"/>
                  <a:gd name="T31" fmla="*/ 351 h 499"/>
                  <a:gd name="T32" fmla="*/ 316 w 446"/>
                  <a:gd name="T33" fmla="*/ 319 h 499"/>
                  <a:gd name="T34" fmla="*/ 316 w 446"/>
                  <a:gd name="T35" fmla="*/ 295 h 499"/>
                  <a:gd name="T36" fmla="*/ 228 w 446"/>
                  <a:gd name="T37" fmla="*/ 277 h 499"/>
                  <a:gd name="T38" fmla="*/ 133 w 446"/>
                  <a:gd name="T39" fmla="*/ 344 h 499"/>
                  <a:gd name="T40" fmla="*/ 133 w 446"/>
                  <a:gd name="T41" fmla="*/ 346 h 499"/>
                  <a:gd name="T42" fmla="*/ 208 w 446"/>
                  <a:gd name="T43" fmla="*/ 404 h 499"/>
                  <a:gd name="T44" fmla="*/ 316 w 446"/>
                  <a:gd name="T45" fmla="*/ 31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6" h="499">
                    <a:moveTo>
                      <a:pt x="0" y="351"/>
                    </a:moveTo>
                    <a:cubicBezTo>
                      <a:pt x="0" y="349"/>
                      <a:pt x="0" y="349"/>
                      <a:pt x="0" y="349"/>
                    </a:cubicBezTo>
                    <a:cubicBezTo>
                      <a:pt x="0" y="243"/>
                      <a:pt x="80" y="194"/>
                      <a:pt x="195" y="194"/>
                    </a:cubicBezTo>
                    <a:cubicBezTo>
                      <a:pt x="244" y="194"/>
                      <a:pt x="280" y="202"/>
                      <a:pt x="314" y="214"/>
                    </a:cubicBezTo>
                    <a:cubicBezTo>
                      <a:pt x="314" y="206"/>
                      <a:pt x="314" y="206"/>
                      <a:pt x="314" y="206"/>
                    </a:cubicBezTo>
                    <a:cubicBezTo>
                      <a:pt x="314" y="149"/>
                      <a:pt x="279" y="117"/>
                      <a:pt x="210" y="117"/>
                    </a:cubicBezTo>
                    <a:cubicBezTo>
                      <a:pt x="157" y="117"/>
                      <a:pt x="120" y="127"/>
                      <a:pt x="76" y="144"/>
                    </a:cubicBezTo>
                    <a:cubicBezTo>
                      <a:pt x="42" y="39"/>
                      <a:pt x="42" y="39"/>
                      <a:pt x="42" y="39"/>
                    </a:cubicBezTo>
                    <a:cubicBezTo>
                      <a:pt x="95" y="15"/>
                      <a:pt x="147" y="0"/>
                      <a:pt x="230" y="0"/>
                    </a:cubicBezTo>
                    <a:cubicBezTo>
                      <a:pt x="305" y="0"/>
                      <a:pt x="359" y="20"/>
                      <a:pt x="394" y="54"/>
                    </a:cubicBezTo>
                    <a:cubicBezTo>
                      <a:pt x="430" y="90"/>
                      <a:pt x="446" y="144"/>
                      <a:pt x="446" y="209"/>
                    </a:cubicBezTo>
                    <a:cubicBezTo>
                      <a:pt x="446" y="490"/>
                      <a:pt x="446" y="490"/>
                      <a:pt x="446" y="490"/>
                    </a:cubicBezTo>
                    <a:cubicBezTo>
                      <a:pt x="313" y="490"/>
                      <a:pt x="313" y="490"/>
                      <a:pt x="313" y="490"/>
                    </a:cubicBezTo>
                    <a:cubicBezTo>
                      <a:pt x="313" y="438"/>
                      <a:pt x="313" y="438"/>
                      <a:pt x="313" y="438"/>
                    </a:cubicBezTo>
                    <a:cubicBezTo>
                      <a:pt x="280" y="475"/>
                      <a:pt x="233" y="499"/>
                      <a:pt x="166" y="499"/>
                    </a:cubicBezTo>
                    <a:cubicBezTo>
                      <a:pt x="75" y="499"/>
                      <a:pt x="0" y="447"/>
                      <a:pt x="0" y="351"/>
                    </a:cubicBezTo>
                    <a:close/>
                    <a:moveTo>
                      <a:pt x="316" y="319"/>
                    </a:moveTo>
                    <a:cubicBezTo>
                      <a:pt x="316" y="295"/>
                      <a:pt x="316" y="295"/>
                      <a:pt x="316" y="295"/>
                    </a:cubicBezTo>
                    <a:cubicBezTo>
                      <a:pt x="292" y="284"/>
                      <a:pt x="262" y="277"/>
                      <a:pt x="228" y="277"/>
                    </a:cubicBezTo>
                    <a:cubicBezTo>
                      <a:pt x="169" y="277"/>
                      <a:pt x="133" y="300"/>
                      <a:pt x="133" y="344"/>
                    </a:cubicBezTo>
                    <a:cubicBezTo>
                      <a:pt x="133" y="346"/>
                      <a:pt x="133" y="346"/>
                      <a:pt x="133" y="346"/>
                    </a:cubicBezTo>
                    <a:cubicBezTo>
                      <a:pt x="133" y="383"/>
                      <a:pt x="164" y="404"/>
                      <a:pt x="208" y="404"/>
                    </a:cubicBezTo>
                    <a:cubicBezTo>
                      <a:pt x="272" y="404"/>
                      <a:pt x="316" y="369"/>
                      <a:pt x="316" y="3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8">
                <a:extLst>
                  <a:ext uri="{FF2B5EF4-FFF2-40B4-BE49-F238E27FC236}">
                    <a16:creationId xmlns:a16="http://schemas.microsoft.com/office/drawing/2014/main" id="{AA3A9144-5E21-1340-D82E-781E8E03088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36529" y="564438"/>
                <a:ext cx="127665" cy="216321"/>
              </a:xfrm>
              <a:custGeom>
                <a:avLst/>
                <a:gdLst>
                  <a:gd name="T0" fmla="*/ 0 w 293"/>
                  <a:gd name="T1" fmla="*/ 13 h 498"/>
                  <a:gd name="T2" fmla="*/ 138 w 293"/>
                  <a:gd name="T3" fmla="*/ 13 h 498"/>
                  <a:gd name="T4" fmla="*/ 138 w 293"/>
                  <a:gd name="T5" fmla="*/ 111 h 498"/>
                  <a:gd name="T6" fmla="*/ 293 w 293"/>
                  <a:gd name="T7" fmla="*/ 4 h 498"/>
                  <a:gd name="T8" fmla="*/ 293 w 293"/>
                  <a:gd name="T9" fmla="*/ 148 h 498"/>
                  <a:gd name="T10" fmla="*/ 285 w 293"/>
                  <a:gd name="T11" fmla="*/ 148 h 498"/>
                  <a:gd name="T12" fmla="*/ 138 w 293"/>
                  <a:gd name="T13" fmla="*/ 319 h 498"/>
                  <a:gd name="T14" fmla="*/ 138 w 293"/>
                  <a:gd name="T15" fmla="*/ 498 h 498"/>
                  <a:gd name="T16" fmla="*/ 0 w 293"/>
                  <a:gd name="T17" fmla="*/ 498 h 498"/>
                  <a:gd name="T18" fmla="*/ 0 w 293"/>
                  <a:gd name="T19" fmla="*/ 13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3" h="498">
                    <a:moveTo>
                      <a:pt x="0" y="13"/>
                    </a:moveTo>
                    <a:cubicBezTo>
                      <a:pt x="138" y="13"/>
                      <a:pt x="138" y="13"/>
                      <a:pt x="138" y="13"/>
                    </a:cubicBezTo>
                    <a:cubicBezTo>
                      <a:pt x="138" y="111"/>
                      <a:pt x="138" y="111"/>
                      <a:pt x="138" y="111"/>
                    </a:cubicBezTo>
                    <a:cubicBezTo>
                      <a:pt x="166" y="44"/>
                      <a:pt x="211" y="0"/>
                      <a:pt x="293" y="4"/>
                    </a:cubicBezTo>
                    <a:cubicBezTo>
                      <a:pt x="293" y="148"/>
                      <a:pt x="293" y="148"/>
                      <a:pt x="293" y="148"/>
                    </a:cubicBezTo>
                    <a:cubicBezTo>
                      <a:pt x="285" y="148"/>
                      <a:pt x="285" y="148"/>
                      <a:pt x="285" y="148"/>
                    </a:cubicBezTo>
                    <a:cubicBezTo>
                      <a:pt x="194" y="148"/>
                      <a:pt x="138" y="203"/>
                      <a:pt x="138" y="319"/>
                    </a:cubicBezTo>
                    <a:cubicBezTo>
                      <a:pt x="138" y="498"/>
                      <a:pt x="138" y="498"/>
                      <a:pt x="138" y="498"/>
                    </a:cubicBezTo>
                    <a:cubicBezTo>
                      <a:pt x="0" y="498"/>
                      <a:pt x="0" y="498"/>
                      <a:pt x="0" y="498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9">
                <a:extLst>
                  <a:ext uri="{FF2B5EF4-FFF2-40B4-BE49-F238E27FC236}">
                    <a16:creationId xmlns:a16="http://schemas.microsoft.com/office/drawing/2014/main" id="{16E502AF-0487-43AF-00DB-14F962B92CF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475719" y="516121"/>
                <a:ext cx="134757" cy="268184"/>
              </a:xfrm>
              <a:custGeom>
                <a:avLst/>
                <a:gdLst>
                  <a:gd name="T0" fmla="*/ 58 w 310"/>
                  <a:gd name="T1" fmla="*/ 472 h 617"/>
                  <a:gd name="T2" fmla="*/ 58 w 310"/>
                  <a:gd name="T3" fmla="*/ 242 h 617"/>
                  <a:gd name="T4" fmla="*/ 0 w 310"/>
                  <a:gd name="T5" fmla="*/ 242 h 617"/>
                  <a:gd name="T6" fmla="*/ 0 w 310"/>
                  <a:gd name="T7" fmla="*/ 124 h 617"/>
                  <a:gd name="T8" fmla="*/ 58 w 310"/>
                  <a:gd name="T9" fmla="*/ 124 h 617"/>
                  <a:gd name="T10" fmla="*/ 58 w 310"/>
                  <a:gd name="T11" fmla="*/ 0 h 617"/>
                  <a:gd name="T12" fmla="*/ 196 w 310"/>
                  <a:gd name="T13" fmla="*/ 0 h 617"/>
                  <a:gd name="T14" fmla="*/ 196 w 310"/>
                  <a:gd name="T15" fmla="*/ 124 h 617"/>
                  <a:gd name="T16" fmla="*/ 310 w 310"/>
                  <a:gd name="T17" fmla="*/ 124 h 617"/>
                  <a:gd name="T18" fmla="*/ 310 w 310"/>
                  <a:gd name="T19" fmla="*/ 242 h 617"/>
                  <a:gd name="T20" fmla="*/ 196 w 310"/>
                  <a:gd name="T21" fmla="*/ 242 h 617"/>
                  <a:gd name="T22" fmla="*/ 196 w 310"/>
                  <a:gd name="T23" fmla="*/ 449 h 617"/>
                  <a:gd name="T24" fmla="*/ 240 w 310"/>
                  <a:gd name="T25" fmla="*/ 496 h 617"/>
                  <a:gd name="T26" fmla="*/ 308 w 310"/>
                  <a:gd name="T27" fmla="*/ 479 h 617"/>
                  <a:gd name="T28" fmla="*/ 308 w 310"/>
                  <a:gd name="T29" fmla="*/ 589 h 617"/>
                  <a:gd name="T30" fmla="*/ 199 w 310"/>
                  <a:gd name="T31" fmla="*/ 617 h 617"/>
                  <a:gd name="T32" fmla="*/ 58 w 310"/>
                  <a:gd name="T33" fmla="*/ 472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0" h="617">
                    <a:moveTo>
                      <a:pt x="58" y="472"/>
                    </a:moveTo>
                    <a:cubicBezTo>
                      <a:pt x="58" y="242"/>
                      <a:pt x="58" y="242"/>
                      <a:pt x="58" y="242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58" y="124"/>
                      <a:pt x="58" y="124"/>
                      <a:pt x="58" y="124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24"/>
                      <a:pt x="196" y="124"/>
                      <a:pt x="196" y="124"/>
                    </a:cubicBezTo>
                    <a:cubicBezTo>
                      <a:pt x="310" y="124"/>
                      <a:pt x="310" y="124"/>
                      <a:pt x="310" y="124"/>
                    </a:cubicBezTo>
                    <a:cubicBezTo>
                      <a:pt x="310" y="242"/>
                      <a:pt x="310" y="242"/>
                      <a:pt x="310" y="242"/>
                    </a:cubicBezTo>
                    <a:cubicBezTo>
                      <a:pt x="196" y="242"/>
                      <a:pt x="196" y="242"/>
                      <a:pt x="196" y="242"/>
                    </a:cubicBezTo>
                    <a:cubicBezTo>
                      <a:pt x="196" y="449"/>
                      <a:pt x="196" y="449"/>
                      <a:pt x="196" y="449"/>
                    </a:cubicBezTo>
                    <a:cubicBezTo>
                      <a:pt x="196" y="481"/>
                      <a:pt x="209" y="496"/>
                      <a:pt x="240" y="496"/>
                    </a:cubicBezTo>
                    <a:cubicBezTo>
                      <a:pt x="265" y="496"/>
                      <a:pt x="288" y="490"/>
                      <a:pt x="308" y="479"/>
                    </a:cubicBezTo>
                    <a:cubicBezTo>
                      <a:pt x="308" y="589"/>
                      <a:pt x="308" y="589"/>
                      <a:pt x="308" y="589"/>
                    </a:cubicBezTo>
                    <a:cubicBezTo>
                      <a:pt x="279" y="607"/>
                      <a:pt x="245" y="617"/>
                      <a:pt x="199" y="617"/>
                    </a:cubicBezTo>
                    <a:cubicBezTo>
                      <a:pt x="115" y="617"/>
                      <a:pt x="58" y="584"/>
                      <a:pt x="58" y="4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10">
                <a:extLst>
                  <a:ext uri="{FF2B5EF4-FFF2-40B4-BE49-F238E27FC236}">
                    <a16:creationId xmlns:a16="http://schemas.microsoft.com/office/drawing/2014/main" id="{0DE8FD0D-C28A-B61F-DFEE-6F90FAD7BFA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618455" y="566212"/>
                <a:ext cx="207012" cy="219424"/>
              </a:xfrm>
              <a:custGeom>
                <a:avLst/>
                <a:gdLst>
                  <a:gd name="T0" fmla="*/ 0 w 476"/>
                  <a:gd name="T1" fmla="*/ 254 h 505"/>
                  <a:gd name="T2" fmla="*/ 0 w 476"/>
                  <a:gd name="T3" fmla="*/ 253 h 505"/>
                  <a:gd name="T4" fmla="*/ 240 w 476"/>
                  <a:gd name="T5" fmla="*/ 0 h 505"/>
                  <a:gd name="T6" fmla="*/ 476 w 476"/>
                  <a:gd name="T7" fmla="*/ 263 h 505"/>
                  <a:gd name="T8" fmla="*/ 475 w 476"/>
                  <a:gd name="T9" fmla="*/ 300 h 505"/>
                  <a:gd name="T10" fmla="*/ 137 w 476"/>
                  <a:gd name="T11" fmla="*/ 300 h 505"/>
                  <a:gd name="T12" fmla="*/ 256 w 476"/>
                  <a:gd name="T13" fmla="*/ 395 h 505"/>
                  <a:gd name="T14" fmla="*/ 373 w 476"/>
                  <a:gd name="T15" fmla="*/ 345 h 505"/>
                  <a:gd name="T16" fmla="*/ 452 w 476"/>
                  <a:gd name="T17" fmla="*/ 415 h 505"/>
                  <a:gd name="T18" fmla="*/ 254 w 476"/>
                  <a:gd name="T19" fmla="*/ 505 h 505"/>
                  <a:gd name="T20" fmla="*/ 0 w 476"/>
                  <a:gd name="T21" fmla="*/ 254 h 505"/>
                  <a:gd name="T22" fmla="*/ 342 w 476"/>
                  <a:gd name="T23" fmla="*/ 214 h 505"/>
                  <a:gd name="T24" fmla="*/ 240 w 476"/>
                  <a:gd name="T25" fmla="*/ 111 h 505"/>
                  <a:gd name="T26" fmla="*/ 135 w 476"/>
                  <a:gd name="T27" fmla="*/ 214 h 505"/>
                  <a:gd name="T28" fmla="*/ 342 w 476"/>
                  <a:gd name="T29" fmla="*/ 214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6" h="505">
                    <a:moveTo>
                      <a:pt x="0" y="254"/>
                    </a:moveTo>
                    <a:cubicBezTo>
                      <a:pt x="0" y="253"/>
                      <a:pt x="0" y="253"/>
                      <a:pt x="0" y="253"/>
                    </a:cubicBezTo>
                    <a:cubicBezTo>
                      <a:pt x="0" y="114"/>
                      <a:pt x="99" y="0"/>
                      <a:pt x="240" y="0"/>
                    </a:cubicBezTo>
                    <a:cubicBezTo>
                      <a:pt x="402" y="0"/>
                      <a:pt x="476" y="126"/>
                      <a:pt x="476" y="263"/>
                    </a:cubicBezTo>
                    <a:cubicBezTo>
                      <a:pt x="476" y="274"/>
                      <a:pt x="476" y="287"/>
                      <a:pt x="475" y="300"/>
                    </a:cubicBezTo>
                    <a:cubicBezTo>
                      <a:pt x="137" y="300"/>
                      <a:pt x="137" y="300"/>
                      <a:pt x="137" y="300"/>
                    </a:cubicBezTo>
                    <a:cubicBezTo>
                      <a:pt x="151" y="362"/>
                      <a:pt x="194" y="395"/>
                      <a:pt x="256" y="395"/>
                    </a:cubicBezTo>
                    <a:cubicBezTo>
                      <a:pt x="302" y="395"/>
                      <a:pt x="335" y="380"/>
                      <a:pt x="373" y="345"/>
                    </a:cubicBezTo>
                    <a:cubicBezTo>
                      <a:pt x="452" y="415"/>
                      <a:pt x="452" y="415"/>
                      <a:pt x="452" y="415"/>
                    </a:cubicBezTo>
                    <a:cubicBezTo>
                      <a:pt x="407" y="471"/>
                      <a:pt x="342" y="505"/>
                      <a:pt x="254" y="505"/>
                    </a:cubicBezTo>
                    <a:cubicBezTo>
                      <a:pt x="108" y="505"/>
                      <a:pt x="0" y="403"/>
                      <a:pt x="0" y="254"/>
                    </a:cubicBezTo>
                    <a:close/>
                    <a:moveTo>
                      <a:pt x="342" y="214"/>
                    </a:moveTo>
                    <a:cubicBezTo>
                      <a:pt x="334" y="152"/>
                      <a:pt x="298" y="111"/>
                      <a:pt x="240" y="111"/>
                    </a:cubicBezTo>
                    <a:cubicBezTo>
                      <a:pt x="183" y="111"/>
                      <a:pt x="146" y="151"/>
                      <a:pt x="135" y="214"/>
                    </a:cubicBezTo>
                    <a:lnTo>
                      <a:pt x="342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11">
                <a:extLst>
                  <a:ext uri="{FF2B5EF4-FFF2-40B4-BE49-F238E27FC236}">
                    <a16:creationId xmlns:a16="http://schemas.microsoft.com/office/drawing/2014/main" id="{F351CFF9-9DD1-E9B5-EE76-334AE5F0349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37879" y="564438"/>
                <a:ext cx="127221" cy="216321"/>
              </a:xfrm>
              <a:custGeom>
                <a:avLst/>
                <a:gdLst>
                  <a:gd name="T0" fmla="*/ 0 w 293"/>
                  <a:gd name="T1" fmla="*/ 13 h 498"/>
                  <a:gd name="T2" fmla="*/ 138 w 293"/>
                  <a:gd name="T3" fmla="*/ 13 h 498"/>
                  <a:gd name="T4" fmla="*/ 138 w 293"/>
                  <a:gd name="T5" fmla="*/ 111 h 498"/>
                  <a:gd name="T6" fmla="*/ 293 w 293"/>
                  <a:gd name="T7" fmla="*/ 4 h 498"/>
                  <a:gd name="T8" fmla="*/ 293 w 293"/>
                  <a:gd name="T9" fmla="*/ 148 h 498"/>
                  <a:gd name="T10" fmla="*/ 285 w 293"/>
                  <a:gd name="T11" fmla="*/ 148 h 498"/>
                  <a:gd name="T12" fmla="*/ 138 w 293"/>
                  <a:gd name="T13" fmla="*/ 319 h 498"/>
                  <a:gd name="T14" fmla="*/ 138 w 293"/>
                  <a:gd name="T15" fmla="*/ 498 h 498"/>
                  <a:gd name="T16" fmla="*/ 0 w 293"/>
                  <a:gd name="T17" fmla="*/ 498 h 498"/>
                  <a:gd name="T18" fmla="*/ 0 w 293"/>
                  <a:gd name="T19" fmla="*/ 13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3" h="498">
                    <a:moveTo>
                      <a:pt x="0" y="13"/>
                    </a:moveTo>
                    <a:cubicBezTo>
                      <a:pt x="138" y="13"/>
                      <a:pt x="138" y="13"/>
                      <a:pt x="138" y="13"/>
                    </a:cubicBezTo>
                    <a:cubicBezTo>
                      <a:pt x="138" y="111"/>
                      <a:pt x="138" y="111"/>
                      <a:pt x="138" y="111"/>
                    </a:cubicBezTo>
                    <a:cubicBezTo>
                      <a:pt x="166" y="44"/>
                      <a:pt x="211" y="0"/>
                      <a:pt x="293" y="4"/>
                    </a:cubicBezTo>
                    <a:cubicBezTo>
                      <a:pt x="293" y="148"/>
                      <a:pt x="293" y="148"/>
                      <a:pt x="293" y="148"/>
                    </a:cubicBezTo>
                    <a:cubicBezTo>
                      <a:pt x="285" y="148"/>
                      <a:pt x="285" y="148"/>
                      <a:pt x="285" y="148"/>
                    </a:cubicBezTo>
                    <a:cubicBezTo>
                      <a:pt x="194" y="148"/>
                      <a:pt x="138" y="203"/>
                      <a:pt x="138" y="319"/>
                    </a:cubicBezTo>
                    <a:cubicBezTo>
                      <a:pt x="138" y="498"/>
                      <a:pt x="138" y="498"/>
                      <a:pt x="138" y="498"/>
                    </a:cubicBezTo>
                    <a:cubicBezTo>
                      <a:pt x="0" y="498"/>
                      <a:pt x="0" y="498"/>
                      <a:pt x="0" y="498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12">
                <a:extLst>
                  <a:ext uri="{FF2B5EF4-FFF2-40B4-BE49-F238E27FC236}">
                    <a16:creationId xmlns:a16="http://schemas.microsoft.com/office/drawing/2014/main" id="{5CBDFCA1-F27C-774F-EB38-070587A34AB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988072" y="888476"/>
                <a:ext cx="134757" cy="268628"/>
              </a:xfrm>
              <a:custGeom>
                <a:avLst/>
                <a:gdLst>
                  <a:gd name="T0" fmla="*/ 58 w 310"/>
                  <a:gd name="T1" fmla="*/ 472 h 618"/>
                  <a:gd name="T2" fmla="*/ 58 w 310"/>
                  <a:gd name="T3" fmla="*/ 242 h 618"/>
                  <a:gd name="T4" fmla="*/ 0 w 310"/>
                  <a:gd name="T5" fmla="*/ 242 h 618"/>
                  <a:gd name="T6" fmla="*/ 0 w 310"/>
                  <a:gd name="T7" fmla="*/ 124 h 618"/>
                  <a:gd name="T8" fmla="*/ 58 w 310"/>
                  <a:gd name="T9" fmla="*/ 124 h 618"/>
                  <a:gd name="T10" fmla="*/ 58 w 310"/>
                  <a:gd name="T11" fmla="*/ 0 h 618"/>
                  <a:gd name="T12" fmla="*/ 195 w 310"/>
                  <a:gd name="T13" fmla="*/ 0 h 618"/>
                  <a:gd name="T14" fmla="*/ 195 w 310"/>
                  <a:gd name="T15" fmla="*/ 124 h 618"/>
                  <a:gd name="T16" fmla="*/ 310 w 310"/>
                  <a:gd name="T17" fmla="*/ 124 h 618"/>
                  <a:gd name="T18" fmla="*/ 310 w 310"/>
                  <a:gd name="T19" fmla="*/ 242 h 618"/>
                  <a:gd name="T20" fmla="*/ 195 w 310"/>
                  <a:gd name="T21" fmla="*/ 242 h 618"/>
                  <a:gd name="T22" fmla="*/ 195 w 310"/>
                  <a:gd name="T23" fmla="*/ 449 h 618"/>
                  <a:gd name="T24" fmla="*/ 240 w 310"/>
                  <a:gd name="T25" fmla="*/ 496 h 618"/>
                  <a:gd name="T26" fmla="*/ 308 w 310"/>
                  <a:gd name="T27" fmla="*/ 479 h 618"/>
                  <a:gd name="T28" fmla="*/ 308 w 310"/>
                  <a:gd name="T29" fmla="*/ 590 h 618"/>
                  <a:gd name="T30" fmla="*/ 199 w 310"/>
                  <a:gd name="T31" fmla="*/ 618 h 618"/>
                  <a:gd name="T32" fmla="*/ 58 w 310"/>
                  <a:gd name="T33" fmla="*/ 472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0" h="618">
                    <a:moveTo>
                      <a:pt x="58" y="472"/>
                    </a:moveTo>
                    <a:cubicBezTo>
                      <a:pt x="58" y="242"/>
                      <a:pt x="58" y="242"/>
                      <a:pt x="58" y="242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58" y="124"/>
                      <a:pt x="58" y="124"/>
                      <a:pt x="58" y="124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195" y="0"/>
                      <a:pt x="195" y="0"/>
                      <a:pt x="195" y="0"/>
                    </a:cubicBezTo>
                    <a:cubicBezTo>
                      <a:pt x="195" y="124"/>
                      <a:pt x="195" y="124"/>
                      <a:pt x="195" y="124"/>
                    </a:cubicBezTo>
                    <a:cubicBezTo>
                      <a:pt x="310" y="124"/>
                      <a:pt x="310" y="124"/>
                      <a:pt x="310" y="124"/>
                    </a:cubicBezTo>
                    <a:cubicBezTo>
                      <a:pt x="310" y="242"/>
                      <a:pt x="310" y="242"/>
                      <a:pt x="310" y="242"/>
                    </a:cubicBezTo>
                    <a:cubicBezTo>
                      <a:pt x="195" y="242"/>
                      <a:pt x="195" y="242"/>
                      <a:pt x="195" y="242"/>
                    </a:cubicBezTo>
                    <a:cubicBezTo>
                      <a:pt x="195" y="449"/>
                      <a:pt x="195" y="449"/>
                      <a:pt x="195" y="449"/>
                    </a:cubicBezTo>
                    <a:cubicBezTo>
                      <a:pt x="195" y="481"/>
                      <a:pt x="209" y="496"/>
                      <a:pt x="240" y="496"/>
                    </a:cubicBezTo>
                    <a:cubicBezTo>
                      <a:pt x="265" y="496"/>
                      <a:pt x="288" y="490"/>
                      <a:pt x="308" y="479"/>
                    </a:cubicBezTo>
                    <a:cubicBezTo>
                      <a:pt x="308" y="590"/>
                      <a:pt x="308" y="590"/>
                      <a:pt x="308" y="590"/>
                    </a:cubicBezTo>
                    <a:cubicBezTo>
                      <a:pt x="279" y="607"/>
                      <a:pt x="245" y="618"/>
                      <a:pt x="199" y="618"/>
                    </a:cubicBezTo>
                    <a:cubicBezTo>
                      <a:pt x="115" y="618"/>
                      <a:pt x="58" y="584"/>
                      <a:pt x="58" y="4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13">
                <a:extLst>
                  <a:ext uri="{FF2B5EF4-FFF2-40B4-BE49-F238E27FC236}">
                    <a16:creationId xmlns:a16="http://schemas.microsoft.com/office/drawing/2014/main" id="{32C7C41D-9C2F-F9CB-F801-1289ECF5E58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131251" y="938123"/>
                <a:ext cx="207455" cy="219867"/>
              </a:xfrm>
              <a:custGeom>
                <a:avLst/>
                <a:gdLst>
                  <a:gd name="T0" fmla="*/ 0 w 477"/>
                  <a:gd name="T1" fmla="*/ 254 h 505"/>
                  <a:gd name="T2" fmla="*/ 0 w 477"/>
                  <a:gd name="T3" fmla="*/ 253 h 505"/>
                  <a:gd name="T4" fmla="*/ 240 w 477"/>
                  <a:gd name="T5" fmla="*/ 0 h 505"/>
                  <a:gd name="T6" fmla="*/ 477 w 477"/>
                  <a:gd name="T7" fmla="*/ 263 h 505"/>
                  <a:gd name="T8" fmla="*/ 475 w 477"/>
                  <a:gd name="T9" fmla="*/ 300 h 505"/>
                  <a:gd name="T10" fmla="*/ 137 w 477"/>
                  <a:gd name="T11" fmla="*/ 300 h 505"/>
                  <a:gd name="T12" fmla="*/ 256 w 477"/>
                  <a:gd name="T13" fmla="*/ 395 h 505"/>
                  <a:gd name="T14" fmla="*/ 373 w 477"/>
                  <a:gd name="T15" fmla="*/ 345 h 505"/>
                  <a:gd name="T16" fmla="*/ 452 w 477"/>
                  <a:gd name="T17" fmla="*/ 415 h 505"/>
                  <a:gd name="T18" fmla="*/ 254 w 477"/>
                  <a:gd name="T19" fmla="*/ 505 h 505"/>
                  <a:gd name="T20" fmla="*/ 0 w 477"/>
                  <a:gd name="T21" fmla="*/ 254 h 505"/>
                  <a:gd name="T22" fmla="*/ 343 w 477"/>
                  <a:gd name="T23" fmla="*/ 214 h 505"/>
                  <a:gd name="T24" fmla="*/ 240 w 477"/>
                  <a:gd name="T25" fmla="*/ 111 h 505"/>
                  <a:gd name="T26" fmla="*/ 135 w 477"/>
                  <a:gd name="T27" fmla="*/ 214 h 505"/>
                  <a:gd name="T28" fmla="*/ 343 w 477"/>
                  <a:gd name="T29" fmla="*/ 214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7" h="505">
                    <a:moveTo>
                      <a:pt x="0" y="254"/>
                    </a:moveTo>
                    <a:cubicBezTo>
                      <a:pt x="0" y="253"/>
                      <a:pt x="0" y="253"/>
                      <a:pt x="0" y="253"/>
                    </a:cubicBezTo>
                    <a:cubicBezTo>
                      <a:pt x="0" y="114"/>
                      <a:pt x="99" y="0"/>
                      <a:pt x="240" y="0"/>
                    </a:cubicBezTo>
                    <a:cubicBezTo>
                      <a:pt x="402" y="0"/>
                      <a:pt x="477" y="126"/>
                      <a:pt x="477" y="263"/>
                    </a:cubicBezTo>
                    <a:cubicBezTo>
                      <a:pt x="477" y="274"/>
                      <a:pt x="476" y="287"/>
                      <a:pt x="475" y="300"/>
                    </a:cubicBezTo>
                    <a:cubicBezTo>
                      <a:pt x="137" y="300"/>
                      <a:pt x="137" y="300"/>
                      <a:pt x="137" y="300"/>
                    </a:cubicBezTo>
                    <a:cubicBezTo>
                      <a:pt x="151" y="362"/>
                      <a:pt x="194" y="395"/>
                      <a:pt x="256" y="395"/>
                    </a:cubicBezTo>
                    <a:cubicBezTo>
                      <a:pt x="302" y="395"/>
                      <a:pt x="335" y="380"/>
                      <a:pt x="373" y="345"/>
                    </a:cubicBezTo>
                    <a:cubicBezTo>
                      <a:pt x="452" y="415"/>
                      <a:pt x="452" y="415"/>
                      <a:pt x="452" y="415"/>
                    </a:cubicBezTo>
                    <a:cubicBezTo>
                      <a:pt x="407" y="471"/>
                      <a:pt x="342" y="505"/>
                      <a:pt x="254" y="505"/>
                    </a:cubicBezTo>
                    <a:cubicBezTo>
                      <a:pt x="108" y="505"/>
                      <a:pt x="0" y="403"/>
                      <a:pt x="0" y="254"/>
                    </a:cubicBezTo>
                    <a:close/>
                    <a:moveTo>
                      <a:pt x="343" y="214"/>
                    </a:moveTo>
                    <a:cubicBezTo>
                      <a:pt x="334" y="152"/>
                      <a:pt x="298" y="111"/>
                      <a:pt x="240" y="111"/>
                    </a:cubicBezTo>
                    <a:cubicBezTo>
                      <a:pt x="183" y="111"/>
                      <a:pt x="146" y="151"/>
                      <a:pt x="135" y="214"/>
                    </a:cubicBezTo>
                    <a:lnTo>
                      <a:pt x="343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14">
                <a:extLst>
                  <a:ext uri="{FF2B5EF4-FFF2-40B4-BE49-F238E27FC236}">
                    <a16:creationId xmlns:a16="http://schemas.microsoft.com/office/drawing/2014/main" id="{D3D8F53A-7C54-73FF-7202-68AF9530CEF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48015" y="938123"/>
                <a:ext cx="195486" cy="219867"/>
              </a:xfrm>
              <a:custGeom>
                <a:avLst/>
                <a:gdLst>
                  <a:gd name="T0" fmla="*/ 0 w 450"/>
                  <a:gd name="T1" fmla="*/ 254 h 505"/>
                  <a:gd name="T2" fmla="*/ 0 w 450"/>
                  <a:gd name="T3" fmla="*/ 253 h 505"/>
                  <a:gd name="T4" fmla="*/ 254 w 450"/>
                  <a:gd name="T5" fmla="*/ 0 h 505"/>
                  <a:gd name="T6" fmla="*/ 448 w 450"/>
                  <a:gd name="T7" fmla="*/ 82 h 505"/>
                  <a:gd name="T8" fmla="*/ 363 w 450"/>
                  <a:gd name="T9" fmla="*/ 172 h 505"/>
                  <a:gd name="T10" fmla="*/ 253 w 450"/>
                  <a:gd name="T11" fmla="*/ 119 h 505"/>
                  <a:gd name="T12" fmla="*/ 135 w 450"/>
                  <a:gd name="T13" fmla="*/ 251 h 505"/>
                  <a:gd name="T14" fmla="*/ 135 w 450"/>
                  <a:gd name="T15" fmla="*/ 253 h 505"/>
                  <a:gd name="T16" fmla="*/ 258 w 450"/>
                  <a:gd name="T17" fmla="*/ 387 h 505"/>
                  <a:gd name="T18" fmla="*/ 370 w 450"/>
                  <a:gd name="T19" fmla="*/ 335 h 505"/>
                  <a:gd name="T20" fmla="*/ 450 w 450"/>
                  <a:gd name="T21" fmla="*/ 416 h 505"/>
                  <a:gd name="T22" fmla="*/ 252 w 450"/>
                  <a:gd name="T23" fmla="*/ 505 h 505"/>
                  <a:gd name="T24" fmla="*/ 0 w 450"/>
                  <a:gd name="T25" fmla="*/ 254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0" h="505">
                    <a:moveTo>
                      <a:pt x="0" y="254"/>
                    </a:moveTo>
                    <a:cubicBezTo>
                      <a:pt x="0" y="253"/>
                      <a:pt x="0" y="253"/>
                      <a:pt x="0" y="253"/>
                    </a:cubicBezTo>
                    <a:cubicBezTo>
                      <a:pt x="0" y="114"/>
                      <a:pt x="106" y="0"/>
                      <a:pt x="254" y="0"/>
                    </a:cubicBezTo>
                    <a:cubicBezTo>
                      <a:pt x="345" y="0"/>
                      <a:pt x="402" y="31"/>
                      <a:pt x="448" y="82"/>
                    </a:cubicBezTo>
                    <a:cubicBezTo>
                      <a:pt x="363" y="172"/>
                      <a:pt x="363" y="172"/>
                      <a:pt x="363" y="172"/>
                    </a:cubicBezTo>
                    <a:cubicBezTo>
                      <a:pt x="333" y="139"/>
                      <a:pt x="302" y="119"/>
                      <a:pt x="253" y="119"/>
                    </a:cubicBezTo>
                    <a:cubicBezTo>
                      <a:pt x="184" y="119"/>
                      <a:pt x="135" y="179"/>
                      <a:pt x="135" y="251"/>
                    </a:cubicBezTo>
                    <a:cubicBezTo>
                      <a:pt x="135" y="253"/>
                      <a:pt x="135" y="253"/>
                      <a:pt x="135" y="253"/>
                    </a:cubicBezTo>
                    <a:cubicBezTo>
                      <a:pt x="135" y="327"/>
                      <a:pt x="183" y="387"/>
                      <a:pt x="258" y="387"/>
                    </a:cubicBezTo>
                    <a:cubicBezTo>
                      <a:pt x="305" y="387"/>
                      <a:pt x="336" y="367"/>
                      <a:pt x="370" y="335"/>
                    </a:cubicBezTo>
                    <a:cubicBezTo>
                      <a:pt x="450" y="416"/>
                      <a:pt x="450" y="416"/>
                      <a:pt x="450" y="416"/>
                    </a:cubicBezTo>
                    <a:cubicBezTo>
                      <a:pt x="403" y="468"/>
                      <a:pt x="349" y="505"/>
                      <a:pt x="252" y="505"/>
                    </a:cubicBezTo>
                    <a:cubicBezTo>
                      <a:pt x="106" y="505"/>
                      <a:pt x="0" y="393"/>
                      <a:pt x="0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15">
                <a:extLst>
                  <a:ext uri="{FF2B5EF4-FFF2-40B4-BE49-F238E27FC236}">
                    <a16:creationId xmlns:a16="http://schemas.microsoft.com/office/drawing/2014/main" id="{BD2B90D5-630B-CFC6-CE5B-4A3E7784740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53254" y="866312"/>
                <a:ext cx="193270" cy="286802"/>
              </a:xfrm>
              <a:custGeom>
                <a:avLst/>
                <a:gdLst>
                  <a:gd name="T0" fmla="*/ 0 w 445"/>
                  <a:gd name="T1" fmla="*/ 0 h 660"/>
                  <a:gd name="T2" fmla="*/ 138 w 445"/>
                  <a:gd name="T3" fmla="*/ 0 h 660"/>
                  <a:gd name="T4" fmla="*/ 138 w 445"/>
                  <a:gd name="T5" fmla="*/ 244 h 660"/>
                  <a:gd name="T6" fmla="*/ 280 w 445"/>
                  <a:gd name="T7" fmla="*/ 166 h 660"/>
                  <a:gd name="T8" fmla="*/ 445 w 445"/>
                  <a:gd name="T9" fmla="*/ 346 h 660"/>
                  <a:gd name="T10" fmla="*/ 445 w 445"/>
                  <a:gd name="T11" fmla="*/ 660 h 660"/>
                  <a:gd name="T12" fmla="*/ 307 w 445"/>
                  <a:gd name="T13" fmla="*/ 660 h 660"/>
                  <a:gd name="T14" fmla="*/ 307 w 445"/>
                  <a:gd name="T15" fmla="*/ 390 h 660"/>
                  <a:gd name="T16" fmla="*/ 224 w 445"/>
                  <a:gd name="T17" fmla="*/ 291 h 660"/>
                  <a:gd name="T18" fmla="*/ 138 w 445"/>
                  <a:gd name="T19" fmla="*/ 390 h 660"/>
                  <a:gd name="T20" fmla="*/ 138 w 445"/>
                  <a:gd name="T21" fmla="*/ 660 h 660"/>
                  <a:gd name="T22" fmla="*/ 0 w 445"/>
                  <a:gd name="T23" fmla="*/ 660 h 660"/>
                  <a:gd name="T24" fmla="*/ 0 w 445"/>
                  <a:gd name="T25" fmla="*/ 0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5" h="660">
                    <a:moveTo>
                      <a:pt x="0" y="0"/>
                    </a:moveTo>
                    <a:cubicBezTo>
                      <a:pt x="138" y="0"/>
                      <a:pt x="138" y="0"/>
                      <a:pt x="138" y="0"/>
                    </a:cubicBezTo>
                    <a:cubicBezTo>
                      <a:pt x="138" y="244"/>
                      <a:pt x="138" y="244"/>
                      <a:pt x="138" y="244"/>
                    </a:cubicBezTo>
                    <a:cubicBezTo>
                      <a:pt x="169" y="203"/>
                      <a:pt x="210" y="166"/>
                      <a:pt x="280" y="166"/>
                    </a:cubicBezTo>
                    <a:cubicBezTo>
                      <a:pt x="384" y="166"/>
                      <a:pt x="445" y="235"/>
                      <a:pt x="445" y="346"/>
                    </a:cubicBezTo>
                    <a:cubicBezTo>
                      <a:pt x="445" y="660"/>
                      <a:pt x="445" y="660"/>
                      <a:pt x="445" y="660"/>
                    </a:cubicBezTo>
                    <a:cubicBezTo>
                      <a:pt x="307" y="660"/>
                      <a:pt x="307" y="660"/>
                      <a:pt x="307" y="660"/>
                    </a:cubicBezTo>
                    <a:cubicBezTo>
                      <a:pt x="307" y="390"/>
                      <a:pt x="307" y="390"/>
                      <a:pt x="307" y="390"/>
                    </a:cubicBezTo>
                    <a:cubicBezTo>
                      <a:pt x="307" y="324"/>
                      <a:pt x="276" y="291"/>
                      <a:pt x="224" y="291"/>
                    </a:cubicBezTo>
                    <a:cubicBezTo>
                      <a:pt x="171" y="291"/>
                      <a:pt x="138" y="324"/>
                      <a:pt x="138" y="390"/>
                    </a:cubicBezTo>
                    <a:cubicBezTo>
                      <a:pt x="138" y="660"/>
                      <a:pt x="138" y="660"/>
                      <a:pt x="138" y="660"/>
                    </a:cubicBezTo>
                    <a:cubicBezTo>
                      <a:pt x="0" y="660"/>
                      <a:pt x="0" y="660"/>
                      <a:pt x="0" y="66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16">
                <a:extLst>
                  <a:ext uri="{FF2B5EF4-FFF2-40B4-BE49-F238E27FC236}">
                    <a16:creationId xmlns:a16="http://schemas.microsoft.com/office/drawing/2014/main" id="{44BDC175-2104-E7E3-2519-DA2F92A4A93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62039" y="938123"/>
                <a:ext cx="192827" cy="214991"/>
              </a:xfrm>
              <a:custGeom>
                <a:avLst/>
                <a:gdLst>
                  <a:gd name="T0" fmla="*/ 0 w 444"/>
                  <a:gd name="T1" fmla="*/ 9 h 494"/>
                  <a:gd name="T2" fmla="*/ 137 w 444"/>
                  <a:gd name="T3" fmla="*/ 9 h 494"/>
                  <a:gd name="T4" fmla="*/ 137 w 444"/>
                  <a:gd name="T5" fmla="*/ 78 h 494"/>
                  <a:gd name="T6" fmla="*/ 279 w 444"/>
                  <a:gd name="T7" fmla="*/ 0 h 494"/>
                  <a:gd name="T8" fmla="*/ 444 w 444"/>
                  <a:gd name="T9" fmla="*/ 180 h 494"/>
                  <a:gd name="T10" fmla="*/ 444 w 444"/>
                  <a:gd name="T11" fmla="*/ 494 h 494"/>
                  <a:gd name="T12" fmla="*/ 306 w 444"/>
                  <a:gd name="T13" fmla="*/ 494 h 494"/>
                  <a:gd name="T14" fmla="*/ 306 w 444"/>
                  <a:gd name="T15" fmla="*/ 224 h 494"/>
                  <a:gd name="T16" fmla="*/ 223 w 444"/>
                  <a:gd name="T17" fmla="*/ 125 h 494"/>
                  <a:gd name="T18" fmla="*/ 137 w 444"/>
                  <a:gd name="T19" fmla="*/ 224 h 494"/>
                  <a:gd name="T20" fmla="*/ 137 w 444"/>
                  <a:gd name="T21" fmla="*/ 494 h 494"/>
                  <a:gd name="T22" fmla="*/ 0 w 444"/>
                  <a:gd name="T23" fmla="*/ 494 h 494"/>
                  <a:gd name="T24" fmla="*/ 0 w 444"/>
                  <a:gd name="T25" fmla="*/ 9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4" h="494">
                    <a:moveTo>
                      <a:pt x="0" y="9"/>
                    </a:moveTo>
                    <a:cubicBezTo>
                      <a:pt x="137" y="9"/>
                      <a:pt x="137" y="9"/>
                      <a:pt x="137" y="9"/>
                    </a:cubicBezTo>
                    <a:cubicBezTo>
                      <a:pt x="137" y="78"/>
                      <a:pt x="137" y="78"/>
                      <a:pt x="137" y="78"/>
                    </a:cubicBezTo>
                    <a:cubicBezTo>
                      <a:pt x="169" y="37"/>
                      <a:pt x="210" y="0"/>
                      <a:pt x="279" y="0"/>
                    </a:cubicBezTo>
                    <a:cubicBezTo>
                      <a:pt x="383" y="0"/>
                      <a:pt x="444" y="69"/>
                      <a:pt x="444" y="180"/>
                    </a:cubicBezTo>
                    <a:cubicBezTo>
                      <a:pt x="444" y="494"/>
                      <a:pt x="444" y="494"/>
                      <a:pt x="444" y="494"/>
                    </a:cubicBezTo>
                    <a:cubicBezTo>
                      <a:pt x="306" y="494"/>
                      <a:pt x="306" y="494"/>
                      <a:pt x="306" y="494"/>
                    </a:cubicBezTo>
                    <a:cubicBezTo>
                      <a:pt x="306" y="224"/>
                      <a:pt x="306" y="224"/>
                      <a:pt x="306" y="224"/>
                    </a:cubicBezTo>
                    <a:cubicBezTo>
                      <a:pt x="306" y="158"/>
                      <a:pt x="276" y="125"/>
                      <a:pt x="223" y="125"/>
                    </a:cubicBezTo>
                    <a:cubicBezTo>
                      <a:pt x="171" y="125"/>
                      <a:pt x="137" y="158"/>
                      <a:pt x="137" y="224"/>
                    </a:cubicBezTo>
                    <a:cubicBezTo>
                      <a:pt x="137" y="494"/>
                      <a:pt x="137" y="494"/>
                      <a:pt x="137" y="494"/>
                    </a:cubicBezTo>
                    <a:cubicBezTo>
                      <a:pt x="0" y="494"/>
                      <a:pt x="0" y="494"/>
                      <a:pt x="0" y="494"/>
                    </a:cubicBez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7">
                <a:extLst>
                  <a:ext uri="{FF2B5EF4-FFF2-40B4-BE49-F238E27FC236}">
                    <a16:creationId xmlns:a16="http://schemas.microsoft.com/office/drawing/2014/main" id="{E76CB955-2FC2-83C2-AC09-AD01BCCF18B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967277" y="938123"/>
                <a:ext cx="228289" cy="219867"/>
              </a:xfrm>
              <a:custGeom>
                <a:avLst/>
                <a:gdLst>
                  <a:gd name="T0" fmla="*/ 0 w 525"/>
                  <a:gd name="T1" fmla="*/ 254 h 505"/>
                  <a:gd name="T2" fmla="*/ 0 w 525"/>
                  <a:gd name="T3" fmla="*/ 253 h 505"/>
                  <a:gd name="T4" fmla="*/ 263 w 525"/>
                  <a:gd name="T5" fmla="*/ 0 h 505"/>
                  <a:gd name="T6" fmla="*/ 525 w 525"/>
                  <a:gd name="T7" fmla="*/ 251 h 505"/>
                  <a:gd name="T8" fmla="*/ 525 w 525"/>
                  <a:gd name="T9" fmla="*/ 253 h 505"/>
                  <a:gd name="T10" fmla="*/ 262 w 525"/>
                  <a:gd name="T11" fmla="*/ 505 h 505"/>
                  <a:gd name="T12" fmla="*/ 0 w 525"/>
                  <a:gd name="T13" fmla="*/ 254 h 505"/>
                  <a:gd name="T14" fmla="*/ 389 w 525"/>
                  <a:gd name="T15" fmla="*/ 254 h 505"/>
                  <a:gd name="T16" fmla="*/ 389 w 525"/>
                  <a:gd name="T17" fmla="*/ 253 h 505"/>
                  <a:gd name="T18" fmla="*/ 262 w 525"/>
                  <a:gd name="T19" fmla="*/ 119 h 505"/>
                  <a:gd name="T20" fmla="*/ 136 w 525"/>
                  <a:gd name="T21" fmla="*/ 251 h 505"/>
                  <a:gd name="T22" fmla="*/ 136 w 525"/>
                  <a:gd name="T23" fmla="*/ 253 h 505"/>
                  <a:gd name="T24" fmla="*/ 263 w 525"/>
                  <a:gd name="T25" fmla="*/ 387 h 505"/>
                  <a:gd name="T26" fmla="*/ 389 w 525"/>
                  <a:gd name="T27" fmla="*/ 254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5" h="505">
                    <a:moveTo>
                      <a:pt x="0" y="254"/>
                    </a:moveTo>
                    <a:cubicBezTo>
                      <a:pt x="0" y="253"/>
                      <a:pt x="0" y="253"/>
                      <a:pt x="0" y="253"/>
                    </a:cubicBezTo>
                    <a:cubicBezTo>
                      <a:pt x="0" y="113"/>
                      <a:pt x="112" y="0"/>
                      <a:pt x="263" y="0"/>
                    </a:cubicBezTo>
                    <a:cubicBezTo>
                      <a:pt x="414" y="0"/>
                      <a:pt x="525" y="111"/>
                      <a:pt x="525" y="251"/>
                    </a:cubicBezTo>
                    <a:cubicBezTo>
                      <a:pt x="525" y="253"/>
                      <a:pt x="525" y="253"/>
                      <a:pt x="525" y="253"/>
                    </a:cubicBezTo>
                    <a:cubicBezTo>
                      <a:pt x="525" y="392"/>
                      <a:pt x="413" y="505"/>
                      <a:pt x="262" y="505"/>
                    </a:cubicBezTo>
                    <a:cubicBezTo>
                      <a:pt x="111" y="505"/>
                      <a:pt x="0" y="394"/>
                      <a:pt x="0" y="254"/>
                    </a:cubicBezTo>
                    <a:close/>
                    <a:moveTo>
                      <a:pt x="389" y="254"/>
                    </a:moveTo>
                    <a:cubicBezTo>
                      <a:pt x="389" y="253"/>
                      <a:pt x="389" y="253"/>
                      <a:pt x="389" y="253"/>
                    </a:cubicBezTo>
                    <a:cubicBezTo>
                      <a:pt x="389" y="181"/>
                      <a:pt x="338" y="119"/>
                      <a:pt x="262" y="119"/>
                    </a:cubicBezTo>
                    <a:cubicBezTo>
                      <a:pt x="183" y="119"/>
                      <a:pt x="136" y="179"/>
                      <a:pt x="136" y="251"/>
                    </a:cubicBezTo>
                    <a:cubicBezTo>
                      <a:pt x="136" y="253"/>
                      <a:pt x="136" y="253"/>
                      <a:pt x="136" y="253"/>
                    </a:cubicBezTo>
                    <a:cubicBezTo>
                      <a:pt x="136" y="324"/>
                      <a:pt x="187" y="387"/>
                      <a:pt x="263" y="387"/>
                    </a:cubicBezTo>
                    <a:cubicBezTo>
                      <a:pt x="342" y="387"/>
                      <a:pt x="389" y="326"/>
                      <a:pt x="389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Rectangle 18">
                <a:extLst>
                  <a:ext uri="{FF2B5EF4-FFF2-40B4-BE49-F238E27FC236}">
                    <a16:creationId xmlns:a16="http://schemas.microsoft.com/office/drawing/2014/main" id="{BB15E459-A560-CBA7-38D2-49EC0DF1798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207091" y="866312"/>
                <a:ext cx="59843" cy="28680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19">
                <a:extLst>
                  <a:ext uri="{FF2B5EF4-FFF2-40B4-BE49-F238E27FC236}">
                    <a16:creationId xmlns:a16="http://schemas.microsoft.com/office/drawing/2014/main" id="{A894E637-6612-023A-5D26-292EB224BB2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278460" y="938123"/>
                <a:ext cx="228732" cy="219867"/>
              </a:xfrm>
              <a:custGeom>
                <a:avLst/>
                <a:gdLst>
                  <a:gd name="T0" fmla="*/ 0 w 526"/>
                  <a:gd name="T1" fmla="*/ 254 h 505"/>
                  <a:gd name="T2" fmla="*/ 0 w 526"/>
                  <a:gd name="T3" fmla="*/ 253 h 505"/>
                  <a:gd name="T4" fmla="*/ 264 w 526"/>
                  <a:gd name="T5" fmla="*/ 0 h 505"/>
                  <a:gd name="T6" fmla="*/ 526 w 526"/>
                  <a:gd name="T7" fmla="*/ 251 h 505"/>
                  <a:gd name="T8" fmla="*/ 526 w 526"/>
                  <a:gd name="T9" fmla="*/ 253 h 505"/>
                  <a:gd name="T10" fmla="*/ 262 w 526"/>
                  <a:gd name="T11" fmla="*/ 505 h 505"/>
                  <a:gd name="T12" fmla="*/ 0 w 526"/>
                  <a:gd name="T13" fmla="*/ 254 h 505"/>
                  <a:gd name="T14" fmla="*/ 390 w 526"/>
                  <a:gd name="T15" fmla="*/ 254 h 505"/>
                  <a:gd name="T16" fmla="*/ 390 w 526"/>
                  <a:gd name="T17" fmla="*/ 253 h 505"/>
                  <a:gd name="T18" fmla="*/ 262 w 526"/>
                  <a:gd name="T19" fmla="*/ 119 h 505"/>
                  <a:gd name="T20" fmla="*/ 136 w 526"/>
                  <a:gd name="T21" fmla="*/ 251 h 505"/>
                  <a:gd name="T22" fmla="*/ 136 w 526"/>
                  <a:gd name="T23" fmla="*/ 253 h 505"/>
                  <a:gd name="T24" fmla="*/ 264 w 526"/>
                  <a:gd name="T25" fmla="*/ 387 h 505"/>
                  <a:gd name="T26" fmla="*/ 390 w 526"/>
                  <a:gd name="T27" fmla="*/ 254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6" h="505">
                    <a:moveTo>
                      <a:pt x="0" y="254"/>
                    </a:moveTo>
                    <a:cubicBezTo>
                      <a:pt x="0" y="253"/>
                      <a:pt x="0" y="253"/>
                      <a:pt x="0" y="253"/>
                    </a:cubicBezTo>
                    <a:cubicBezTo>
                      <a:pt x="0" y="113"/>
                      <a:pt x="113" y="0"/>
                      <a:pt x="264" y="0"/>
                    </a:cubicBezTo>
                    <a:cubicBezTo>
                      <a:pt x="414" y="0"/>
                      <a:pt x="526" y="111"/>
                      <a:pt x="526" y="251"/>
                    </a:cubicBezTo>
                    <a:cubicBezTo>
                      <a:pt x="526" y="253"/>
                      <a:pt x="526" y="253"/>
                      <a:pt x="526" y="253"/>
                    </a:cubicBezTo>
                    <a:cubicBezTo>
                      <a:pt x="526" y="392"/>
                      <a:pt x="413" y="505"/>
                      <a:pt x="262" y="505"/>
                    </a:cubicBezTo>
                    <a:cubicBezTo>
                      <a:pt x="112" y="505"/>
                      <a:pt x="0" y="394"/>
                      <a:pt x="0" y="254"/>
                    </a:cubicBezTo>
                    <a:close/>
                    <a:moveTo>
                      <a:pt x="390" y="254"/>
                    </a:moveTo>
                    <a:cubicBezTo>
                      <a:pt x="390" y="253"/>
                      <a:pt x="390" y="253"/>
                      <a:pt x="390" y="253"/>
                    </a:cubicBezTo>
                    <a:cubicBezTo>
                      <a:pt x="390" y="181"/>
                      <a:pt x="338" y="119"/>
                      <a:pt x="262" y="119"/>
                    </a:cubicBezTo>
                    <a:cubicBezTo>
                      <a:pt x="183" y="119"/>
                      <a:pt x="136" y="179"/>
                      <a:pt x="136" y="251"/>
                    </a:cubicBezTo>
                    <a:cubicBezTo>
                      <a:pt x="136" y="253"/>
                      <a:pt x="136" y="253"/>
                      <a:pt x="136" y="253"/>
                    </a:cubicBezTo>
                    <a:cubicBezTo>
                      <a:pt x="136" y="324"/>
                      <a:pt x="188" y="387"/>
                      <a:pt x="264" y="387"/>
                    </a:cubicBezTo>
                    <a:cubicBezTo>
                      <a:pt x="343" y="387"/>
                      <a:pt x="390" y="326"/>
                      <a:pt x="390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0">
                <a:extLst>
                  <a:ext uri="{FF2B5EF4-FFF2-40B4-BE49-F238E27FC236}">
                    <a16:creationId xmlns:a16="http://schemas.microsoft.com/office/drawing/2014/main" id="{C612BEEF-FFCF-00C7-83E8-3D6CD89DD8B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516057" y="938123"/>
                <a:ext cx="221197" cy="278823"/>
              </a:xfrm>
              <a:custGeom>
                <a:avLst/>
                <a:gdLst>
                  <a:gd name="T0" fmla="*/ 24 w 509"/>
                  <a:gd name="T1" fmla="*/ 590 h 641"/>
                  <a:gd name="T2" fmla="*/ 71 w 509"/>
                  <a:gd name="T3" fmla="*/ 487 h 641"/>
                  <a:gd name="T4" fmla="*/ 235 w 509"/>
                  <a:gd name="T5" fmla="*/ 531 h 641"/>
                  <a:gd name="T6" fmla="*/ 373 w 509"/>
                  <a:gd name="T7" fmla="*/ 399 h 641"/>
                  <a:gd name="T8" fmla="*/ 373 w 509"/>
                  <a:gd name="T9" fmla="*/ 376 h 641"/>
                  <a:gd name="T10" fmla="*/ 215 w 509"/>
                  <a:gd name="T11" fmla="*/ 454 h 641"/>
                  <a:gd name="T12" fmla="*/ 0 w 509"/>
                  <a:gd name="T13" fmla="*/ 228 h 641"/>
                  <a:gd name="T14" fmla="*/ 0 w 509"/>
                  <a:gd name="T15" fmla="*/ 226 h 641"/>
                  <a:gd name="T16" fmla="*/ 215 w 509"/>
                  <a:gd name="T17" fmla="*/ 0 h 641"/>
                  <a:gd name="T18" fmla="*/ 372 w 509"/>
                  <a:gd name="T19" fmla="*/ 72 h 641"/>
                  <a:gd name="T20" fmla="*/ 372 w 509"/>
                  <a:gd name="T21" fmla="*/ 9 h 641"/>
                  <a:gd name="T22" fmla="*/ 509 w 509"/>
                  <a:gd name="T23" fmla="*/ 9 h 641"/>
                  <a:gd name="T24" fmla="*/ 509 w 509"/>
                  <a:gd name="T25" fmla="*/ 385 h 641"/>
                  <a:gd name="T26" fmla="*/ 448 w 509"/>
                  <a:gd name="T27" fmla="*/ 576 h 641"/>
                  <a:gd name="T28" fmla="*/ 239 w 509"/>
                  <a:gd name="T29" fmla="*/ 641 h 641"/>
                  <a:gd name="T30" fmla="*/ 24 w 509"/>
                  <a:gd name="T31" fmla="*/ 590 h 641"/>
                  <a:gd name="T32" fmla="*/ 373 w 509"/>
                  <a:gd name="T33" fmla="*/ 228 h 641"/>
                  <a:gd name="T34" fmla="*/ 373 w 509"/>
                  <a:gd name="T35" fmla="*/ 226 h 641"/>
                  <a:gd name="T36" fmla="*/ 255 w 509"/>
                  <a:gd name="T37" fmla="*/ 114 h 641"/>
                  <a:gd name="T38" fmla="*/ 137 w 509"/>
                  <a:gd name="T39" fmla="*/ 226 h 641"/>
                  <a:gd name="T40" fmla="*/ 137 w 509"/>
                  <a:gd name="T41" fmla="*/ 228 h 641"/>
                  <a:gd name="T42" fmla="*/ 255 w 509"/>
                  <a:gd name="T43" fmla="*/ 340 h 641"/>
                  <a:gd name="T44" fmla="*/ 373 w 509"/>
                  <a:gd name="T45" fmla="*/ 228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09" h="641">
                    <a:moveTo>
                      <a:pt x="24" y="590"/>
                    </a:moveTo>
                    <a:cubicBezTo>
                      <a:pt x="71" y="487"/>
                      <a:pt x="71" y="487"/>
                      <a:pt x="71" y="487"/>
                    </a:cubicBezTo>
                    <a:cubicBezTo>
                      <a:pt x="121" y="515"/>
                      <a:pt x="171" y="531"/>
                      <a:pt x="235" y="531"/>
                    </a:cubicBezTo>
                    <a:cubicBezTo>
                      <a:pt x="329" y="531"/>
                      <a:pt x="373" y="486"/>
                      <a:pt x="373" y="399"/>
                    </a:cubicBezTo>
                    <a:cubicBezTo>
                      <a:pt x="373" y="376"/>
                      <a:pt x="373" y="376"/>
                      <a:pt x="373" y="376"/>
                    </a:cubicBezTo>
                    <a:cubicBezTo>
                      <a:pt x="333" y="425"/>
                      <a:pt x="288" y="454"/>
                      <a:pt x="215" y="454"/>
                    </a:cubicBezTo>
                    <a:cubicBezTo>
                      <a:pt x="102" y="454"/>
                      <a:pt x="0" y="372"/>
                      <a:pt x="0" y="228"/>
                    </a:cubicBezTo>
                    <a:cubicBezTo>
                      <a:pt x="0" y="226"/>
                      <a:pt x="0" y="226"/>
                      <a:pt x="0" y="226"/>
                    </a:cubicBezTo>
                    <a:cubicBezTo>
                      <a:pt x="0" y="82"/>
                      <a:pt x="104" y="0"/>
                      <a:pt x="215" y="0"/>
                    </a:cubicBezTo>
                    <a:cubicBezTo>
                      <a:pt x="290" y="0"/>
                      <a:pt x="334" y="32"/>
                      <a:pt x="372" y="72"/>
                    </a:cubicBezTo>
                    <a:cubicBezTo>
                      <a:pt x="372" y="9"/>
                      <a:pt x="372" y="9"/>
                      <a:pt x="372" y="9"/>
                    </a:cubicBezTo>
                    <a:cubicBezTo>
                      <a:pt x="509" y="9"/>
                      <a:pt x="509" y="9"/>
                      <a:pt x="509" y="9"/>
                    </a:cubicBezTo>
                    <a:cubicBezTo>
                      <a:pt x="509" y="385"/>
                      <a:pt x="509" y="385"/>
                      <a:pt x="509" y="385"/>
                    </a:cubicBezTo>
                    <a:cubicBezTo>
                      <a:pt x="509" y="472"/>
                      <a:pt x="488" y="535"/>
                      <a:pt x="448" y="576"/>
                    </a:cubicBezTo>
                    <a:cubicBezTo>
                      <a:pt x="402" y="621"/>
                      <a:pt x="333" y="641"/>
                      <a:pt x="239" y="641"/>
                    </a:cubicBezTo>
                    <a:cubicBezTo>
                      <a:pt x="160" y="641"/>
                      <a:pt x="86" y="623"/>
                      <a:pt x="24" y="590"/>
                    </a:cubicBezTo>
                    <a:close/>
                    <a:moveTo>
                      <a:pt x="373" y="228"/>
                    </a:moveTo>
                    <a:cubicBezTo>
                      <a:pt x="373" y="226"/>
                      <a:pt x="373" y="226"/>
                      <a:pt x="373" y="226"/>
                    </a:cubicBezTo>
                    <a:cubicBezTo>
                      <a:pt x="373" y="160"/>
                      <a:pt x="322" y="114"/>
                      <a:pt x="255" y="114"/>
                    </a:cubicBezTo>
                    <a:cubicBezTo>
                      <a:pt x="188" y="114"/>
                      <a:pt x="137" y="160"/>
                      <a:pt x="137" y="226"/>
                    </a:cubicBezTo>
                    <a:cubicBezTo>
                      <a:pt x="137" y="228"/>
                      <a:pt x="137" y="228"/>
                      <a:pt x="137" y="228"/>
                    </a:cubicBezTo>
                    <a:cubicBezTo>
                      <a:pt x="137" y="295"/>
                      <a:pt x="188" y="340"/>
                      <a:pt x="255" y="340"/>
                    </a:cubicBezTo>
                    <a:cubicBezTo>
                      <a:pt x="322" y="340"/>
                      <a:pt x="373" y="294"/>
                      <a:pt x="373" y="2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1">
                <a:extLst>
                  <a:ext uri="{FF2B5EF4-FFF2-40B4-BE49-F238E27FC236}">
                    <a16:creationId xmlns:a16="http://schemas.microsoft.com/office/drawing/2014/main" id="{535443A8-F420-58B0-6940-C7217CB7D30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47450" y="942113"/>
                <a:ext cx="219424" cy="275277"/>
              </a:xfrm>
              <a:custGeom>
                <a:avLst/>
                <a:gdLst>
                  <a:gd name="T0" fmla="*/ 362 w 505"/>
                  <a:gd name="T1" fmla="*/ 0 h 633"/>
                  <a:gd name="T2" fmla="*/ 505 w 505"/>
                  <a:gd name="T3" fmla="*/ 0 h 633"/>
                  <a:gd name="T4" fmla="*/ 319 w 505"/>
                  <a:gd name="T5" fmla="*/ 497 h 633"/>
                  <a:gd name="T6" fmla="*/ 159 w 505"/>
                  <a:gd name="T7" fmla="*/ 633 h 633"/>
                  <a:gd name="T8" fmla="*/ 37 w 505"/>
                  <a:gd name="T9" fmla="*/ 599 h 633"/>
                  <a:gd name="T10" fmla="*/ 83 w 505"/>
                  <a:gd name="T11" fmla="*/ 500 h 633"/>
                  <a:gd name="T12" fmla="*/ 142 w 505"/>
                  <a:gd name="T13" fmla="*/ 519 h 633"/>
                  <a:gd name="T14" fmla="*/ 190 w 505"/>
                  <a:gd name="T15" fmla="*/ 487 h 633"/>
                  <a:gd name="T16" fmla="*/ 0 w 505"/>
                  <a:gd name="T17" fmla="*/ 0 h 633"/>
                  <a:gd name="T18" fmla="*/ 146 w 505"/>
                  <a:gd name="T19" fmla="*/ 0 h 633"/>
                  <a:gd name="T20" fmla="*/ 256 w 505"/>
                  <a:gd name="T21" fmla="*/ 331 h 633"/>
                  <a:gd name="T22" fmla="*/ 362 w 505"/>
                  <a:gd name="T23" fmla="*/ 0 h 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5" h="633">
                    <a:moveTo>
                      <a:pt x="362" y="0"/>
                    </a:moveTo>
                    <a:cubicBezTo>
                      <a:pt x="505" y="0"/>
                      <a:pt x="505" y="0"/>
                      <a:pt x="505" y="0"/>
                    </a:cubicBezTo>
                    <a:cubicBezTo>
                      <a:pt x="319" y="497"/>
                      <a:pt x="319" y="497"/>
                      <a:pt x="319" y="497"/>
                    </a:cubicBezTo>
                    <a:cubicBezTo>
                      <a:pt x="282" y="596"/>
                      <a:pt x="242" y="633"/>
                      <a:pt x="159" y="633"/>
                    </a:cubicBezTo>
                    <a:cubicBezTo>
                      <a:pt x="110" y="633"/>
                      <a:pt x="73" y="620"/>
                      <a:pt x="37" y="599"/>
                    </a:cubicBezTo>
                    <a:cubicBezTo>
                      <a:pt x="83" y="500"/>
                      <a:pt x="83" y="500"/>
                      <a:pt x="83" y="500"/>
                    </a:cubicBezTo>
                    <a:cubicBezTo>
                      <a:pt x="101" y="511"/>
                      <a:pt x="124" y="519"/>
                      <a:pt x="142" y="519"/>
                    </a:cubicBezTo>
                    <a:cubicBezTo>
                      <a:pt x="166" y="519"/>
                      <a:pt x="178" y="512"/>
                      <a:pt x="190" y="48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256" y="331"/>
                      <a:pt x="256" y="331"/>
                      <a:pt x="256" y="331"/>
                    </a:cubicBezTo>
                    <a:lnTo>
                      <a:pt x="36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2">
                <a:extLst>
                  <a:ext uri="{FF2B5EF4-FFF2-40B4-BE49-F238E27FC236}">
                    <a16:creationId xmlns:a16="http://schemas.microsoft.com/office/drawing/2014/main" id="{D577C4C5-162A-509E-0F90-2D9CF5560B4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5842" y="1258171"/>
                <a:ext cx="132541" cy="290348"/>
              </a:xfrm>
              <a:custGeom>
                <a:avLst/>
                <a:gdLst>
                  <a:gd name="T0" fmla="*/ 57 w 305"/>
                  <a:gd name="T1" fmla="*/ 299 h 667"/>
                  <a:gd name="T2" fmla="*/ 0 w 305"/>
                  <a:gd name="T3" fmla="*/ 299 h 667"/>
                  <a:gd name="T4" fmla="*/ 0 w 305"/>
                  <a:gd name="T5" fmla="*/ 186 h 667"/>
                  <a:gd name="T6" fmla="*/ 57 w 305"/>
                  <a:gd name="T7" fmla="*/ 186 h 667"/>
                  <a:gd name="T8" fmla="*/ 57 w 305"/>
                  <a:gd name="T9" fmla="*/ 155 h 667"/>
                  <a:gd name="T10" fmla="*/ 96 w 305"/>
                  <a:gd name="T11" fmla="*/ 38 h 667"/>
                  <a:gd name="T12" fmla="*/ 208 w 305"/>
                  <a:gd name="T13" fmla="*/ 0 h 667"/>
                  <a:gd name="T14" fmla="*/ 305 w 305"/>
                  <a:gd name="T15" fmla="*/ 13 h 667"/>
                  <a:gd name="T16" fmla="*/ 305 w 305"/>
                  <a:gd name="T17" fmla="*/ 127 h 667"/>
                  <a:gd name="T18" fmla="*/ 243 w 305"/>
                  <a:gd name="T19" fmla="*/ 115 h 667"/>
                  <a:gd name="T20" fmla="*/ 193 w 305"/>
                  <a:gd name="T21" fmla="*/ 168 h 667"/>
                  <a:gd name="T22" fmla="*/ 193 w 305"/>
                  <a:gd name="T23" fmla="*/ 187 h 667"/>
                  <a:gd name="T24" fmla="*/ 305 w 305"/>
                  <a:gd name="T25" fmla="*/ 187 h 667"/>
                  <a:gd name="T26" fmla="*/ 305 w 305"/>
                  <a:gd name="T27" fmla="*/ 299 h 667"/>
                  <a:gd name="T28" fmla="*/ 195 w 305"/>
                  <a:gd name="T29" fmla="*/ 299 h 667"/>
                  <a:gd name="T30" fmla="*/ 195 w 305"/>
                  <a:gd name="T31" fmla="*/ 667 h 667"/>
                  <a:gd name="T32" fmla="*/ 57 w 305"/>
                  <a:gd name="T33" fmla="*/ 667 h 667"/>
                  <a:gd name="T34" fmla="*/ 57 w 305"/>
                  <a:gd name="T35" fmla="*/ 299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5" h="667">
                    <a:moveTo>
                      <a:pt x="57" y="299"/>
                    </a:moveTo>
                    <a:cubicBezTo>
                      <a:pt x="0" y="299"/>
                      <a:pt x="0" y="299"/>
                      <a:pt x="0" y="299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57" y="186"/>
                      <a:pt x="57" y="186"/>
                      <a:pt x="57" y="186"/>
                    </a:cubicBezTo>
                    <a:cubicBezTo>
                      <a:pt x="57" y="155"/>
                      <a:pt x="57" y="155"/>
                      <a:pt x="57" y="155"/>
                    </a:cubicBezTo>
                    <a:cubicBezTo>
                      <a:pt x="57" y="102"/>
                      <a:pt x="71" y="63"/>
                      <a:pt x="96" y="38"/>
                    </a:cubicBezTo>
                    <a:cubicBezTo>
                      <a:pt x="122" y="12"/>
                      <a:pt x="159" y="0"/>
                      <a:pt x="208" y="0"/>
                    </a:cubicBezTo>
                    <a:cubicBezTo>
                      <a:pt x="251" y="0"/>
                      <a:pt x="280" y="5"/>
                      <a:pt x="305" y="13"/>
                    </a:cubicBezTo>
                    <a:cubicBezTo>
                      <a:pt x="305" y="127"/>
                      <a:pt x="305" y="127"/>
                      <a:pt x="305" y="127"/>
                    </a:cubicBezTo>
                    <a:cubicBezTo>
                      <a:pt x="286" y="120"/>
                      <a:pt x="267" y="115"/>
                      <a:pt x="243" y="115"/>
                    </a:cubicBezTo>
                    <a:cubicBezTo>
                      <a:pt x="211" y="115"/>
                      <a:pt x="193" y="132"/>
                      <a:pt x="193" y="168"/>
                    </a:cubicBezTo>
                    <a:cubicBezTo>
                      <a:pt x="193" y="187"/>
                      <a:pt x="193" y="187"/>
                      <a:pt x="193" y="187"/>
                    </a:cubicBezTo>
                    <a:cubicBezTo>
                      <a:pt x="305" y="187"/>
                      <a:pt x="305" y="187"/>
                      <a:pt x="305" y="187"/>
                    </a:cubicBezTo>
                    <a:cubicBezTo>
                      <a:pt x="305" y="299"/>
                      <a:pt x="305" y="299"/>
                      <a:pt x="305" y="299"/>
                    </a:cubicBezTo>
                    <a:cubicBezTo>
                      <a:pt x="195" y="299"/>
                      <a:pt x="195" y="299"/>
                      <a:pt x="195" y="299"/>
                    </a:cubicBezTo>
                    <a:cubicBezTo>
                      <a:pt x="195" y="667"/>
                      <a:pt x="195" y="667"/>
                      <a:pt x="195" y="667"/>
                    </a:cubicBezTo>
                    <a:cubicBezTo>
                      <a:pt x="57" y="667"/>
                      <a:pt x="57" y="667"/>
                      <a:pt x="57" y="667"/>
                    </a:cubicBezTo>
                    <a:lnTo>
                      <a:pt x="57" y="2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3">
                <a:extLst>
                  <a:ext uri="{FF2B5EF4-FFF2-40B4-BE49-F238E27FC236}">
                    <a16:creationId xmlns:a16="http://schemas.microsoft.com/office/drawing/2014/main" id="{9CB671CE-477D-F1B3-6894-F85448189A9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137497" y="1333086"/>
                <a:ext cx="228289" cy="219867"/>
              </a:xfrm>
              <a:custGeom>
                <a:avLst/>
                <a:gdLst>
                  <a:gd name="T0" fmla="*/ 0 w 525"/>
                  <a:gd name="T1" fmla="*/ 255 h 506"/>
                  <a:gd name="T2" fmla="*/ 0 w 525"/>
                  <a:gd name="T3" fmla="*/ 253 h 506"/>
                  <a:gd name="T4" fmla="*/ 263 w 525"/>
                  <a:gd name="T5" fmla="*/ 0 h 506"/>
                  <a:gd name="T6" fmla="*/ 525 w 525"/>
                  <a:gd name="T7" fmla="*/ 251 h 506"/>
                  <a:gd name="T8" fmla="*/ 525 w 525"/>
                  <a:gd name="T9" fmla="*/ 253 h 506"/>
                  <a:gd name="T10" fmla="*/ 261 w 525"/>
                  <a:gd name="T11" fmla="*/ 506 h 506"/>
                  <a:gd name="T12" fmla="*/ 0 w 525"/>
                  <a:gd name="T13" fmla="*/ 255 h 506"/>
                  <a:gd name="T14" fmla="*/ 389 w 525"/>
                  <a:gd name="T15" fmla="*/ 255 h 506"/>
                  <a:gd name="T16" fmla="*/ 389 w 525"/>
                  <a:gd name="T17" fmla="*/ 253 h 506"/>
                  <a:gd name="T18" fmla="*/ 261 w 525"/>
                  <a:gd name="T19" fmla="*/ 119 h 506"/>
                  <a:gd name="T20" fmla="*/ 135 w 525"/>
                  <a:gd name="T21" fmla="*/ 251 h 506"/>
                  <a:gd name="T22" fmla="*/ 135 w 525"/>
                  <a:gd name="T23" fmla="*/ 253 h 506"/>
                  <a:gd name="T24" fmla="*/ 263 w 525"/>
                  <a:gd name="T25" fmla="*/ 387 h 506"/>
                  <a:gd name="T26" fmla="*/ 389 w 525"/>
                  <a:gd name="T27" fmla="*/ 255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5" h="506">
                    <a:moveTo>
                      <a:pt x="0" y="255"/>
                    </a:moveTo>
                    <a:cubicBezTo>
                      <a:pt x="0" y="253"/>
                      <a:pt x="0" y="253"/>
                      <a:pt x="0" y="253"/>
                    </a:cubicBezTo>
                    <a:cubicBezTo>
                      <a:pt x="0" y="114"/>
                      <a:pt x="112" y="0"/>
                      <a:pt x="263" y="0"/>
                    </a:cubicBezTo>
                    <a:cubicBezTo>
                      <a:pt x="413" y="0"/>
                      <a:pt x="525" y="112"/>
                      <a:pt x="525" y="251"/>
                    </a:cubicBezTo>
                    <a:cubicBezTo>
                      <a:pt x="525" y="253"/>
                      <a:pt x="525" y="253"/>
                      <a:pt x="525" y="253"/>
                    </a:cubicBezTo>
                    <a:cubicBezTo>
                      <a:pt x="525" y="392"/>
                      <a:pt x="412" y="506"/>
                      <a:pt x="261" y="506"/>
                    </a:cubicBezTo>
                    <a:cubicBezTo>
                      <a:pt x="111" y="506"/>
                      <a:pt x="0" y="394"/>
                      <a:pt x="0" y="255"/>
                    </a:cubicBezTo>
                    <a:close/>
                    <a:moveTo>
                      <a:pt x="389" y="255"/>
                    </a:moveTo>
                    <a:cubicBezTo>
                      <a:pt x="389" y="253"/>
                      <a:pt x="389" y="253"/>
                      <a:pt x="389" y="253"/>
                    </a:cubicBezTo>
                    <a:cubicBezTo>
                      <a:pt x="389" y="182"/>
                      <a:pt x="337" y="119"/>
                      <a:pt x="261" y="119"/>
                    </a:cubicBezTo>
                    <a:cubicBezTo>
                      <a:pt x="183" y="119"/>
                      <a:pt x="135" y="180"/>
                      <a:pt x="135" y="251"/>
                    </a:cubicBezTo>
                    <a:cubicBezTo>
                      <a:pt x="135" y="253"/>
                      <a:pt x="135" y="253"/>
                      <a:pt x="135" y="253"/>
                    </a:cubicBezTo>
                    <a:cubicBezTo>
                      <a:pt x="135" y="325"/>
                      <a:pt x="187" y="387"/>
                      <a:pt x="263" y="387"/>
                    </a:cubicBezTo>
                    <a:cubicBezTo>
                      <a:pt x="342" y="387"/>
                      <a:pt x="389" y="326"/>
                      <a:pt x="389" y="2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4">
                <a:extLst>
                  <a:ext uri="{FF2B5EF4-FFF2-40B4-BE49-F238E27FC236}">
                    <a16:creationId xmlns:a16="http://schemas.microsoft.com/office/drawing/2014/main" id="{2D545142-881D-002A-830D-2B1960B7F7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79084" y="1331756"/>
                <a:ext cx="127665" cy="216764"/>
              </a:xfrm>
              <a:custGeom>
                <a:avLst/>
                <a:gdLst>
                  <a:gd name="T0" fmla="*/ 0 w 293"/>
                  <a:gd name="T1" fmla="*/ 13 h 498"/>
                  <a:gd name="T2" fmla="*/ 138 w 293"/>
                  <a:gd name="T3" fmla="*/ 13 h 498"/>
                  <a:gd name="T4" fmla="*/ 138 w 293"/>
                  <a:gd name="T5" fmla="*/ 110 h 498"/>
                  <a:gd name="T6" fmla="*/ 293 w 293"/>
                  <a:gd name="T7" fmla="*/ 3 h 498"/>
                  <a:gd name="T8" fmla="*/ 293 w 293"/>
                  <a:gd name="T9" fmla="*/ 147 h 498"/>
                  <a:gd name="T10" fmla="*/ 286 w 293"/>
                  <a:gd name="T11" fmla="*/ 147 h 498"/>
                  <a:gd name="T12" fmla="*/ 138 w 293"/>
                  <a:gd name="T13" fmla="*/ 318 h 498"/>
                  <a:gd name="T14" fmla="*/ 138 w 293"/>
                  <a:gd name="T15" fmla="*/ 498 h 498"/>
                  <a:gd name="T16" fmla="*/ 0 w 293"/>
                  <a:gd name="T17" fmla="*/ 498 h 498"/>
                  <a:gd name="T18" fmla="*/ 0 w 293"/>
                  <a:gd name="T19" fmla="*/ 13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3" h="498">
                    <a:moveTo>
                      <a:pt x="0" y="13"/>
                    </a:moveTo>
                    <a:cubicBezTo>
                      <a:pt x="138" y="13"/>
                      <a:pt x="138" y="13"/>
                      <a:pt x="138" y="13"/>
                    </a:cubicBezTo>
                    <a:cubicBezTo>
                      <a:pt x="138" y="110"/>
                      <a:pt x="138" y="110"/>
                      <a:pt x="138" y="110"/>
                    </a:cubicBezTo>
                    <a:cubicBezTo>
                      <a:pt x="166" y="43"/>
                      <a:pt x="211" y="0"/>
                      <a:pt x="293" y="3"/>
                    </a:cubicBezTo>
                    <a:cubicBezTo>
                      <a:pt x="293" y="147"/>
                      <a:pt x="293" y="147"/>
                      <a:pt x="293" y="147"/>
                    </a:cubicBezTo>
                    <a:cubicBezTo>
                      <a:pt x="286" y="147"/>
                      <a:pt x="286" y="147"/>
                      <a:pt x="286" y="147"/>
                    </a:cubicBezTo>
                    <a:cubicBezTo>
                      <a:pt x="194" y="147"/>
                      <a:pt x="138" y="203"/>
                      <a:pt x="138" y="318"/>
                    </a:cubicBezTo>
                    <a:cubicBezTo>
                      <a:pt x="138" y="498"/>
                      <a:pt x="138" y="498"/>
                      <a:pt x="138" y="498"/>
                    </a:cubicBezTo>
                    <a:cubicBezTo>
                      <a:pt x="0" y="498"/>
                      <a:pt x="0" y="498"/>
                      <a:pt x="0" y="498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">
                <a:extLst>
                  <a:ext uri="{FF2B5EF4-FFF2-40B4-BE49-F238E27FC236}">
                    <a16:creationId xmlns:a16="http://schemas.microsoft.com/office/drawing/2014/main" id="{5C959273-267C-8CBA-996C-EC8514CCD7D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582993" y="1334859"/>
                <a:ext cx="194157" cy="217207"/>
              </a:xfrm>
              <a:custGeom>
                <a:avLst/>
                <a:gdLst>
                  <a:gd name="T0" fmla="*/ 0 w 446"/>
                  <a:gd name="T1" fmla="*/ 351 h 500"/>
                  <a:gd name="T2" fmla="*/ 0 w 446"/>
                  <a:gd name="T3" fmla="*/ 349 h 500"/>
                  <a:gd name="T4" fmla="*/ 195 w 446"/>
                  <a:gd name="T5" fmla="*/ 195 h 500"/>
                  <a:gd name="T6" fmla="*/ 314 w 446"/>
                  <a:gd name="T7" fmla="*/ 215 h 500"/>
                  <a:gd name="T8" fmla="*/ 314 w 446"/>
                  <a:gd name="T9" fmla="*/ 206 h 500"/>
                  <a:gd name="T10" fmla="*/ 210 w 446"/>
                  <a:gd name="T11" fmla="*/ 118 h 500"/>
                  <a:gd name="T12" fmla="*/ 76 w 446"/>
                  <a:gd name="T13" fmla="*/ 144 h 500"/>
                  <a:gd name="T14" fmla="*/ 42 w 446"/>
                  <a:gd name="T15" fmla="*/ 39 h 500"/>
                  <a:gd name="T16" fmla="*/ 230 w 446"/>
                  <a:gd name="T17" fmla="*/ 0 h 500"/>
                  <a:gd name="T18" fmla="*/ 394 w 446"/>
                  <a:gd name="T19" fmla="*/ 54 h 500"/>
                  <a:gd name="T20" fmla="*/ 446 w 446"/>
                  <a:gd name="T21" fmla="*/ 209 h 500"/>
                  <a:gd name="T22" fmla="*/ 446 w 446"/>
                  <a:gd name="T23" fmla="*/ 491 h 500"/>
                  <a:gd name="T24" fmla="*/ 313 w 446"/>
                  <a:gd name="T25" fmla="*/ 491 h 500"/>
                  <a:gd name="T26" fmla="*/ 313 w 446"/>
                  <a:gd name="T27" fmla="*/ 438 h 500"/>
                  <a:gd name="T28" fmla="*/ 167 w 446"/>
                  <a:gd name="T29" fmla="*/ 500 h 500"/>
                  <a:gd name="T30" fmla="*/ 0 w 446"/>
                  <a:gd name="T31" fmla="*/ 351 h 500"/>
                  <a:gd name="T32" fmla="*/ 316 w 446"/>
                  <a:gd name="T33" fmla="*/ 320 h 500"/>
                  <a:gd name="T34" fmla="*/ 316 w 446"/>
                  <a:gd name="T35" fmla="*/ 295 h 500"/>
                  <a:gd name="T36" fmla="*/ 228 w 446"/>
                  <a:gd name="T37" fmla="*/ 277 h 500"/>
                  <a:gd name="T38" fmla="*/ 133 w 446"/>
                  <a:gd name="T39" fmla="*/ 344 h 500"/>
                  <a:gd name="T40" fmla="*/ 133 w 446"/>
                  <a:gd name="T41" fmla="*/ 346 h 500"/>
                  <a:gd name="T42" fmla="*/ 208 w 446"/>
                  <a:gd name="T43" fmla="*/ 405 h 500"/>
                  <a:gd name="T44" fmla="*/ 316 w 446"/>
                  <a:gd name="T45" fmla="*/ 32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6" h="500">
                    <a:moveTo>
                      <a:pt x="0" y="351"/>
                    </a:moveTo>
                    <a:cubicBezTo>
                      <a:pt x="0" y="349"/>
                      <a:pt x="0" y="349"/>
                      <a:pt x="0" y="349"/>
                    </a:cubicBezTo>
                    <a:cubicBezTo>
                      <a:pt x="0" y="244"/>
                      <a:pt x="81" y="195"/>
                      <a:pt x="195" y="195"/>
                    </a:cubicBezTo>
                    <a:cubicBezTo>
                      <a:pt x="244" y="195"/>
                      <a:pt x="280" y="203"/>
                      <a:pt x="314" y="215"/>
                    </a:cubicBezTo>
                    <a:cubicBezTo>
                      <a:pt x="314" y="206"/>
                      <a:pt x="314" y="206"/>
                      <a:pt x="314" y="206"/>
                    </a:cubicBezTo>
                    <a:cubicBezTo>
                      <a:pt x="314" y="149"/>
                      <a:pt x="279" y="118"/>
                      <a:pt x="210" y="118"/>
                    </a:cubicBezTo>
                    <a:cubicBezTo>
                      <a:pt x="157" y="118"/>
                      <a:pt x="120" y="128"/>
                      <a:pt x="76" y="144"/>
                    </a:cubicBezTo>
                    <a:cubicBezTo>
                      <a:pt x="42" y="39"/>
                      <a:pt x="42" y="39"/>
                      <a:pt x="42" y="39"/>
                    </a:cubicBezTo>
                    <a:cubicBezTo>
                      <a:pt x="95" y="15"/>
                      <a:pt x="148" y="0"/>
                      <a:pt x="230" y="0"/>
                    </a:cubicBezTo>
                    <a:cubicBezTo>
                      <a:pt x="305" y="0"/>
                      <a:pt x="359" y="20"/>
                      <a:pt x="394" y="54"/>
                    </a:cubicBezTo>
                    <a:cubicBezTo>
                      <a:pt x="430" y="91"/>
                      <a:pt x="446" y="144"/>
                      <a:pt x="446" y="209"/>
                    </a:cubicBezTo>
                    <a:cubicBezTo>
                      <a:pt x="446" y="491"/>
                      <a:pt x="446" y="491"/>
                      <a:pt x="446" y="491"/>
                    </a:cubicBezTo>
                    <a:cubicBezTo>
                      <a:pt x="313" y="491"/>
                      <a:pt x="313" y="491"/>
                      <a:pt x="313" y="491"/>
                    </a:cubicBezTo>
                    <a:cubicBezTo>
                      <a:pt x="313" y="438"/>
                      <a:pt x="313" y="438"/>
                      <a:pt x="313" y="438"/>
                    </a:cubicBezTo>
                    <a:cubicBezTo>
                      <a:pt x="280" y="475"/>
                      <a:pt x="234" y="500"/>
                      <a:pt x="167" y="500"/>
                    </a:cubicBezTo>
                    <a:cubicBezTo>
                      <a:pt x="75" y="500"/>
                      <a:pt x="0" y="447"/>
                      <a:pt x="0" y="351"/>
                    </a:cubicBezTo>
                    <a:close/>
                    <a:moveTo>
                      <a:pt x="316" y="320"/>
                    </a:moveTo>
                    <a:cubicBezTo>
                      <a:pt x="316" y="295"/>
                      <a:pt x="316" y="295"/>
                      <a:pt x="316" y="295"/>
                    </a:cubicBezTo>
                    <a:cubicBezTo>
                      <a:pt x="292" y="284"/>
                      <a:pt x="262" y="277"/>
                      <a:pt x="228" y="277"/>
                    </a:cubicBezTo>
                    <a:cubicBezTo>
                      <a:pt x="169" y="277"/>
                      <a:pt x="133" y="301"/>
                      <a:pt x="133" y="344"/>
                    </a:cubicBezTo>
                    <a:cubicBezTo>
                      <a:pt x="133" y="346"/>
                      <a:pt x="133" y="346"/>
                      <a:pt x="133" y="346"/>
                    </a:cubicBezTo>
                    <a:cubicBezTo>
                      <a:pt x="133" y="383"/>
                      <a:pt x="164" y="405"/>
                      <a:pt x="208" y="405"/>
                    </a:cubicBezTo>
                    <a:cubicBezTo>
                      <a:pt x="272" y="405"/>
                      <a:pt x="316" y="369"/>
                      <a:pt x="316" y="3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Rectangle 26">
                <a:extLst>
                  <a:ext uri="{FF2B5EF4-FFF2-40B4-BE49-F238E27FC236}">
                    <a16:creationId xmlns:a16="http://schemas.microsoft.com/office/drawing/2014/main" id="{2F1B0169-414B-8F53-D204-E4FC9132C39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01973" y="1260831"/>
                <a:ext cx="59843" cy="28768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Rectangle 27">
                <a:extLst>
                  <a:ext uri="{FF2B5EF4-FFF2-40B4-BE49-F238E27FC236}">
                    <a16:creationId xmlns:a16="http://schemas.microsoft.com/office/drawing/2014/main" id="{FD3CEF0B-9316-CAAF-B811-7977EA0FDC7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86639" y="1260831"/>
                <a:ext cx="59399" cy="28768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4" name="Rectangle 28">
              <a:extLst>
                <a:ext uri="{FF2B5EF4-FFF2-40B4-BE49-F238E27FC236}">
                  <a16:creationId xmlns:a16="http://schemas.microsoft.com/office/drawing/2014/main" id="{C44969F7-1BF0-A4FA-F4EB-8003272D98C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56230" y="767096"/>
              <a:ext cx="634181" cy="18986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AB97A83-AA92-5D2A-D89F-2B85130F597F}"/>
                </a:ext>
              </a:extLst>
            </p:cNvPr>
            <p:cNvGrpSpPr/>
            <p:nvPr userDrawn="1"/>
          </p:nvGrpSpPr>
          <p:grpSpPr>
            <a:xfrm>
              <a:off x="11701122" y="936748"/>
              <a:ext cx="321494" cy="1552800"/>
              <a:chOff x="7313961" y="501936"/>
              <a:chExt cx="323594" cy="1566108"/>
            </a:xfrm>
          </p:grpSpPr>
          <p:sp>
            <p:nvSpPr>
              <p:cNvPr id="66" name="Freeform 29">
                <a:extLst>
                  <a:ext uri="{FF2B5EF4-FFF2-40B4-BE49-F238E27FC236}">
                    <a16:creationId xmlns:a16="http://schemas.microsoft.com/office/drawing/2014/main" id="{93913DCE-D7C5-993F-1CBD-D671F4E01A3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83556" y="1311808"/>
                <a:ext cx="249567" cy="247350"/>
              </a:xfrm>
              <a:custGeom>
                <a:avLst/>
                <a:gdLst>
                  <a:gd name="T0" fmla="*/ 0 w 574"/>
                  <a:gd name="T1" fmla="*/ 229 h 569"/>
                  <a:gd name="T2" fmla="*/ 90 w 574"/>
                  <a:gd name="T3" fmla="*/ 413 h 569"/>
                  <a:gd name="T4" fmla="*/ 90 w 574"/>
                  <a:gd name="T5" fmla="*/ 413 h 569"/>
                  <a:gd name="T6" fmla="*/ 90 w 574"/>
                  <a:gd name="T7" fmla="*/ 413 h 569"/>
                  <a:gd name="T8" fmla="*/ 9 w 574"/>
                  <a:gd name="T9" fmla="*/ 413 h 569"/>
                  <a:gd name="T10" fmla="*/ 9 w 574"/>
                  <a:gd name="T11" fmla="*/ 569 h 569"/>
                  <a:gd name="T12" fmla="*/ 574 w 574"/>
                  <a:gd name="T13" fmla="*/ 569 h 569"/>
                  <a:gd name="T14" fmla="*/ 574 w 574"/>
                  <a:gd name="T15" fmla="*/ 413 h 569"/>
                  <a:gd name="T16" fmla="*/ 253 w 574"/>
                  <a:gd name="T17" fmla="*/ 413 h 569"/>
                  <a:gd name="T18" fmla="*/ 133 w 574"/>
                  <a:gd name="T19" fmla="*/ 286 h 569"/>
                  <a:gd name="T20" fmla="*/ 253 w 574"/>
                  <a:gd name="T21" fmla="*/ 155 h 569"/>
                  <a:gd name="T22" fmla="*/ 574 w 574"/>
                  <a:gd name="T23" fmla="*/ 155 h 569"/>
                  <a:gd name="T24" fmla="*/ 574 w 574"/>
                  <a:gd name="T25" fmla="*/ 0 h 569"/>
                  <a:gd name="T26" fmla="*/ 224 w 574"/>
                  <a:gd name="T27" fmla="*/ 0 h 569"/>
                  <a:gd name="T28" fmla="*/ 0 w 574"/>
                  <a:gd name="T29" fmla="*/ 229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4" h="569">
                    <a:moveTo>
                      <a:pt x="0" y="229"/>
                    </a:moveTo>
                    <a:cubicBezTo>
                      <a:pt x="0" y="294"/>
                      <a:pt x="30" y="368"/>
                      <a:pt x="90" y="413"/>
                    </a:cubicBezTo>
                    <a:cubicBezTo>
                      <a:pt x="90" y="413"/>
                      <a:pt x="90" y="413"/>
                      <a:pt x="90" y="413"/>
                    </a:cubicBezTo>
                    <a:cubicBezTo>
                      <a:pt x="90" y="413"/>
                      <a:pt x="90" y="413"/>
                      <a:pt x="90" y="413"/>
                    </a:cubicBezTo>
                    <a:cubicBezTo>
                      <a:pt x="9" y="413"/>
                      <a:pt x="9" y="413"/>
                      <a:pt x="9" y="413"/>
                    </a:cubicBezTo>
                    <a:cubicBezTo>
                      <a:pt x="9" y="569"/>
                      <a:pt x="9" y="569"/>
                      <a:pt x="9" y="569"/>
                    </a:cubicBezTo>
                    <a:cubicBezTo>
                      <a:pt x="574" y="569"/>
                      <a:pt x="574" y="569"/>
                      <a:pt x="574" y="569"/>
                    </a:cubicBezTo>
                    <a:cubicBezTo>
                      <a:pt x="574" y="413"/>
                      <a:pt x="574" y="413"/>
                      <a:pt x="574" y="413"/>
                    </a:cubicBezTo>
                    <a:cubicBezTo>
                      <a:pt x="253" y="413"/>
                      <a:pt x="253" y="413"/>
                      <a:pt x="253" y="413"/>
                    </a:cubicBezTo>
                    <a:cubicBezTo>
                      <a:pt x="195" y="413"/>
                      <a:pt x="133" y="369"/>
                      <a:pt x="133" y="286"/>
                    </a:cubicBezTo>
                    <a:cubicBezTo>
                      <a:pt x="133" y="221"/>
                      <a:pt x="178" y="155"/>
                      <a:pt x="253" y="155"/>
                    </a:cubicBezTo>
                    <a:cubicBezTo>
                      <a:pt x="574" y="155"/>
                      <a:pt x="574" y="155"/>
                      <a:pt x="574" y="155"/>
                    </a:cubicBezTo>
                    <a:cubicBezTo>
                      <a:pt x="574" y="0"/>
                      <a:pt x="574" y="0"/>
                      <a:pt x="574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94" y="0"/>
                      <a:pt x="0" y="93"/>
                      <a:pt x="0" y="22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30">
                <a:extLst>
                  <a:ext uri="{FF2B5EF4-FFF2-40B4-BE49-F238E27FC236}">
                    <a16:creationId xmlns:a16="http://schemas.microsoft.com/office/drawing/2014/main" id="{6D0A5711-84F8-6852-FC23-C9222B8AB05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87546" y="755049"/>
                <a:ext cx="245577" cy="276163"/>
              </a:xfrm>
              <a:custGeom>
                <a:avLst/>
                <a:gdLst>
                  <a:gd name="T0" fmla="*/ 0 w 554"/>
                  <a:gd name="T1" fmla="*/ 174 h 623"/>
                  <a:gd name="T2" fmla="*/ 377 w 554"/>
                  <a:gd name="T3" fmla="*/ 311 h 623"/>
                  <a:gd name="T4" fmla="*/ 0 w 554"/>
                  <a:gd name="T5" fmla="*/ 450 h 623"/>
                  <a:gd name="T6" fmla="*/ 0 w 554"/>
                  <a:gd name="T7" fmla="*/ 623 h 623"/>
                  <a:gd name="T8" fmla="*/ 554 w 554"/>
                  <a:gd name="T9" fmla="*/ 395 h 623"/>
                  <a:gd name="T10" fmla="*/ 554 w 554"/>
                  <a:gd name="T11" fmla="*/ 228 h 623"/>
                  <a:gd name="T12" fmla="*/ 0 w 554"/>
                  <a:gd name="T13" fmla="*/ 0 h 623"/>
                  <a:gd name="T14" fmla="*/ 0 w 554"/>
                  <a:gd name="T15" fmla="*/ 174 h 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4" h="623">
                    <a:moveTo>
                      <a:pt x="0" y="174"/>
                    </a:moveTo>
                    <a:lnTo>
                      <a:pt x="377" y="311"/>
                    </a:lnTo>
                    <a:lnTo>
                      <a:pt x="0" y="450"/>
                    </a:lnTo>
                    <a:lnTo>
                      <a:pt x="0" y="623"/>
                    </a:lnTo>
                    <a:lnTo>
                      <a:pt x="554" y="395"/>
                    </a:lnTo>
                    <a:lnTo>
                      <a:pt x="554" y="228"/>
                    </a:lnTo>
                    <a:lnTo>
                      <a:pt x="0" y="0"/>
                    </a:lnTo>
                    <a:lnTo>
                      <a:pt x="0" y="1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1">
                <a:extLst>
                  <a:ext uri="{FF2B5EF4-FFF2-40B4-BE49-F238E27FC236}">
                    <a16:creationId xmlns:a16="http://schemas.microsoft.com/office/drawing/2014/main" id="{185085EF-D1B3-20ED-1267-AC7FAB1644F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383556" y="1583096"/>
                <a:ext cx="253999" cy="256659"/>
              </a:xfrm>
              <a:custGeom>
                <a:avLst/>
                <a:gdLst>
                  <a:gd name="T0" fmla="*/ 401 w 584"/>
                  <a:gd name="T1" fmla="*/ 110 h 590"/>
                  <a:gd name="T2" fmla="*/ 460 w 584"/>
                  <a:gd name="T3" fmla="*/ 272 h 590"/>
                  <a:gd name="T4" fmla="*/ 415 w 584"/>
                  <a:gd name="T5" fmla="*/ 397 h 590"/>
                  <a:gd name="T6" fmla="*/ 250 w 584"/>
                  <a:gd name="T7" fmla="*/ 0 h 590"/>
                  <a:gd name="T8" fmla="*/ 92 w 584"/>
                  <a:gd name="T9" fmla="*/ 68 h 590"/>
                  <a:gd name="T10" fmla="*/ 0 w 584"/>
                  <a:gd name="T11" fmla="*/ 291 h 590"/>
                  <a:gd name="T12" fmla="*/ 292 w 584"/>
                  <a:gd name="T13" fmla="*/ 590 h 590"/>
                  <a:gd name="T14" fmla="*/ 584 w 584"/>
                  <a:gd name="T15" fmla="*/ 274 h 590"/>
                  <a:gd name="T16" fmla="*/ 476 w 584"/>
                  <a:gd name="T17" fmla="*/ 12 h 590"/>
                  <a:gd name="T18" fmla="*/ 401 w 584"/>
                  <a:gd name="T19" fmla="*/ 110 h 590"/>
                  <a:gd name="T20" fmla="*/ 179 w 584"/>
                  <a:gd name="T21" fmla="*/ 408 h 590"/>
                  <a:gd name="T22" fmla="*/ 123 w 584"/>
                  <a:gd name="T23" fmla="*/ 288 h 590"/>
                  <a:gd name="T24" fmla="*/ 202 w 584"/>
                  <a:gd name="T25" fmla="*/ 168 h 590"/>
                  <a:gd name="T26" fmla="*/ 315 w 584"/>
                  <a:gd name="T27" fmla="*/ 439 h 590"/>
                  <a:gd name="T28" fmla="*/ 179 w 584"/>
                  <a:gd name="T29" fmla="*/ 408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4" h="590">
                    <a:moveTo>
                      <a:pt x="401" y="110"/>
                    </a:moveTo>
                    <a:cubicBezTo>
                      <a:pt x="449" y="175"/>
                      <a:pt x="460" y="212"/>
                      <a:pt x="460" y="272"/>
                    </a:cubicBezTo>
                    <a:cubicBezTo>
                      <a:pt x="460" y="325"/>
                      <a:pt x="444" y="367"/>
                      <a:pt x="415" y="397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189" y="9"/>
                      <a:pt x="134" y="32"/>
                      <a:pt x="92" y="68"/>
                    </a:cubicBezTo>
                    <a:cubicBezTo>
                      <a:pt x="32" y="120"/>
                      <a:pt x="0" y="197"/>
                      <a:pt x="0" y="291"/>
                    </a:cubicBezTo>
                    <a:cubicBezTo>
                      <a:pt x="0" y="462"/>
                      <a:pt x="126" y="590"/>
                      <a:pt x="292" y="590"/>
                    </a:cubicBezTo>
                    <a:cubicBezTo>
                      <a:pt x="462" y="590"/>
                      <a:pt x="584" y="462"/>
                      <a:pt x="584" y="274"/>
                    </a:cubicBezTo>
                    <a:cubicBezTo>
                      <a:pt x="584" y="169"/>
                      <a:pt x="534" y="62"/>
                      <a:pt x="476" y="12"/>
                    </a:cubicBezTo>
                    <a:lnTo>
                      <a:pt x="401" y="110"/>
                    </a:lnTo>
                    <a:close/>
                    <a:moveTo>
                      <a:pt x="179" y="408"/>
                    </a:moveTo>
                    <a:cubicBezTo>
                      <a:pt x="144" y="381"/>
                      <a:pt x="123" y="339"/>
                      <a:pt x="123" y="288"/>
                    </a:cubicBezTo>
                    <a:cubicBezTo>
                      <a:pt x="123" y="232"/>
                      <a:pt x="155" y="190"/>
                      <a:pt x="202" y="168"/>
                    </a:cubicBezTo>
                    <a:cubicBezTo>
                      <a:pt x="315" y="439"/>
                      <a:pt x="315" y="439"/>
                      <a:pt x="315" y="439"/>
                    </a:cubicBezTo>
                    <a:cubicBezTo>
                      <a:pt x="257" y="447"/>
                      <a:pt x="212" y="432"/>
                      <a:pt x="179" y="4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32">
                <a:extLst>
                  <a:ext uri="{FF2B5EF4-FFF2-40B4-BE49-F238E27FC236}">
                    <a16:creationId xmlns:a16="http://schemas.microsoft.com/office/drawing/2014/main" id="{8434C32D-C325-1F32-5E19-6C9FC933AC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13961" y="1846404"/>
                <a:ext cx="319161" cy="221640"/>
              </a:xfrm>
              <a:custGeom>
                <a:avLst/>
                <a:gdLst>
                  <a:gd name="T0" fmla="*/ 580 w 720"/>
                  <a:gd name="T1" fmla="*/ 0 h 500"/>
                  <a:gd name="T2" fmla="*/ 580 w 720"/>
                  <a:gd name="T3" fmla="*/ 346 h 500"/>
                  <a:gd name="T4" fmla="*/ 0 w 720"/>
                  <a:gd name="T5" fmla="*/ 346 h 500"/>
                  <a:gd name="T6" fmla="*/ 0 w 720"/>
                  <a:gd name="T7" fmla="*/ 500 h 500"/>
                  <a:gd name="T8" fmla="*/ 720 w 720"/>
                  <a:gd name="T9" fmla="*/ 500 h 500"/>
                  <a:gd name="T10" fmla="*/ 720 w 720"/>
                  <a:gd name="T11" fmla="*/ 0 h 500"/>
                  <a:gd name="T12" fmla="*/ 580 w 720"/>
                  <a:gd name="T13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0" h="500">
                    <a:moveTo>
                      <a:pt x="580" y="0"/>
                    </a:moveTo>
                    <a:lnTo>
                      <a:pt x="580" y="346"/>
                    </a:lnTo>
                    <a:lnTo>
                      <a:pt x="0" y="346"/>
                    </a:lnTo>
                    <a:lnTo>
                      <a:pt x="0" y="500"/>
                    </a:lnTo>
                    <a:lnTo>
                      <a:pt x="720" y="500"/>
                    </a:lnTo>
                    <a:lnTo>
                      <a:pt x="720" y="0"/>
                    </a:lnTo>
                    <a:lnTo>
                      <a:pt x="5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33">
                <a:extLst>
                  <a:ext uri="{FF2B5EF4-FFF2-40B4-BE49-F238E27FC236}">
                    <a16:creationId xmlns:a16="http://schemas.microsoft.com/office/drawing/2014/main" id="{A281B950-B57F-4814-65C4-87F843CA0E1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383556" y="501936"/>
                <a:ext cx="253999" cy="263752"/>
              </a:xfrm>
              <a:custGeom>
                <a:avLst/>
                <a:gdLst>
                  <a:gd name="T0" fmla="*/ 584 w 584"/>
                  <a:gd name="T1" fmla="*/ 304 h 607"/>
                  <a:gd name="T2" fmla="*/ 292 w 584"/>
                  <a:gd name="T3" fmla="*/ 607 h 607"/>
                  <a:gd name="T4" fmla="*/ 0 w 584"/>
                  <a:gd name="T5" fmla="*/ 302 h 607"/>
                  <a:gd name="T6" fmla="*/ 292 w 584"/>
                  <a:gd name="T7" fmla="*/ 0 h 607"/>
                  <a:gd name="T8" fmla="*/ 584 w 584"/>
                  <a:gd name="T9" fmla="*/ 304 h 607"/>
                  <a:gd name="T10" fmla="*/ 133 w 584"/>
                  <a:gd name="T11" fmla="*/ 304 h 607"/>
                  <a:gd name="T12" fmla="*/ 292 w 584"/>
                  <a:gd name="T13" fmla="*/ 454 h 607"/>
                  <a:gd name="T14" fmla="*/ 451 w 584"/>
                  <a:gd name="T15" fmla="*/ 302 h 607"/>
                  <a:gd name="T16" fmla="*/ 292 w 584"/>
                  <a:gd name="T17" fmla="*/ 153 h 607"/>
                  <a:gd name="T18" fmla="*/ 133 w 584"/>
                  <a:gd name="T19" fmla="*/ 304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4" h="607">
                    <a:moveTo>
                      <a:pt x="584" y="304"/>
                    </a:moveTo>
                    <a:cubicBezTo>
                      <a:pt x="584" y="474"/>
                      <a:pt x="457" y="607"/>
                      <a:pt x="292" y="607"/>
                    </a:cubicBezTo>
                    <a:cubicBezTo>
                      <a:pt x="128" y="607"/>
                      <a:pt x="0" y="473"/>
                      <a:pt x="0" y="302"/>
                    </a:cubicBezTo>
                    <a:cubicBezTo>
                      <a:pt x="0" y="133"/>
                      <a:pt x="126" y="0"/>
                      <a:pt x="292" y="0"/>
                    </a:cubicBezTo>
                    <a:cubicBezTo>
                      <a:pt x="455" y="0"/>
                      <a:pt x="584" y="133"/>
                      <a:pt x="584" y="304"/>
                    </a:cubicBezTo>
                    <a:moveTo>
                      <a:pt x="133" y="304"/>
                    </a:moveTo>
                    <a:cubicBezTo>
                      <a:pt x="133" y="391"/>
                      <a:pt x="198" y="454"/>
                      <a:pt x="292" y="454"/>
                    </a:cubicBezTo>
                    <a:cubicBezTo>
                      <a:pt x="381" y="454"/>
                      <a:pt x="451" y="387"/>
                      <a:pt x="451" y="302"/>
                    </a:cubicBezTo>
                    <a:cubicBezTo>
                      <a:pt x="451" y="216"/>
                      <a:pt x="383" y="153"/>
                      <a:pt x="292" y="153"/>
                    </a:cubicBezTo>
                    <a:cubicBezTo>
                      <a:pt x="203" y="153"/>
                      <a:pt x="133" y="219"/>
                      <a:pt x="133" y="30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34">
                <a:extLst>
                  <a:ext uri="{FF2B5EF4-FFF2-40B4-BE49-F238E27FC236}">
                    <a16:creationId xmlns:a16="http://schemas.microsoft.com/office/drawing/2014/main" id="{EE465ED6-53DE-A385-42CB-0B5A7547734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383556" y="1021017"/>
                <a:ext cx="253999" cy="263752"/>
              </a:xfrm>
              <a:custGeom>
                <a:avLst/>
                <a:gdLst>
                  <a:gd name="T0" fmla="*/ 584 w 584"/>
                  <a:gd name="T1" fmla="*/ 305 h 607"/>
                  <a:gd name="T2" fmla="*/ 292 w 584"/>
                  <a:gd name="T3" fmla="*/ 607 h 607"/>
                  <a:gd name="T4" fmla="*/ 0 w 584"/>
                  <a:gd name="T5" fmla="*/ 303 h 607"/>
                  <a:gd name="T6" fmla="*/ 292 w 584"/>
                  <a:gd name="T7" fmla="*/ 0 h 607"/>
                  <a:gd name="T8" fmla="*/ 584 w 584"/>
                  <a:gd name="T9" fmla="*/ 305 h 607"/>
                  <a:gd name="T10" fmla="*/ 133 w 584"/>
                  <a:gd name="T11" fmla="*/ 305 h 607"/>
                  <a:gd name="T12" fmla="*/ 292 w 584"/>
                  <a:gd name="T13" fmla="*/ 454 h 607"/>
                  <a:gd name="T14" fmla="*/ 451 w 584"/>
                  <a:gd name="T15" fmla="*/ 303 h 607"/>
                  <a:gd name="T16" fmla="*/ 292 w 584"/>
                  <a:gd name="T17" fmla="*/ 153 h 607"/>
                  <a:gd name="T18" fmla="*/ 133 w 584"/>
                  <a:gd name="T19" fmla="*/ 305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4" h="607">
                    <a:moveTo>
                      <a:pt x="584" y="305"/>
                    </a:moveTo>
                    <a:cubicBezTo>
                      <a:pt x="584" y="474"/>
                      <a:pt x="457" y="607"/>
                      <a:pt x="292" y="607"/>
                    </a:cubicBezTo>
                    <a:cubicBezTo>
                      <a:pt x="128" y="607"/>
                      <a:pt x="0" y="474"/>
                      <a:pt x="0" y="303"/>
                    </a:cubicBezTo>
                    <a:cubicBezTo>
                      <a:pt x="0" y="133"/>
                      <a:pt x="126" y="0"/>
                      <a:pt x="292" y="0"/>
                    </a:cubicBezTo>
                    <a:cubicBezTo>
                      <a:pt x="455" y="0"/>
                      <a:pt x="584" y="134"/>
                      <a:pt x="584" y="305"/>
                    </a:cubicBezTo>
                    <a:moveTo>
                      <a:pt x="133" y="305"/>
                    </a:moveTo>
                    <a:cubicBezTo>
                      <a:pt x="133" y="391"/>
                      <a:pt x="198" y="454"/>
                      <a:pt x="292" y="454"/>
                    </a:cubicBezTo>
                    <a:cubicBezTo>
                      <a:pt x="381" y="454"/>
                      <a:pt x="451" y="388"/>
                      <a:pt x="451" y="303"/>
                    </a:cubicBezTo>
                    <a:cubicBezTo>
                      <a:pt x="451" y="216"/>
                      <a:pt x="383" y="153"/>
                      <a:pt x="292" y="153"/>
                    </a:cubicBezTo>
                    <a:cubicBezTo>
                      <a:pt x="203" y="153"/>
                      <a:pt x="133" y="220"/>
                      <a:pt x="133" y="30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20E6808-E70B-FA4B-99F6-1C02BBC16598}"/>
              </a:ext>
            </a:extLst>
          </p:cNvPr>
          <p:cNvGrpSpPr/>
          <p:nvPr userDrawn="1"/>
        </p:nvGrpSpPr>
        <p:grpSpPr>
          <a:xfrm>
            <a:off x="1538947" y="3561907"/>
            <a:ext cx="7851377" cy="1769127"/>
            <a:chOff x="541049" y="2649538"/>
            <a:chExt cx="9285724" cy="2092325"/>
          </a:xfrm>
          <a:gradFill>
            <a:gsLst>
              <a:gs pos="0">
                <a:schemeClr val="accent1"/>
              </a:gs>
              <a:gs pos="100000">
                <a:srgbClr val="391262"/>
              </a:gs>
              <a:gs pos="64000">
                <a:srgbClr val="64131E"/>
              </a:gs>
              <a:gs pos="29000">
                <a:srgbClr val="831B22"/>
              </a:gs>
            </a:gsLst>
            <a:path path="circle">
              <a:fillToRect l="100000" t="100000"/>
            </a:path>
          </a:gradFill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4C297CEF-136F-B1B7-09B1-55E4D7563F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1049" y="2809876"/>
              <a:ext cx="963613" cy="1928813"/>
            </a:xfrm>
            <a:custGeom>
              <a:avLst/>
              <a:gdLst>
                <a:gd name="T0" fmla="*/ 57 w 301"/>
                <a:gd name="T1" fmla="*/ 458 h 600"/>
                <a:gd name="T2" fmla="*/ 57 w 301"/>
                <a:gd name="T3" fmla="*/ 235 h 600"/>
                <a:gd name="T4" fmla="*/ 0 w 301"/>
                <a:gd name="T5" fmla="*/ 235 h 600"/>
                <a:gd name="T6" fmla="*/ 0 w 301"/>
                <a:gd name="T7" fmla="*/ 121 h 600"/>
                <a:gd name="T8" fmla="*/ 57 w 301"/>
                <a:gd name="T9" fmla="*/ 121 h 600"/>
                <a:gd name="T10" fmla="*/ 57 w 301"/>
                <a:gd name="T11" fmla="*/ 0 h 600"/>
                <a:gd name="T12" fmla="*/ 190 w 301"/>
                <a:gd name="T13" fmla="*/ 0 h 600"/>
                <a:gd name="T14" fmla="*/ 190 w 301"/>
                <a:gd name="T15" fmla="*/ 121 h 600"/>
                <a:gd name="T16" fmla="*/ 301 w 301"/>
                <a:gd name="T17" fmla="*/ 121 h 600"/>
                <a:gd name="T18" fmla="*/ 301 w 301"/>
                <a:gd name="T19" fmla="*/ 235 h 600"/>
                <a:gd name="T20" fmla="*/ 190 w 301"/>
                <a:gd name="T21" fmla="*/ 235 h 600"/>
                <a:gd name="T22" fmla="*/ 190 w 301"/>
                <a:gd name="T23" fmla="*/ 436 h 600"/>
                <a:gd name="T24" fmla="*/ 233 w 301"/>
                <a:gd name="T25" fmla="*/ 482 h 600"/>
                <a:gd name="T26" fmla="*/ 299 w 301"/>
                <a:gd name="T27" fmla="*/ 465 h 600"/>
                <a:gd name="T28" fmla="*/ 299 w 301"/>
                <a:gd name="T29" fmla="*/ 573 h 600"/>
                <a:gd name="T30" fmla="*/ 194 w 301"/>
                <a:gd name="T31" fmla="*/ 600 h 600"/>
                <a:gd name="T32" fmla="*/ 57 w 301"/>
                <a:gd name="T33" fmla="*/ 458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1" h="600">
                  <a:moveTo>
                    <a:pt x="57" y="458"/>
                  </a:moveTo>
                  <a:cubicBezTo>
                    <a:pt x="57" y="235"/>
                    <a:pt x="57" y="235"/>
                    <a:pt x="57" y="235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0" y="121"/>
                    <a:pt x="190" y="121"/>
                    <a:pt x="190" y="121"/>
                  </a:cubicBezTo>
                  <a:cubicBezTo>
                    <a:pt x="301" y="121"/>
                    <a:pt x="301" y="121"/>
                    <a:pt x="301" y="121"/>
                  </a:cubicBezTo>
                  <a:cubicBezTo>
                    <a:pt x="301" y="235"/>
                    <a:pt x="301" y="235"/>
                    <a:pt x="301" y="235"/>
                  </a:cubicBezTo>
                  <a:cubicBezTo>
                    <a:pt x="190" y="235"/>
                    <a:pt x="190" y="235"/>
                    <a:pt x="190" y="235"/>
                  </a:cubicBezTo>
                  <a:cubicBezTo>
                    <a:pt x="190" y="436"/>
                    <a:pt x="190" y="436"/>
                    <a:pt x="190" y="436"/>
                  </a:cubicBezTo>
                  <a:cubicBezTo>
                    <a:pt x="190" y="467"/>
                    <a:pt x="203" y="482"/>
                    <a:pt x="233" y="482"/>
                  </a:cubicBezTo>
                  <a:cubicBezTo>
                    <a:pt x="258" y="482"/>
                    <a:pt x="280" y="476"/>
                    <a:pt x="299" y="465"/>
                  </a:cubicBezTo>
                  <a:cubicBezTo>
                    <a:pt x="299" y="573"/>
                    <a:pt x="299" y="573"/>
                    <a:pt x="299" y="573"/>
                  </a:cubicBezTo>
                  <a:cubicBezTo>
                    <a:pt x="271" y="590"/>
                    <a:pt x="239" y="600"/>
                    <a:pt x="194" y="600"/>
                  </a:cubicBezTo>
                  <a:cubicBezTo>
                    <a:pt x="112" y="600"/>
                    <a:pt x="57" y="568"/>
                    <a:pt x="57" y="4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622BAF6B-1742-15FD-B0EB-40B8C3DC11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08151" y="2649538"/>
              <a:ext cx="1382713" cy="2063750"/>
            </a:xfrm>
            <a:custGeom>
              <a:avLst/>
              <a:gdLst>
                <a:gd name="T0" fmla="*/ 0 w 432"/>
                <a:gd name="T1" fmla="*/ 0 h 642"/>
                <a:gd name="T2" fmla="*/ 134 w 432"/>
                <a:gd name="T3" fmla="*/ 0 h 642"/>
                <a:gd name="T4" fmla="*/ 134 w 432"/>
                <a:gd name="T5" fmla="*/ 237 h 642"/>
                <a:gd name="T6" fmla="*/ 272 w 432"/>
                <a:gd name="T7" fmla="*/ 162 h 642"/>
                <a:gd name="T8" fmla="*/ 432 w 432"/>
                <a:gd name="T9" fmla="*/ 337 h 642"/>
                <a:gd name="T10" fmla="*/ 432 w 432"/>
                <a:gd name="T11" fmla="*/ 642 h 642"/>
                <a:gd name="T12" fmla="*/ 298 w 432"/>
                <a:gd name="T13" fmla="*/ 642 h 642"/>
                <a:gd name="T14" fmla="*/ 298 w 432"/>
                <a:gd name="T15" fmla="*/ 379 h 642"/>
                <a:gd name="T16" fmla="*/ 218 w 432"/>
                <a:gd name="T17" fmla="*/ 283 h 642"/>
                <a:gd name="T18" fmla="*/ 134 w 432"/>
                <a:gd name="T19" fmla="*/ 379 h 642"/>
                <a:gd name="T20" fmla="*/ 134 w 432"/>
                <a:gd name="T21" fmla="*/ 642 h 642"/>
                <a:gd name="T22" fmla="*/ 0 w 432"/>
                <a:gd name="T23" fmla="*/ 642 h 642"/>
                <a:gd name="T24" fmla="*/ 0 w 432"/>
                <a:gd name="T25" fmla="*/ 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2" h="642">
                  <a:moveTo>
                    <a:pt x="0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4" y="237"/>
                    <a:pt x="134" y="237"/>
                    <a:pt x="134" y="237"/>
                  </a:cubicBezTo>
                  <a:cubicBezTo>
                    <a:pt x="165" y="198"/>
                    <a:pt x="204" y="162"/>
                    <a:pt x="272" y="162"/>
                  </a:cubicBezTo>
                  <a:cubicBezTo>
                    <a:pt x="373" y="162"/>
                    <a:pt x="432" y="229"/>
                    <a:pt x="432" y="337"/>
                  </a:cubicBezTo>
                  <a:cubicBezTo>
                    <a:pt x="432" y="642"/>
                    <a:pt x="432" y="642"/>
                    <a:pt x="432" y="642"/>
                  </a:cubicBezTo>
                  <a:cubicBezTo>
                    <a:pt x="298" y="642"/>
                    <a:pt x="298" y="642"/>
                    <a:pt x="298" y="642"/>
                  </a:cubicBezTo>
                  <a:cubicBezTo>
                    <a:pt x="298" y="379"/>
                    <a:pt x="298" y="379"/>
                    <a:pt x="298" y="379"/>
                  </a:cubicBezTo>
                  <a:cubicBezTo>
                    <a:pt x="298" y="316"/>
                    <a:pt x="269" y="283"/>
                    <a:pt x="218" y="283"/>
                  </a:cubicBezTo>
                  <a:cubicBezTo>
                    <a:pt x="166" y="283"/>
                    <a:pt x="134" y="316"/>
                    <a:pt x="134" y="379"/>
                  </a:cubicBezTo>
                  <a:cubicBezTo>
                    <a:pt x="134" y="642"/>
                    <a:pt x="134" y="642"/>
                    <a:pt x="134" y="642"/>
                  </a:cubicBezTo>
                  <a:cubicBezTo>
                    <a:pt x="0" y="642"/>
                    <a:pt x="0" y="642"/>
                    <a:pt x="0" y="64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788B3367-A4C9-CCD9-A688-1D2826A4B0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61304" y="3179763"/>
              <a:ext cx="1390650" cy="1562100"/>
            </a:xfrm>
            <a:custGeom>
              <a:avLst/>
              <a:gdLst>
                <a:gd name="T0" fmla="*/ 0 w 434"/>
                <a:gd name="T1" fmla="*/ 342 h 486"/>
                <a:gd name="T2" fmla="*/ 0 w 434"/>
                <a:gd name="T3" fmla="*/ 340 h 486"/>
                <a:gd name="T4" fmla="*/ 190 w 434"/>
                <a:gd name="T5" fmla="*/ 189 h 486"/>
                <a:gd name="T6" fmla="*/ 305 w 434"/>
                <a:gd name="T7" fmla="*/ 209 h 486"/>
                <a:gd name="T8" fmla="*/ 305 w 434"/>
                <a:gd name="T9" fmla="*/ 201 h 486"/>
                <a:gd name="T10" fmla="*/ 204 w 434"/>
                <a:gd name="T11" fmla="*/ 115 h 486"/>
                <a:gd name="T12" fmla="*/ 74 w 434"/>
                <a:gd name="T13" fmla="*/ 140 h 486"/>
                <a:gd name="T14" fmla="*/ 40 w 434"/>
                <a:gd name="T15" fmla="*/ 38 h 486"/>
                <a:gd name="T16" fmla="*/ 223 w 434"/>
                <a:gd name="T17" fmla="*/ 0 h 486"/>
                <a:gd name="T18" fmla="*/ 383 w 434"/>
                <a:gd name="T19" fmla="*/ 53 h 486"/>
                <a:gd name="T20" fmla="*/ 434 w 434"/>
                <a:gd name="T21" fmla="*/ 204 h 486"/>
                <a:gd name="T22" fmla="*/ 434 w 434"/>
                <a:gd name="T23" fmla="*/ 477 h 486"/>
                <a:gd name="T24" fmla="*/ 304 w 434"/>
                <a:gd name="T25" fmla="*/ 477 h 486"/>
                <a:gd name="T26" fmla="*/ 304 w 434"/>
                <a:gd name="T27" fmla="*/ 426 h 486"/>
                <a:gd name="T28" fmla="*/ 162 w 434"/>
                <a:gd name="T29" fmla="*/ 486 h 486"/>
                <a:gd name="T30" fmla="*/ 0 w 434"/>
                <a:gd name="T31" fmla="*/ 342 h 486"/>
                <a:gd name="T32" fmla="*/ 307 w 434"/>
                <a:gd name="T33" fmla="*/ 311 h 486"/>
                <a:gd name="T34" fmla="*/ 307 w 434"/>
                <a:gd name="T35" fmla="*/ 287 h 486"/>
                <a:gd name="T36" fmla="*/ 222 w 434"/>
                <a:gd name="T37" fmla="*/ 270 h 486"/>
                <a:gd name="T38" fmla="*/ 129 w 434"/>
                <a:gd name="T39" fmla="*/ 335 h 486"/>
                <a:gd name="T40" fmla="*/ 129 w 434"/>
                <a:gd name="T41" fmla="*/ 336 h 486"/>
                <a:gd name="T42" fmla="*/ 202 w 434"/>
                <a:gd name="T43" fmla="*/ 394 h 486"/>
                <a:gd name="T44" fmla="*/ 307 w 434"/>
                <a:gd name="T45" fmla="*/ 31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4" h="486">
                  <a:moveTo>
                    <a:pt x="0" y="342"/>
                  </a:moveTo>
                  <a:cubicBezTo>
                    <a:pt x="0" y="340"/>
                    <a:pt x="0" y="340"/>
                    <a:pt x="0" y="340"/>
                  </a:cubicBezTo>
                  <a:cubicBezTo>
                    <a:pt x="0" y="237"/>
                    <a:pt x="78" y="189"/>
                    <a:pt x="190" y="189"/>
                  </a:cubicBezTo>
                  <a:cubicBezTo>
                    <a:pt x="237" y="189"/>
                    <a:pt x="272" y="197"/>
                    <a:pt x="305" y="209"/>
                  </a:cubicBezTo>
                  <a:cubicBezTo>
                    <a:pt x="305" y="201"/>
                    <a:pt x="305" y="201"/>
                    <a:pt x="305" y="201"/>
                  </a:cubicBezTo>
                  <a:cubicBezTo>
                    <a:pt x="305" y="145"/>
                    <a:pt x="271" y="115"/>
                    <a:pt x="204" y="115"/>
                  </a:cubicBezTo>
                  <a:cubicBezTo>
                    <a:pt x="153" y="115"/>
                    <a:pt x="117" y="124"/>
                    <a:pt x="74" y="14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92" y="15"/>
                    <a:pt x="143" y="0"/>
                    <a:pt x="223" y="0"/>
                  </a:cubicBezTo>
                  <a:cubicBezTo>
                    <a:pt x="296" y="0"/>
                    <a:pt x="349" y="20"/>
                    <a:pt x="383" y="53"/>
                  </a:cubicBezTo>
                  <a:cubicBezTo>
                    <a:pt x="418" y="88"/>
                    <a:pt x="434" y="140"/>
                    <a:pt x="434" y="204"/>
                  </a:cubicBezTo>
                  <a:cubicBezTo>
                    <a:pt x="434" y="477"/>
                    <a:pt x="434" y="477"/>
                    <a:pt x="434" y="477"/>
                  </a:cubicBezTo>
                  <a:cubicBezTo>
                    <a:pt x="304" y="477"/>
                    <a:pt x="304" y="477"/>
                    <a:pt x="304" y="477"/>
                  </a:cubicBezTo>
                  <a:cubicBezTo>
                    <a:pt x="304" y="426"/>
                    <a:pt x="304" y="426"/>
                    <a:pt x="304" y="426"/>
                  </a:cubicBezTo>
                  <a:cubicBezTo>
                    <a:pt x="272" y="462"/>
                    <a:pt x="227" y="486"/>
                    <a:pt x="162" y="486"/>
                  </a:cubicBezTo>
                  <a:cubicBezTo>
                    <a:pt x="73" y="486"/>
                    <a:pt x="0" y="435"/>
                    <a:pt x="0" y="342"/>
                  </a:cubicBezTo>
                  <a:close/>
                  <a:moveTo>
                    <a:pt x="307" y="311"/>
                  </a:moveTo>
                  <a:cubicBezTo>
                    <a:pt x="307" y="287"/>
                    <a:pt x="307" y="287"/>
                    <a:pt x="307" y="287"/>
                  </a:cubicBezTo>
                  <a:cubicBezTo>
                    <a:pt x="284" y="277"/>
                    <a:pt x="254" y="270"/>
                    <a:pt x="222" y="270"/>
                  </a:cubicBezTo>
                  <a:cubicBezTo>
                    <a:pt x="164" y="270"/>
                    <a:pt x="129" y="292"/>
                    <a:pt x="129" y="335"/>
                  </a:cubicBezTo>
                  <a:cubicBezTo>
                    <a:pt x="129" y="336"/>
                    <a:pt x="129" y="336"/>
                    <a:pt x="129" y="336"/>
                  </a:cubicBezTo>
                  <a:cubicBezTo>
                    <a:pt x="129" y="372"/>
                    <a:pt x="159" y="394"/>
                    <a:pt x="202" y="394"/>
                  </a:cubicBezTo>
                  <a:cubicBezTo>
                    <a:pt x="265" y="394"/>
                    <a:pt x="307" y="359"/>
                    <a:pt x="307" y="3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E75C15B3-8177-7E6B-C4A7-1B9D3FB9D02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9916" y="3170238"/>
              <a:ext cx="1384300" cy="1543050"/>
            </a:xfrm>
            <a:custGeom>
              <a:avLst/>
              <a:gdLst>
                <a:gd name="T0" fmla="*/ 0 w 432"/>
                <a:gd name="T1" fmla="*/ 9 h 480"/>
                <a:gd name="T2" fmla="*/ 133 w 432"/>
                <a:gd name="T3" fmla="*/ 9 h 480"/>
                <a:gd name="T4" fmla="*/ 133 w 432"/>
                <a:gd name="T5" fmla="*/ 75 h 480"/>
                <a:gd name="T6" fmla="*/ 272 w 432"/>
                <a:gd name="T7" fmla="*/ 0 h 480"/>
                <a:gd name="T8" fmla="*/ 432 w 432"/>
                <a:gd name="T9" fmla="*/ 175 h 480"/>
                <a:gd name="T10" fmla="*/ 432 w 432"/>
                <a:gd name="T11" fmla="*/ 480 h 480"/>
                <a:gd name="T12" fmla="*/ 298 w 432"/>
                <a:gd name="T13" fmla="*/ 480 h 480"/>
                <a:gd name="T14" fmla="*/ 298 w 432"/>
                <a:gd name="T15" fmla="*/ 217 h 480"/>
                <a:gd name="T16" fmla="*/ 217 w 432"/>
                <a:gd name="T17" fmla="*/ 121 h 480"/>
                <a:gd name="T18" fmla="*/ 133 w 432"/>
                <a:gd name="T19" fmla="*/ 217 h 480"/>
                <a:gd name="T20" fmla="*/ 133 w 432"/>
                <a:gd name="T21" fmla="*/ 480 h 480"/>
                <a:gd name="T22" fmla="*/ 0 w 432"/>
                <a:gd name="T23" fmla="*/ 480 h 480"/>
                <a:gd name="T24" fmla="*/ 0 w 432"/>
                <a:gd name="T25" fmla="*/ 9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2" h="480">
                  <a:moveTo>
                    <a:pt x="0" y="9"/>
                  </a:moveTo>
                  <a:cubicBezTo>
                    <a:pt x="133" y="9"/>
                    <a:pt x="133" y="9"/>
                    <a:pt x="133" y="9"/>
                  </a:cubicBezTo>
                  <a:cubicBezTo>
                    <a:pt x="133" y="75"/>
                    <a:pt x="133" y="75"/>
                    <a:pt x="133" y="75"/>
                  </a:cubicBezTo>
                  <a:cubicBezTo>
                    <a:pt x="164" y="36"/>
                    <a:pt x="204" y="0"/>
                    <a:pt x="272" y="0"/>
                  </a:cubicBezTo>
                  <a:cubicBezTo>
                    <a:pt x="373" y="0"/>
                    <a:pt x="432" y="67"/>
                    <a:pt x="432" y="175"/>
                  </a:cubicBezTo>
                  <a:cubicBezTo>
                    <a:pt x="432" y="480"/>
                    <a:pt x="432" y="480"/>
                    <a:pt x="432" y="480"/>
                  </a:cubicBezTo>
                  <a:cubicBezTo>
                    <a:pt x="298" y="480"/>
                    <a:pt x="298" y="480"/>
                    <a:pt x="298" y="480"/>
                  </a:cubicBezTo>
                  <a:cubicBezTo>
                    <a:pt x="298" y="217"/>
                    <a:pt x="298" y="217"/>
                    <a:pt x="298" y="217"/>
                  </a:cubicBezTo>
                  <a:cubicBezTo>
                    <a:pt x="298" y="154"/>
                    <a:pt x="268" y="121"/>
                    <a:pt x="217" y="121"/>
                  </a:cubicBezTo>
                  <a:cubicBezTo>
                    <a:pt x="166" y="121"/>
                    <a:pt x="133" y="154"/>
                    <a:pt x="133" y="217"/>
                  </a:cubicBezTo>
                  <a:cubicBezTo>
                    <a:pt x="133" y="480"/>
                    <a:pt x="133" y="480"/>
                    <a:pt x="133" y="480"/>
                  </a:cubicBezTo>
                  <a:cubicBezTo>
                    <a:pt x="0" y="480"/>
                    <a:pt x="0" y="480"/>
                    <a:pt x="0" y="480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AA27F0F6-EBAD-77B3-0964-617F5FC5A0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6593" y="2649538"/>
              <a:ext cx="1460500" cy="2063750"/>
            </a:xfrm>
            <a:custGeom>
              <a:avLst/>
              <a:gdLst>
                <a:gd name="T0" fmla="*/ 0 w 920"/>
                <a:gd name="T1" fmla="*/ 0 h 1300"/>
                <a:gd name="T2" fmla="*/ 270 w 920"/>
                <a:gd name="T3" fmla="*/ 0 h 1300"/>
                <a:gd name="T4" fmla="*/ 270 w 920"/>
                <a:gd name="T5" fmla="*/ 692 h 1300"/>
                <a:gd name="T6" fmla="*/ 585 w 920"/>
                <a:gd name="T7" fmla="*/ 346 h 1300"/>
                <a:gd name="T8" fmla="*/ 908 w 920"/>
                <a:gd name="T9" fmla="*/ 346 h 1300"/>
                <a:gd name="T10" fmla="*/ 547 w 920"/>
                <a:gd name="T11" fmla="*/ 721 h 1300"/>
                <a:gd name="T12" fmla="*/ 920 w 920"/>
                <a:gd name="T13" fmla="*/ 1300 h 1300"/>
                <a:gd name="T14" fmla="*/ 609 w 920"/>
                <a:gd name="T15" fmla="*/ 1300 h 1300"/>
                <a:gd name="T16" fmla="*/ 365 w 920"/>
                <a:gd name="T17" fmla="*/ 909 h 1300"/>
                <a:gd name="T18" fmla="*/ 270 w 920"/>
                <a:gd name="T19" fmla="*/ 1010 h 1300"/>
                <a:gd name="T20" fmla="*/ 270 w 920"/>
                <a:gd name="T21" fmla="*/ 1300 h 1300"/>
                <a:gd name="T22" fmla="*/ 0 w 920"/>
                <a:gd name="T23" fmla="*/ 1300 h 1300"/>
                <a:gd name="T24" fmla="*/ 0 w 920"/>
                <a:gd name="T25" fmla="*/ 0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0" h="1300">
                  <a:moveTo>
                    <a:pt x="0" y="0"/>
                  </a:moveTo>
                  <a:lnTo>
                    <a:pt x="270" y="0"/>
                  </a:lnTo>
                  <a:lnTo>
                    <a:pt x="270" y="692"/>
                  </a:lnTo>
                  <a:lnTo>
                    <a:pt x="585" y="346"/>
                  </a:lnTo>
                  <a:lnTo>
                    <a:pt x="908" y="346"/>
                  </a:lnTo>
                  <a:lnTo>
                    <a:pt x="547" y="721"/>
                  </a:lnTo>
                  <a:lnTo>
                    <a:pt x="920" y="1300"/>
                  </a:lnTo>
                  <a:lnTo>
                    <a:pt x="609" y="1300"/>
                  </a:lnTo>
                  <a:lnTo>
                    <a:pt x="365" y="909"/>
                  </a:lnTo>
                  <a:lnTo>
                    <a:pt x="270" y="1010"/>
                  </a:lnTo>
                  <a:lnTo>
                    <a:pt x="270" y="1300"/>
                  </a:lnTo>
                  <a:lnTo>
                    <a:pt x="0" y="13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0D449E32-BCCB-5FA7-37E4-30FF7569B6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19896" y="3173413"/>
              <a:ext cx="1227138" cy="1568450"/>
            </a:xfrm>
            <a:custGeom>
              <a:avLst/>
              <a:gdLst>
                <a:gd name="T0" fmla="*/ 0 w 383"/>
                <a:gd name="T1" fmla="*/ 417 h 488"/>
                <a:gd name="T2" fmla="*/ 57 w 383"/>
                <a:gd name="T3" fmla="*/ 329 h 488"/>
                <a:gd name="T4" fmla="*/ 206 w 383"/>
                <a:gd name="T5" fmla="*/ 385 h 488"/>
                <a:gd name="T6" fmla="*/ 262 w 383"/>
                <a:gd name="T7" fmla="*/ 350 h 488"/>
                <a:gd name="T8" fmla="*/ 262 w 383"/>
                <a:gd name="T9" fmla="*/ 348 h 488"/>
                <a:gd name="T10" fmla="*/ 165 w 383"/>
                <a:gd name="T11" fmla="*/ 294 h 488"/>
                <a:gd name="T12" fmla="*/ 24 w 383"/>
                <a:gd name="T13" fmla="*/ 152 h 488"/>
                <a:gd name="T14" fmla="*/ 24 w 383"/>
                <a:gd name="T15" fmla="*/ 150 h 488"/>
                <a:gd name="T16" fmla="*/ 196 w 383"/>
                <a:gd name="T17" fmla="*/ 0 h 488"/>
                <a:gd name="T18" fmla="*/ 372 w 383"/>
                <a:gd name="T19" fmla="*/ 55 h 488"/>
                <a:gd name="T20" fmla="*/ 321 w 383"/>
                <a:gd name="T21" fmla="*/ 147 h 488"/>
                <a:gd name="T22" fmla="*/ 194 w 383"/>
                <a:gd name="T23" fmla="*/ 103 h 488"/>
                <a:gd name="T24" fmla="*/ 144 w 383"/>
                <a:gd name="T25" fmla="*/ 136 h 488"/>
                <a:gd name="T26" fmla="*/ 144 w 383"/>
                <a:gd name="T27" fmla="*/ 138 h 488"/>
                <a:gd name="T28" fmla="*/ 240 w 383"/>
                <a:gd name="T29" fmla="*/ 194 h 488"/>
                <a:gd name="T30" fmla="*/ 383 w 383"/>
                <a:gd name="T31" fmla="*/ 334 h 488"/>
                <a:gd name="T32" fmla="*/ 383 w 383"/>
                <a:gd name="T33" fmla="*/ 336 h 488"/>
                <a:gd name="T34" fmla="*/ 203 w 383"/>
                <a:gd name="T35" fmla="*/ 488 h 488"/>
                <a:gd name="T36" fmla="*/ 0 w 383"/>
                <a:gd name="T37" fmla="*/ 417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3" h="488">
                  <a:moveTo>
                    <a:pt x="0" y="417"/>
                  </a:moveTo>
                  <a:cubicBezTo>
                    <a:pt x="57" y="329"/>
                    <a:pt x="57" y="329"/>
                    <a:pt x="57" y="329"/>
                  </a:cubicBezTo>
                  <a:cubicBezTo>
                    <a:pt x="108" y="366"/>
                    <a:pt x="162" y="385"/>
                    <a:pt x="206" y="385"/>
                  </a:cubicBezTo>
                  <a:cubicBezTo>
                    <a:pt x="245" y="385"/>
                    <a:pt x="262" y="371"/>
                    <a:pt x="262" y="350"/>
                  </a:cubicBezTo>
                  <a:cubicBezTo>
                    <a:pt x="262" y="348"/>
                    <a:pt x="262" y="348"/>
                    <a:pt x="262" y="348"/>
                  </a:cubicBezTo>
                  <a:cubicBezTo>
                    <a:pt x="262" y="319"/>
                    <a:pt x="217" y="309"/>
                    <a:pt x="165" y="294"/>
                  </a:cubicBezTo>
                  <a:cubicBezTo>
                    <a:pt x="99" y="274"/>
                    <a:pt x="24" y="243"/>
                    <a:pt x="24" y="152"/>
                  </a:cubicBezTo>
                  <a:cubicBezTo>
                    <a:pt x="24" y="150"/>
                    <a:pt x="24" y="150"/>
                    <a:pt x="24" y="150"/>
                  </a:cubicBezTo>
                  <a:cubicBezTo>
                    <a:pt x="24" y="54"/>
                    <a:pt x="101" y="0"/>
                    <a:pt x="196" y="0"/>
                  </a:cubicBezTo>
                  <a:cubicBezTo>
                    <a:pt x="256" y="0"/>
                    <a:pt x="321" y="21"/>
                    <a:pt x="372" y="55"/>
                  </a:cubicBezTo>
                  <a:cubicBezTo>
                    <a:pt x="321" y="147"/>
                    <a:pt x="321" y="147"/>
                    <a:pt x="321" y="147"/>
                  </a:cubicBezTo>
                  <a:cubicBezTo>
                    <a:pt x="275" y="120"/>
                    <a:pt x="228" y="103"/>
                    <a:pt x="194" y="103"/>
                  </a:cubicBezTo>
                  <a:cubicBezTo>
                    <a:pt x="161" y="103"/>
                    <a:pt x="144" y="118"/>
                    <a:pt x="144" y="136"/>
                  </a:cubicBezTo>
                  <a:cubicBezTo>
                    <a:pt x="144" y="138"/>
                    <a:pt x="144" y="138"/>
                    <a:pt x="144" y="138"/>
                  </a:cubicBezTo>
                  <a:cubicBezTo>
                    <a:pt x="144" y="164"/>
                    <a:pt x="189" y="176"/>
                    <a:pt x="240" y="194"/>
                  </a:cubicBezTo>
                  <a:cubicBezTo>
                    <a:pt x="306" y="216"/>
                    <a:pt x="383" y="248"/>
                    <a:pt x="383" y="334"/>
                  </a:cubicBezTo>
                  <a:cubicBezTo>
                    <a:pt x="383" y="336"/>
                    <a:pt x="383" y="336"/>
                    <a:pt x="383" y="336"/>
                  </a:cubicBezTo>
                  <a:cubicBezTo>
                    <a:pt x="383" y="440"/>
                    <a:pt x="305" y="488"/>
                    <a:pt x="203" y="488"/>
                  </a:cubicBezTo>
                  <a:cubicBezTo>
                    <a:pt x="137" y="488"/>
                    <a:pt x="63" y="466"/>
                    <a:pt x="0" y="4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11">
              <a:extLst>
                <a:ext uri="{FF2B5EF4-FFF2-40B4-BE49-F238E27FC236}">
                  <a16:creationId xmlns:a16="http://schemas.microsoft.com/office/drawing/2014/main" id="{DF4FD3AA-2A1C-04CA-7759-A7926327B4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282260" y="4167188"/>
              <a:ext cx="544513" cy="546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182141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Black_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3A0DD018-EAF2-48F3-ABFD-828A5E37FE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5"/>
            <a:ext cx="12188825" cy="6857929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750334" y="1524000"/>
            <a:ext cx="9912096" cy="3273368"/>
          </a:xfrm>
          <a:prstGeom prst="rect">
            <a:avLst/>
          </a:prstGeom>
        </p:spPr>
        <p:txBody>
          <a:bodyPr lIns="0" tIns="0" rIns="121899" bIns="0" anchor="b" anchorCtr="0"/>
          <a:lstStyle>
            <a:lvl1pPr marL="0" algn="l" defTabSz="1218987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lang="en-US" sz="80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55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760414" y="5046115"/>
            <a:ext cx="9912096" cy="3566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 | Date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178D7C6-5801-6B30-A6A7-963788E95D85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10149589" y="2542923"/>
            <a:ext cx="3058160" cy="1020314"/>
            <a:chOff x="547688" y="952500"/>
            <a:chExt cx="12190413" cy="406717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9E9C34A-28EF-207E-149B-9EBED2862D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158C3A6B-F5BB-E37E-DB3D-C1ABEA07F2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A56AE87F-217D-4207-F227-987A2E7FEB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D65BCC2D-74A9-8E37-6BBC-33B74966DAC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BA8558ED-E4BF-D888-EF3B-A311AFE8C4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AFF1776F-9DBA-D51E-8F71-E1FB30D7679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820D6E3B-9704-EBDF-9D0D-A571A36CBC7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6" name="Freeform 5">
            <a:extLst>
              <a:ext uri="{FF2B5EF4-FFF2-40B4-BE49-F238E27FC236}">
                <a16:creationId xmlns:a16="http://schemas.microsoft.com/office/drawing/2014/main" id="{C002511A-253F-7F55-6C4F-3D51611D3CB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750334" y="762000"/>
            <a:ext cx="3941064" cy="312470"/>
          </a:xfrm>
          <a:custGeom>
            <a:avLst/>
            <a:gdLst>
              <a:gd name="T0" fmla="*/ 557 w 2065"/>
              <a:gd name="T1" fmla="*/ 102 h 161"/>
              <a:gd name="T2" fmla="*/ 510 w 2065"/>
              <a:gd name="T3" fmla="*/ 76 h 161"/>
              <a:gd name="T4" fmla="*/ 583 w 2065"/>
              <a:gd name="T5" fmla="*/ 36 h 161"/>
              <a:gd name="T6" fmla="*/ 641 w 2065"/>
              <a:gd name="T7" fmla="*/ 34 h 161"/>
              <a:gd name="T8" fmla="*/ 2038 w 2065"/>
              <a:gd name="T9" fmla="*/ 1 h 161"/>
              <a:gd name="T10" fmla="*/ 706 w 2065"/>
              <a:gd name="T11" fmla="*/ 59 h 161"/>
              <a:gd name="T12" fmla="*/ 733 w 2065"/>
              <a:gd name="T13" fmla="*/ 100 h 161"/>
              <a:gd name="T14" fmla="*/ 1999 w 2065"/>
              <a:gd name="T15" fmla="*/ 132 h 161"/>
              <a:gd name="T16" fmla="*/ 760 w 2065"/>
              <a:gd name="T17" fmla="*/ 84 h 161"/>
              <a:gd name="T18" fmla="*/ 787 w 2065"/>
              <a:gd name="T19" fmla="*/ 93 h 161"/>
              <a:gd name="T20" fmla="*/ 828 w 2065"/>
              <a:gd name="T21" fmla="*/ 76 h 161"/>
              <a:gd name="T22" fmla="*/ 133 w 2065"/>
              <a:gd name="T23" fmla="*/ 36 h 161"/>
              <a:gd name="T24" fmla="*/ 166 w 2065"/>
              <a:gd name="T25" fmla="*/ 78 h 161"/>
              <a:gd name="T26" fmla="*/ 225 w 2065"/>
              <a:gd name="T27" fmla="*/ 132 h 161"/>
              <a:gd name="T28" fmla="*/ 32 w 2065"/>
              <a:gd name="T29" fmla="*/ 40 h 161"/>
              <a:gd name="T30" fmla="*/ 5 w 2065"/>
              <a:gd name="T31" fmla="*/ 43 h 161"/>
              <a:gd name="T32" fmla="*/ 0 w 2065"/>
              <a:gd name="T33" fmla="*/ 114 h 161"/>
              <a:gd name="T34" fmla="*/ 266 w 2065"/>
              <a:gd name="T35" fmla="*/ 43 h 161"/>
              <a:gd name="T36" fmla="*/ 258 w 2065"/>
              <a:gd name="T37" fmla="*/ 104 h 161"/>
              <a:gd name="T38" fmla="*/ 347 w 2065"/>
              <a:gd name="T39" fmla="*/ 76 h 161"/>
              <a:gd name="T40" fmla="*/ 285 w 2065"/>
              <a:gd name="T41" fmla="*/ 103 h 161"/>
              <a:gd name="T42" fmla="*/ 429 w 2065"/>
              <a:gd name="T43" fmla="*/ 36 h 161"/>
              <a:gd name="T44" fmla="*/ 479 w 2065"/>
              <a:gd name="T45" fmla="*/ 128 h 161"/>
              <a:gd name="T46" fmla="*/ 479 w 2065"/>
              <a:gd name="T47" fmla="*/ 36 h 161"/>
              <a:gd name="T48" fmla="*/ 354 w 2065"/>
              <a:gd name="T49" fmla="*/ 132 h 161"/>
              <a:gd name="T50" fmla="*/ 382 w 2065"/>
              <a:gd name="T51" fmla="*/ 55 h 161"/>
              <a:gd name="T52" fmla="*/ 1387 w 2065"/>
              <a:gd name="T53" fmla="*/ 84 h 161"/>
              <a:gd name="T54" fmla="*/ 1335 w 2065"/>
              <a:gd name="T55" fmla="*/ 58 h 161"/>
              <a:gd name="T56" fmla="*/ 1834 w 2065"/>
              <a:gd name="T57" fmla="*/ 132 h 161"/>
              <a:gd name="T58" fmla="*/ 1748 w 2065"/>
              <a:gd name="T59" fmla="*/ 34 h 161"/>
              <a:gd name="T60" fmla="*/ 1748 w 2065"/>
              <a:gd name="T61" fmla="*/ 34 h 161"/>
              <a:gd name="T62" fmla="*/ 1773 w 2065"/>
              <a:gd name="T63" fmla="*/ 84 h 161"/>
              <a:gd name="T64" fmla="*/ 1465 w 2065"/>
              <a:gd name="T65" fmla="*/ 109 h 161"/>
              <a:gd name="T66" fmla="*/ 1480 w 2065"/>
              <a:gd name="T67" fmla="*/ 148 h 161"/>
              <a:gd name="T68" fmla="*/ 1442 w 2065"/>
              <a:gd name="T69" fmla="*/ 102 h 161"/>
              <a:gd name="T70" fmla="*/ 1675 w 2065"/>
              <a:gd name="T71" fmla="*/ 37 h 161"/>
              <a:gd name="T72" fmla="*/ 1655 w 2065"/>
              <a:gd name="T73" fmla="*/ 7 h 161"/>
              <a:gd name="T74" fmla="*/ 1648 w 2065"/>
              <a:gd name="T75" fmla="*/ 132 h 161"/>
              <a:gd name="T76" fmla="*/ 1526 w 2065"/>
              <a:gd name="T77" fmla="*/ 36 h 161"/>
              <a:gd name="T78" fmla="*/ 1528 w 2065"/>
              <a:gd name="T79" fmla="*/ 161 h 161"/>
              <a:gd name="T80" fmla="*/ 980 w 2065"/>
              <a:gd name="T81" fmla="*/ 49 h 161"/>
              <a:gd name="T82" fmla="*/ 997 w 2065"/>
              <a:gd name="T83" fmla="*/ 59 h 161"/>
              <a:gd name="T84" fmla="*/ 1250 w 2065"/>
              <a:gd name="T85" fmla="*/ 132 h 161"/>
              <a:gd name="T86" fmla="*/ 1075 w 2065"/>
              <a:gd name="T87" fmla="*/ 49 h 161"/>
              <a:gd name="T88" fmla="*/ 1092 w 2065"/>
              <a:gd name="T89" fmla="*/ 59 h 161"/>
              <a:gd name="T90" fmla="*/ 910 w 2065"/>
              <a:gd name="T91" fmla="*/ 111 h 161"/>
              <a:gd name="T92" fmla="*/ 909 w 2065"/>
              <a:gd name="T93" fmla="*/ 34 h 161"/>
              <a:gd name="T94" fmla="*/ 910 w 2065"/>
              <a:gd name="T95" fmla="*/ 111 h 161"/>
              <a:gd name="T96" fmla="*/ 1962 w 2065"/>
              <a:gd name="T97" fmla="*/ 77 h 161"/>
              <a:gd name="T98" fmla="*/ 1962 w 2065"/>
              <a:gd name="T99" fmla="*/ 132 h 161"/>
              <a:gd name="T100" fmla="*/ 1941 w 2065"/>
              <a:gd name="T101" fmla="*/ 115 h 161"/>
              <a:gd name="T102" fmla="*/ 1193 w 2065"/>
              <a:gd name="T103" fmla="*/ 34 h 161"/>
              <a:gd name="T104" fmla="*/ 1193 w 2065"/>
              <a:gd name="T105" fmla="*/ 34 h 161"/>
              <a:gd name="T106" fmla="*/ 1218 w 2065"/>
              <a:gd name="T107" fmla="*/ 84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65" h="161">
                <a:moveTo>
                  <a:pt x="530" y="34"/>
                </a:moveTo>
                <a:cubicBezTo>
                  <a:pt x="502" y="34"/>
                  <a:pt x="483" y="57"/>
                  <a:pt x="483" y="84"/>
                </a:cubicBezTo>
                <a:cubicBezTo>
                  <a:pt x="483" y="84"/>
                  <a:pt x="483" y="84"/>
                  <a:pt x="483" y="84"/>
                </a:cubicBezTo>
                <a:cubicBezTo>
                  <a:pt x="483" y="114"/>
                  <a:pt x="504" y="134"/>
                  <a:pt x="533" y="134"/>
                </a:cubicBezTo>
                <a:cubicBezTo>
                  <a:pt x="551" y="134"/>
                  <a:pt x="563" y="127"/>
                  <a:pt x="572" y="116"/>
                </a:cubicBezTo>
                <a:cubicBezTo>
                  <a:pt x="557" y="102"/>
                  <a:pt x="557" y="102"/>
                  <a:pt x="557" y="102"/>
                </a:cubicBezTo>
                <a:cubicBezTo>
                  <a:pt x="549" y="109"/>
                  <a:pt x="543" y="112"/>
                  <a:pt x="533" y="112"/>
                </a:cubicBezTo>
                <a:cubicBezTo>
                  <a:pt x="521" y="112"/>
                  <a:pt x="513" y="106"/>
                  <a:pt x="510" y="93"/>
                </a:cubicBezTo>
                <a:cubicBezTo>
                  <a:pt x="577" y="93"/>
                  <a:pt x="577" y="93"/>
                  <a:pt x="577" y="93"/>
                </a:cubicBezTo>
                <a:cubicBezTo>
                  <a:pt x="577" y="91"/>
                  <a:pt x="577" y="88"/>
                  <a:pt x="577" y="86"/>
                </a:cubicBezTo>
                <a:cubicBezTo>
                  <a:pt x="577" y="59"/>
                  <a:pt x="563" y="34"/>
                  <a:pt x="530" y="34"/>
                </a:cubicBezTo>
                <a:close/>
                <a:moveTo>
                  <a:pt x="510" y="76"/>
                </a:moveTo>
                <a:cubicBezTo>
                  <a:pt x="512" y="64"/>
                  <a:pt x="519" y="56"/>
                  <a:pt x="530" y="56"/>
                </a:cubicBezTo>
                <a:cubicBezTo>
                  <a:pt x="542" y="56"/>
                  <a:pt x="549" y="64"/>
                  <a:pt x="551" y="76"/>
                </a:cubicBezTo>
                <a:lnTo>
                  <a:pt x="510" y="76"/>
                </a:lnTo>
                <a:close/>
                <a:moveTo>
                  <a:pt x="610" y="55"/>
                </a:moveTo>
                <a:cubicBezTo>
                  <a:pt x="610" y="36"/>
                  <a:pt x="610" y="36"/>
                  <a:pt x="610" y="36"/>
                </a:cubicBezTo>
                <a:cubicBezTo>
                  <a:pt x="583" y="36"/>
                  <a:pt x="583" y="36"/>
                  <a:pt x="583" y="36"/>
                </a:cubicBezTo>
                <a:cubicBezTo>
                  <a:pt x="583" y="132"/>
                  <a:pt x="583" y="132"/>
                  <a:pt x="583" y="132"/>
                </a:cubicBezTo>
                <a:cubicBezTo>
                  <a:pt x="610" y="132"/>
                  <a:pt x="610" y="132"/>
                  <a:pt x="610" y="132"/>
                </a:cubicBezTo>
                <a:cubicBezTo>
                  <a:pt x="610" y="97"/>
                  <a:pt x="610" y="97"/>
                  <a:pt x="610" y="97"/>
                </a:cubicBezTo>
                <a:cubicBezTo>
                  <a:pt x="610" y="74"/>
                  <a:pt x="621" y="63"/>
                  <a:pt x="640" y="63"/>
                </a:cubicBezTo>
                <a:cubicBezTo>
                  <a:pt x="641" y="63"/>
                  <a:pt x="641" y="63"/>
                  <a:pt x="641" y="63"/>
                </a:cubicBezTo>
                <a:cubicBezTo>
                  <a:pt x="641" y="34"/>
                  <a:pt x="641" y="34"/>
                  <a:pt x="641" y="34"/>
                </a:cubicBezTo>
                <a:cubicBezTo>
                  <a:pt x="625" y="33"/>
                  <a:pt x="616" y="42"/>
                  <a:pt x="610" y="55"/>
                </a:cubicBezTo>
                <a:close/>
                <a:moveTo>
                  <a:pt x="2038" y="1"/>
                </a:moveTo>
                <a:cubicBezTo>
                  <a:pt x="2038" y="132"/>
                  <a:pt x="2038" y="132"/>
                  <a:pt x="2038" y="132"/>
                </a:cubicBezTo>
                <a:cubicBezTo>
                  <a:pt x="2065" y="132"/>
                  <a:pt x="2065" y="132"/>
                  <a:pt x="2065" y="132"/>
                </a:cubicBezTo>
                <a:cubicBezTo>
                  <a:pt x="2065" y="1"/>
                  <a:pt x="2065" y="1"/>
                  <a:pt x="2065" y="1"/>
                </a:cubicBezTo>
                <a:lnTo>
                  <a:pt x="2038" y="1"/>
                </a:lnTo>
                <a:close/>
                <a:moveTo>
                  <a:pt x="733" y="11"/>
                </a:moveTo>
                <a:cubicBezTo>
                  <a:pt x="706" y="11"/>
                  <a:pt x="706" y="11"/>
                  <a:pt x="706" y="11"/>
                </a:cubicBezTo>
                <a:cubicBezTo>
                  <a:pt x="706" y="36"/>
                  <a:pt x="706" y="36"/>
                  <a:pt x="706" y="36"/>
                </a:cubicBezTo>
                <a:cubicBezTo>
                  <a:pt x="694" y="36"/>
                  <a:pt x="694" y="36"/>
                  <a:pt x="694" y="36"/>
                </a:cubicBezTo>
                <a:cubicBezTo>
                  <a:pt x="694" y="59"/>
                  <a:pt x="694" y="59"/>
                  <a:pt x="694" y="59"/>
                </a:cubicBezTo>
                <a:cubicBezTo>
                  <a:pt x="706" y="59"/>
                  <a:pt x="706" y="59"/>
                  <a:pt x="706" y="59"/>
                </a:cubicBezTo>
                <a:cubicBezTo>
                  <a:pt x="706" y="105"/>
                  <a:pt x="706" y="105"/>
                  <a:pt x="706" y="105"/>
                </a:cubicBezTo>
                <a:cubicBezTo>
                  <a:pt x="706" y="127"/>
                  <a:pt x="717" y="134"/>
                  <a:pt x="734" y="134"/>
                </a:cubicBezTo>
                <a:cubicBezTo>
                  <a:pt x="743" y="134"/>
                  <a:pt x="750" y="132"/>
                  <a:pt x="755" y="128"/>
                </a:cubicBezTo>
                <a:cubicBezTo>
                  <a:pt x="755" y="106"/>
                  <a:pt x="755" y="106"/>
                  <a:pt x="755" y="106"/>
                </a:cubicBezTo>
                <a:cubicBezTo>
                  <a:pt x="752" y="108"/>
                  <a:pt x="747" y="110"/>
                  <a:pt x="742" y="110"/>
                </a:cubicBezTo>
                <a:cubicBezTo>
                  <a:pt x="736" y="110"/>
                  <a:pt x="733" y="107"/>
                  <a:pt x="733" y="100"/>
                </a:cubicBezTo>
                <a:cubicBezTo>
                  <a:pt x="733" y="59"/>
                  <a:pt x="733" y="59"/>
                  <a:pt x="733" y="59"/>
                </a:cubicBezTo>
                <a:cubicBezTo>
                  <a:pt x="756" y="59"/>
                  <a:pt x="756" y="59"/>
                  <a:pt x="756" y="59"/>
                </a:cubicBezTo>
                <a:cubicBezTo>
                  <a:pt x="756" y="36"/>
                  <a:pt x="756" y="36"/>
                  <a:pt x="756" y="36"/>
                </a:cubicBezTo>
                <a:cubicBezTo>
                  <a:pt x="733" y="36"/>
                  <a:pt x="733" y="36"/>
                  <a:pt x="733" y="36"/>
                </a:cubicBezTo>
                <a:lnTo>
                  <a:pt x="733" y="11"/>
                </a:lnTo>
                <a:close/>
                <a:moveTo>
                  <a:pt x="1999" y="132"/>
                </a:moveTo>
                <a:cubicBezTo>
                  <a:pt x="2027" y="132"/>
                  <a:pt x="2027" y="132"/>
                  <a:pt x="2027" y="132"/>
                </a:cubicBezTo>
                <a:cubicBezTo>
                  <a:pt x="2027" y="1"/>
                  <a:pt x="2027" y="1"/>
                  <a:pt x="2027" y="1"/>
                </a:cubicBezTo>
                <a:cubicBezTo>
                  <a:pt x="1999" y="1"/>
                  <a:pt x="1999" y="1"/>
                  <a:pt x="1999" y="1"/>
                </a:cubicBezTo>
                <a:lnTo>
                  <a:pt x="1999" y="132"/>
                </a:lnTo>
                <a:close/>
                <a:moveTo>
                  <a:pt x="807" y="34"/>
                </a:moveTo>
                <a:cubicBezTo>
                  <a:pt x="779" y="34"/>
                  <a:pt x="760" y="57"/>
                  <a:pt x="760" y="84"/>
                </a:cubicBezTo>
                <a:cubicBezTo>
                  <a:pt x="760" y="84"/>
                  <a:pt x="760" y="84"/>
                  <a:pt x="760" y="84"/>
                </a:cubicBezTo>
                <a:cubicBezTo>
                  <a:pt x="760" y="114"/>
                  <a:pt x="781" y="134"/>
                  <a:pt x="810" y="134"/>
                </a:cubicBezTo>
                <a:cubicBezTo>
                  <a:pt x="827" y="134"/>
                  <a:pt x="840" y="127"/>
                  <a:pt x="849" y="116"/>
                </a:cubicBezTo>
                <a:cubicBezTo>
                  <a:pt x="834" y="102"/>
                  <a:pt x="834" y="102"/>
                  <a:pt x="834" y="102"/>
                </a:cubicBezTo>
                <a:cubicBezTo>
                  <a:pt x="826" y="109"/>
                  <a:pt x="820" y="112"/>
                  <a:pt x="810" y="112"/>
                </a:cubicBezTo>
                <a:cubicBezTo>
                  <a:pt x="798" y="112"/>
                  <a:pt x="790" y="106"/>
                  <a:pt x="787" y="93"/>
                </a:cubicBezTo>
                <a:cubicBezTo>
                  <a:pt x="854" y="93"/>
                  <a:pt x="854" y="93"/>
                  <a:pt x="854" y="93"/>
                </a:cubicBezTo>
                <a:cubicBezTo>
                  <a:pt x="854" y="91"/>
                  <a:pt x="854" y="88"/>
                  <a:pt x="854" y="86"/>
                </a:cubicBezTo>
                <a:cubicBezTo>
                  <a:pt x="854" y="59"/>
                  <a:pt x="839" y="34"/>
                  <a:pt x="807" y="34"/>
                </a:cubicBezTo>
                <a:close/>
                <a:moveTo>
                  <a:pt x="787" y="76"/>
                </a:moveTo>
                <a:cubicBezTo>
                  <a:pt x="789" y="64"/>
                  <a:pt x="796" y="56"/>
                  <a:pt x="807" y="56"/>
                </a:cubicBezTo>
                <a:cubicBezTo>
                  <a:pt x="819" y="56"/>
                  <a:pt x="826" y="64"/>
                  <a:pt x="828" y="76"/>
                </a:cubicBezTo>
                <a:lnTo>
                  <a:pt x="787" y="76"/>
                </a:lnTo>
                <a:close/>
                <a:moveTo>
                  <a:pt x="220" y="34"/>
                </a:moveTo>
                <a:cubicBezTo>
                  <a:pt x="207" y="34"/>
                  <a:pt x="197" y="39"/>
                  <a:pt x="189" y="49"/>
                </a:cubicBezTo>
                <a:cubicBezTo>
                  <a:pt x="184" y="40"/>
                  <a:pt x="174" y="34"/>
                  <a:pt x="161" y="34"/>
                </a:cubicBezTo>
                <a:cubicBezTo>
                  <a:pt x="148" y="34"/>
                  <a:pt x="139" y="41"/>
                  <a:pt x="133" y="50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06" y="36"/>
                  <a:pt x="106" y="36"/>
                  <a:pt x="106" y="36"/>
                </a:cubicBezTo>
                <a:cubicBezTo>
                  <a:pt x="106" y="132"/>
                  <a:pt x="106" y="132"/>
                  <a:pt x="106" y="132"/>
                </a:cubicBezTo>
                <a:cubicBezTo>
                  <a:pt x="133" y="132"/>
                  <a:pt x="133" y="132"/>
                  <a:pt x="133" y="132"/>
                </a:cubicBezTo>
                <a:cubicBezTo>
                  <a:pt x="133" y="78"/>
                  <a:pt x="133" y="78"/>
                  <a:pt x="133" y="78"/>
                </a:cubicBezTo>
                <a:cubicBezTo>
                  <a:pt x="133" y="65"/>
                  <a:pt x="139" y="59"/>
                  <a:pt x="150" y="59"/>
                </a:cubicBezTo>
                <a:cubicBezTo>
                  <a:pt x="160" y="59"/>
                  <a:pt x="166" y="65"/>
                  <a:pt x="166" y="78"/>
                </a:cubicBezTo>
                <a:cubicBezTo>
                  <a:pt x="166" y="132"/>
                  <a:pt x="166" y="132"/>
                  <a:pt x="166" y="132"/>
                </a:cubicBezTo>
                <a:cubicBezTo>
                  <a:pt x="193" y="132"/>
                  <a:pt x="193" y="132"/>
                  <a:pt x="193" y="132"/>
                </a:cubicBezTo>
                <a:cubicBezTo>
                  <a:pt x="193" y="78"/>
                  <a:pt x="193" y="78"/>
                  <a:pt x="193" y="78"/>
                </a:cubicBezTo>
                <a:cubicBezTo>
                  <a:pt x="193" y="65"/>
                  <a:pt x="199" y="59"/>
                  <a:pt x="209" y="59"/>
                </a:cubicBezTo>
                <a:cubicBezTo>
                  <a:pt x="220" y="59"/>
                  <a:pt x="225" y="65"/>
                  <a:pt x="225" y="78"/>
                </a:cubicBezTo>
                <a:cubicBezTo>
                  <a:pt x="225" y="132"/>
                  <a:pt x="225" y="132"/>
                  <a:pt x="225" y="132"/>
                </a:cubicBezTo>
                <a:cubicBezTo>
                  <a:pt x="253" y="132"/>
                  <a:pt x="253" y="132"/>
                  <a:pt x="253" y="132"/>
                </a:cubicBezTo>
                <a:cubicBezTo>
                  <a:pt x="253" y="69"/>
                  <a:pt x="253" y="69"/>
                  <a:pt x="253" y="69"/>
                </a:cubicBezTo>
                <a:cubicBezTo>
                  <a:pt x="253" y="46"/>
                  <a:pt x="240" y="34"/>
                  <a:pt x="220" y="34"/>
                </a:cubicBezTo>
                <a:close/>
                <a:moveTo>
                  <a:pt x="59" y="57"/>
                </a:moveTo>
                <a:cubicBezTo>
                  <a:pt x="38" y="51"/>
                  <a:pt x="32" y="49"/>
                  <a:pt x="32" y="40"/>
                </a:cubicBezTo>
                <a:cubicBezTo>
                  <a:pt x="32" y="40"/>
                  <a:pt x="32" y="40"/>
                  <a:pt x="32" y="40"/>
                </a:cubicBezTo>
                <a:cubicBezTo>
                  <a:pt x="32" y="34"/>
                  <a:pt x="38" y="29"/>
                  <a:pt x="48" y="29"/>
                </a:cubicBezTo>
                <a:cubicBezTo>
                  <a:pt x="59" y="29"/>
                  <a:pt x="70" y="34"/>
                  <a:pt x="81" y="41"/>
                </a:cubicBezTo>
                <a:cubicBezTo>
                  <a:pt x="95" y="21"/>
                  <a:pt x="95" y="21"/>
                  <a:pt x="95" y="21"/>
                </a:cubicBezTo>
                <a:cubicBezTo>
                  <a:pt x="83" y="10"/>
                  <a:pt x="67" y="5"/>
                  <a:pt x="49" y="5"/>
                </a:cubicBezTo>
                <a:cubicBezTo>
                  <a:pt x="23" y="5"/>
                  <a:pt x="5" y="20"/>
                  <a:pt x="5" y="43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68"/>
                  <a:pt x="21" y="75"/>
                  <a:pt x="46" y="81"/>
                </a:cubicBezTo>
                <a:cubicBezTo>
                  <a:pt x="67" y="87"/>
                  <a:pt x="72" y="90"/>
                  <a:pt x="72" y="97"/>
                </a:cubicBezTo>
                <a:cubicBezTo>
                  <a:pt x="72" y="98"/>
                  <a:pt x="72" y="98"/>
                  <a:pt x="72" y="98"/>
                </a:cubicBezTo>
                <a:cubicBezTo>
                  <a:pt x="72" y="105"/>
                  <a:pt x="65" y="109"/>
                  <a:pt x="54" y="109"/>
                </a:cubicBezTo>
                <a:cubicBezTo>
                  <a:pt x="39" y="109"/>
                  <a:pt x="27" y="104"/>
                  <a:pt x="16" y="94"/>
                </a:cubicBezTo>
                <a:cubicBezTo>
                  <a:pt x="0" y="114"/>
                  <a:pt x="0" y="114"/>
                  <a:pt x="0" y="114"/>
                </a:cubicBezTo>
                <a:cubicBezTo>
                  <a:pt x="15" y="127"/>
                  <a:pt x="34" y="134"/>
                  <a:pt x="53" y="134"/>
                </a:cubicBezTo>
                <a:cubicBezTo>
                  <a:pt x="80" y="134"/>
                  <a:pt x="99" y="120"/>
                  <a:pt x="99" y="95"/>
                </a:cubicBezTo>
                <a:cubicBezTo>
                  <a:pt x="99" y="95"/>
                  <a:pt x="99" y="95"/>
                  <a:pt x="99" y="95"/>
                </a:cubicBezTo>
                <a:cubicBezTo>
                  <a:pt x="99" y="73"/>
                  <a:pt x="85" y="63"/>
                  <a:pt x="59" y="57"/>
                </a:cubicBezTo>
                <a:close/>
                <a:moveTo>
                  <a:pt x="304" y="35"/>
                </a:moveTo>
                <a:cubicBezTo>
                  <a:pt x="287" y="35"/>
                  <a:pt x="277" y="38"/>
                  <a:pt x="266" y="43"/>
                </a:cubicBezTo>
                <a:cubicBezTo>
                  <a:pt x="273" y="63"/>
                  <a:pt x="273" y="63"/>
                  <a:pt x="273" y="63"/>
                </a:cubicBezTo>
                <a:cubicBezTo>
                  <a:pt x="282" y="60"/>
                  <a:pt x="289" y="58"/>
                  <a:pt x="300" y="58"/>
                </a:cubicBezTo>
                <a:cubicBezTo>
                  <a:pt x="313" y="58"/>
                  <a:pt x="320" y="64"/>
                  <a:pt x="320" y="76"/>
                </a:cubicBezTo>
                <a:cubicBezTo>
                  <a:pt x="320" y="77"/>
                  <a:pt x="320" y="77"/>
                  <a:pt x="320" y="77"/>
                </a:cubicBezTo>
                <a:cubicBezTo>
                  <a:pt x="314" y="75"/>
                  <a:pt x="307" y="73"/>
                  <a:pt x="297" y="73"/>
                </a:cubicBezTo>
                <a:cubicBezTo>
                  <a:pt x="274" y="73"/>
                  <a:pt x="258" y="83"/>
                  <a:pt x="258" y="104"/>
                </a:cubicBezTo>
                <a:cubicBezTo>
                  <a:pt x="258" y="104"/>
                  <a:pt x="258" y="104"/>
                  <a:pt x="258" y="104"/>
                </a:cubicBezTo>
                <a:cubicBezTo>
                  <a:pt x="258" y="123"/>
                  <a:pt x="273" y="134"/>
                  <a:pt x="291" y="134"/>
                </a:cubicBezTo>
                <a:cubicBezTo>
                  <a:pt x="304" y="134"/>
                  <a:pt x="314" y="129"/>
                  <a:pt x="320" y="122"/>
                </a:cubicBezTo>
                <a:cubicBezTo>
                  <a:pt x="320" y="132"/>
                  <a:pt x="320" y="132"/>
                  <a:pt x="320" y="132"/>
                </a:cubicBezTo>
                <a:cubicBezTo>
                  <a:pt x="347" y="132"/>
                  <a:pt x="347" y="132"/>
                  <a:pt x="347" y="132"/>
                </a:cubicBezTo>
                <a:cubicBezTo>
                  <a:pt x="347" y="76"/>
                  <a:pt x="347" y="76"/>
                  <a:pt x="347" y="76"/>
                </a:cubicBezTo>
                <a:cubicBezTo>
                  <a:pt x="347" y="63"/>
                  <a:pt x="343" y="53"/>
                  <a:pt x="336" y="46"/>
                </a:cubicBezTo>
                <a:cubicBezTo>
                  <a:pt x="329" y="39"/>
                  <a:pt x="319" y="35"/>
                  <a:pt x="304" y="35"/>
                </a:cubicBezTo>
                <a:close/>
                <a:moveTo>
                  <a:pt x="321" y="98"/>
                </a:moveTo>
                <a:cubicBezTo>
                  <a:pt x="321" y="108"/>
                  <a:pt x="312" y="115"/>
                  <a:pt x="299" y="115"/>
                </a:cubicBezTo>
                <a:cubicBezTo>
                  <a:pt x="291" y="115"/>
                  <a:pt x="285" y="111"/>
                  <a:pt x="285" y="103"/>
                </a:cubicBezTo>
                <a:cubicBezTo>
                  <a:pt x="285" y="103"/>
                  <a:pt x="285" y="103"/>
                  <a:pt x="285" y="103"/>
                </a:cubicBezTo>
                <a:cubicBezTo>
                  <a:pt x="285" y="94"/>
                  <a:pt x="292" y="90"/>
                  <a:pt x="303" y="90"/>
                </a:cubicBezTo>
                <a:cubicBezTo>
                  <a:pt x="310" y="90"/>
                  <a:pt x="316" y="91"/>
                  <a:pt x="321" y="93"/>
                </a:cubicBezTo>
                <a:lnTo>
                  <a:pt x="321" y="98"/>
                </a:lnTo>
                <a:close/>
                <a:moveTo>
                  <a:pt x="457" y="11"/>
                </a:moveTo>
                <a:cubicBezTo>
                  <a:pt x="429" y="11"/>
                  <a:pt x="429" y="11"/>
                  <a:pt x="429" y="11"/>
                </a:cubicBezTo>
                <a:cubicBezTo>
                  <a:pt x="429" y="36"/>
                  <a:pt x="429" y="36"/>
                  <a:pt x="429" y="36"/>
                </a:cubicBezTo>
                <a:cubicBezTo>
                  <a:pt x="418" y="36"/>
                  <a:pt x="418" y="36"/>
                  <a:pt x="418" y="36"/>
                </a:cubicBezTo>
                <a:cubicBezTo>
                  <a:pt x="418" y="59"/>
                  <a:pt x="418" y="59"/>
                  <a:pt x="418" y="59"/>
                </a:cubicBezTo>
                <a:cubicBezTo>
                  <a:pt x="429" y="59"/>
                  <a:pt x="429" y="59"/>
                  <a:pt x="429" y="59"/>
                </a:cubicBezTo>
                <a:cubicBezTo>
                  <a:pt x="429" y="105"/>
                  <a:pt x="429" y="105"/>
                  <a:pt x="429" y="105"/>
                </a:cubicBezTo>
                <a:cubicBezTo>
                  <a:pt x="429" y="127"/>
                  <a:pt x="441" y="134"/>
                  <a:pt x="457" y="134"/>
                </a:cubicBezTo>
                <a:cubicBezTo>
                  <a:pt x="466" y="134"/>
                  <a:pt x="473" y="132"/>
                  <a:pt x="479" y="128"/>
                </a:cubicBezTo>
                <a:cubicBezTo>
                  <a:pt x="479" y="106"/>
                  <a:pt x="479" y="106"/>
                  <a:pt x="479" y="106"/>
                </a:cubicBezTo>
                <a:cubicBezTo>
                  <a:pt x="475" y="108"/>
                  <a:pt x="470" y="110"/>
                  <a:pt x="465" y="110"/>
                </a:cubicBezTo>
                <a:cubicBezTo>
                  <a:pt x="459" y="110"/>
                  <a:pt x="457" y="107"/>
                  <a:pt x="457" y="100"/>
                </a:cubicBezTo>
                <a:cubicBezTo>
                  <a:pt x="457" y="59"/>
                  <a:pt x="457" y="59"/>
                  <a:pt x="457" y="59"/>
                </a:cubicBezTo>
                <a:cubicBezTo>
                  <a:pt x="479" y="59"/>
                  <a:pt x="479" y="59"/>
                  <a:pt x="479" y="59"/>
                </a:cubicBezTo>
                <a:cubicBezTo>
                  <a:pt x="479" y="36"/>
                  <a:pt x="479" y="36"/>
                  <a:pt x="479" y="36"/>
                </a:cubicBezTo>
                <a:cubicBezTo>
                  <a:pt x="457" y="36"/>
                  <a:pt x="457" y="36"/>
                  <a:pt x="457" y="36"/>
                </a:cubicBezTo>
                <a:lnTo>
                  <a:pt x="457" y="11"/>
                </a:lnTo>
                <a:close/>
                <a:moveTo>
                  <a:pt x="382" y="55"/>
                </a:moveTo>
                <a:cubicBezTo>
                  <a:pt x="382" y="36"/>
                  <a:pt x="382" y="36"/>
                  <a:pt x="382" y="36"/>
                </a:cubicBezTo>
                <a:cubicBezTo>
                  <a:pt x="354" y="36"/>
                  <a:pt x="354" y="36"/>
                  <a:pt x="354" y="36"/>
                </a:cubicBezTo>
                <a:cubicBezTo>
                  <a:pt x="354" y="132"/>
                  <a:pt x="354" y="132"/>
                  <a:pt x="354" y="132"/>
                </a:cubicBezTo>
                <a:cubicBezTo>
                  <a:pt x="382" y="132"/>
                  <a:pt x="382" y="132"/>
                  <a:pt x="382" y="132"/>
                </a:cubicBezTo>
                <a:cubicBezTo>
                  <a:pt x="382" y="97"/>
                  <a:pt x="382" y="97"/>
                  <a:pt x="382" y="97"/>
                </a:cubicBezTo>
                <a:cubicBezTo>
                  <a:pt x="382" y="74"/>
                  <a:pt x="393" y="63"/>
                  <a:pt x="411" y="63"/>
                </a:cubicBezTo>
                <a:cubicBezTo>
                  <a:pt x="412" y="63"/>
                  <a:pt x="412" y="63"/>
                  <a:pt x="412" y="63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396" y="33"/>
                  <a:pt x="387" y="42"/>
                  <a:pt x="382" y="55"/>
                </a:cubicBezTo>
                <a:close/>
                <a:moveTo>
                  <a:pt x="1335" y="34"/>
                </a:moveTo>
                <a:cubicBezTo>
                  <a:pt x="1305" y="34"/>
                  <a:pt x="1283" y="56"/>
                  <a:pt x="1283" y="84"/>
                </a:cubicBezTo>
                <a:cubicBezTo>
                  <a:pt x="1283" y="84"/>
                  <a:pt x="1283" y="84"/>
                  <a:pt x="1283" y="84"/>
                </a:cubicBezTo>
                <a:cubicBezTo>
                  <a:pt x="1283" y="112"/>
                  <a:pt x="1305" y="134"/>
                  <a:pt x="1335" y="134"/>
                </a:cubicBezTo>
                <a:cubicBezTo>
                  <a:pt x="1365" y="134"/>
                  <a:pt x="1387" y="112"/>
                  <a:pt x="1387" y="84"/>
                </a:cubicBezTo>
                <a:cubicBezTo>
                  <a:pt x="1387" y="84"/>
                  <a:pt x="1387" y="84"/>
                  <a:pt x="1387" y="84"/>
                </a:cubicBezTo>
                <a:cubicBezTo>
                  <a:pt x="1387" y="56"/>
                  <a:pt x="1365" y="34"/>
                  <a:pt x="1335" y="34"/>
                </a:cubicBezTo>
                <a:close/>
                <a:moveTo>
                  <a:pt x="1360" y="84"/>
                </a:moveTo>
                <a:cubicBezTo>
                  <a:pt x="1360" y="99"/>
                  <a:pt x="1351" y="111"/>
                  <a:pt x="1335" y="111"/>
                </a:cubicBezTo>
                <a:cubicBezTo>
                  <a:pt x="1320" y="111"/>
                  <a:pt x="1310" y="98"/>
                  <a:pt x="1310" y="84"/>
                </a:cubicBezTo>
                <a:cubicBezTo>
                  <a:pt x="1310" y="84"/>
                  <a:pt x="1310" y="84"/>
                  <a:pt x="1310" y="84"/>
                </a:cubicBezTo>
                <a:cubicBezTo>
                  <a:pt x="1310" y="70"/>
                  <a:pt x="1319" y="58"/>
                  <a:pt x="1335" y="58"/>
                </a:cubicBezTo>
                <a:cubicBezTo>
                  <a:pt x="1350" y="58"/>
                  <a:pt x="1360" y="70"/>
                  <a:pt x="1360" y="84"/>
                </a:cubicBezTo>
                <a:close/>
                <a:moveTo>
                  <a:pt x="1834" y="55"/>
                </a:moveTo>
                <a:cubicBezTo>
                  <a:pt x="1834" y="36"/>
                  <a:pt x="1834" y="36"/>
                  <a:pt x="1834" y="36"/>
                </a:cubicBezTo>
                <a:cubicBezTo>
                  <a:pt x="1807" y="36"/>
                  <a:pt x="1807" y="36"/>
                  <a:pt x="1807" y="36"/>
                </a:cubicBezTo>
                <a:cubicBezTo>
                  <a:pt x="1807" y="132"/>
                  <a:pt x="1807" y="132"/>
                  <a:pt x="1807" y="132"/>
                </a:cubicBezTo>
                <a:cubicBezTo>
                  <a:pt x="1834" y="132"/>
                  <a:pt x="1834" y="132"/>
                  <a:pt x="1834" y="132"/>
                </a:cubicBezTo>
                <a:cubicBezTo>
                  <a:pt x="1834" y="97"/>
                  <a:pt x="1834" y="97"/>
                  <a:pt x="1834" y="97"/>
                </a:cubicBezTo>
                <a:cubicBezTo>
                  <a:pt x="1834" y="74"/>
                  <a:pt x="1845" y="63"/>
                  <a:pt x="1863" y="63"/>
                </a:cubicBezTo>
                <a:cubicBezTo>
                  <a:pt x="1865" y="63"/>
                  <a:pt x="1865" y="63"/>
                  <a:pt x="1865" y="63"/>
                </a:cubicBezTo>
                <a:cubicBezTo>
                  <a:pt x="1865" y="34"/>
                  <a:pt x="1865" y="34"/>
                  <a:pt x="1865" y="34"/>
                </a:cubicBezTo>
                <a:cubicBezTo>
                  <a:pt x="1848" y="33"/>
                  <a:pt x="1839" y="42"/>
                  <a:pt x="1834" y="55"/>
                </a:cubicBezTo>
                <a:close/>
                <a:moveTo>
                  <a:pt x="1748" y="34"/>
                </a:moveTo>
                <a:cubicBezTo>
                  <a:pt x="1718" y="34"/>
                  <a:pt x="1696" y="56"/>
                  <a:pt x="1696" y="84"/>
                </a:cubicBezTo>
                <a:cubicBezTo>
                  <a:pt x="1696" y="84"/>
                  <a:pt x="1696" y="84"/>
                  <a:pt x="1696" y="84"/>
                </a:cubicBezTo>
                <a:cubicBezTo>
                  <a:pt x="1696" y="112"/>
                  <a:pt x="1718" y="134"/>
                  <a:pt x="1748" y="134"/>
                </a:cubicBezTo>
                <a:cubicBezTo>
                  <a:pt x="1778" y="134"/>
                  <a:pt x="1800" y="112"/>
                  <a:pt x="1800" y="84"/>
                </a:cubicBezTo>
                <a:cubicBezTo>
                  <a:pt x="1800" y="84"/>
                  <a:pt x="1800" y="84"/>
                  <a:pt x="1800" y="84"/>
                </a:cubicBezTo>
                <a:cubicBezTo>
                  <a:pt x="1800" y="56"/>
                  <a:pt x="1778" y="34"/>
                  <a:pt x="1748" y="34"/>
                </a:cubicBezTo>
                <a:close/>
                <a:moveTo>
                  <a:pt x="1773" y="84"/>
                </a:moveTo>
                <a:cubicBezTo>
                  <a:pt x="1773" y="99"/>
                  <a:pt x="1764" y="111"/>
                  <a:pt x="1748" y="111"/>
                </a:cubicBezTo>
                <a:cubicBezTo>
                  <a:pt x="1733" y="111"/>
                  <a:pt x="1723" y="98"/>
                  <a:pt x="1723" y="84"/>
                </a:cubicBezTo>
                <a:cubicBezTo>
                  <a:pt x="1723" y="84"/>
                  <a:pt x="1723" y="84"/>
                  <a:pt x="1723" y="84"/>
                </a:cubicBezTo>
                <a:cubicBezTo>
                  <a:pt x="1723" y="70"/>
                  <a:pt x="1732" y="58"/>
                  <a:pt x="1748" y="58"/>
                </a:cubicBezTo>
                <a:cubicBezTo>
                  <a:pt x="1763" y="58"/>
                  <a:pt x="1773" y="70"/>
                  <a:pt x="1773" y="84"/>
                </a:cubicBezTo>
                <a:close/>
                <a:moveTo>
                  <a:pt x="1465" y="48"/>
                </a:moveTo>
                <a:cubicBezTo>
                  <a:pt x="1458" y="40"/>
                  <a:pt x="1449" y="34"/>
                  <a:pt x="1434" y="34"/>
                </a:cubicBezTo>
                <a:cubicBezTo>
                  <a:pt x="1412" y="34"/>
                  <a:pt x="1391" y="50"/>
                  <a:pt x="1391" y="79"/>
                </a:cubicBezTo>
                <a:cubicBezTo>
                  <a:pt x="1391" y="79"/>
                  <a:pt x="1391" y="79"/>
                  <a:pt x="1391" y="79"/>
                </a:cubicBezTo>
                <a:cubicBezTo>
                  <a:pt x="1391" y="108"/>
                  <a:pt x="1412" y="124"/>
                  <a:pt x="1434" y="124"/>
                </a:cubicBezTo>
                <a:cubicBezTo>
                  <a:pt x="1448" y="124"/>
                  <a:pt x="1457" y="118"/>
                  <a:pt x="1465" y="109"/>
                </a:cubicBezTo>
                <a:cubicBezTo>
                  <a:pt x="1465" y="113"/>
                  <a:pt x="1465" y="113"/>
                  <a:pt x="1465" y="113"/>
                </a:cubicBezTo>
                <a:cubicBezTo>
                  <a:pt x="1465" y="130"/>
                  <a:pt x="1457" y="139"/>
                  <a:pt x="1438" y="139"/>
                </a:cubicBezTo>
                <a:cubicBezTo>
                  <a:pt x="1425" y="139"/>
                  <a:pt x="1415" y="136"/>
                  <a:pt x="1405" y="131"/>
                </a:cubicBezTo>
                <a:cubicBezTo>
                  <a:pt x="1396" y="151"/>
                  <a:pt x="1396" y="151"/>
                  <a:pt x="1396" y="151"/>
                </a:cubicBezTo>
                <a:cubicBezTo>
                  <a:pt x="1408" y="158"/>
                  <a:pt x="1423" y="161"/>
                  <a:pt x="1439" y="161"/>
                </a:cubicBezTo>
                <a:cubicBezTo>
                  <a:pt x="1457" y="161"/>
                  <a:pt x="1471" y="157"/>
                  <a:pt x="1480" y="148"/>
                </a:cubicBezTo>
                <a:cubicBezTo>
                  <a:pt x="1488" y="140"/>
                  <a:pt x="1492" y="128"/>
                  <a:pt x="1492" y="110"/>
                </a:cubicBezTo>
                <a:cubicBezTo>
                  <a:pt x="1492" y="36"/>
                  <a:pt x="1492" y="36"/>
                  <a:pt x="1492" y="36"/>
                </a:cubicBezTo>
                <a:cubicBezTo>
                  <a:pt x="1465" y="36"/>
                  <a:pt x="1465" y="36"/>
                  <a:pt x="1465" y="36"/>
                </a:cubicBezTo>
                <a:lnTo>
                  <a:pt x="1465" y="48"/>
                </a:lnTo>
                <a:close/>
                <a:moveTo>
                  <a:pt x="1465" y="79"/>
                </a:moveTo>
                <a:cubicBezTo>
                  <a:pt x="1465" y="92"/>
                  <a:pt x="1455" y="102"/>
                  <a:pt x="1442" y="102"/>
                </a:cubicBezTo>
                <a:cubicBezTo>
                  <a:pt x="1429" y="102"/>
                  <a:pt x="1419" y="93"/>
                  <a:pt x="1419" y="79"/>
                </a:cubicBezTo>
                <a:cubicBezTo>
                  <a:pt x="1419" y="79"/>
                  <a:pt x="1419" y="79"/>
                  <a:pt x="1419" y="79"/>
                </a:cubicBezTo>
                <a:cubicBezTo>
                  <a:pt x="1419" y="66"/>
                  <a:pt x="1429" y="57"/>
                  <a:pt x="1442" y="57"/>
                </a:cubicBezTo>
                <a:cubicBezTo>
                  <a:pt x="1455" y="57"/>
                  <a:pt x="1465" y="66"/>
                  <a:pt x="1465" y="79"/>
                </a:cubicBezTo>
                <a:close/>
                <a:moveTo>
                  <a:pt x="1697" y="37"/>
                </a:moveTo>
                <a:cubicBezTo>
                  <a:pt x="1675" y="37"/>
                  <a:pt x="1675" y="37"/>
                  <a:pt x="1675" y="37"/>
                </a:cubicBezTo>
                <a:cubicBezTo>
                  <a:pt x="1675" y="33"/>
                  <a:pt x="1675" y="33"/>
                  <a:pt x="1675" y="33"/>
                </a:cubicBezTo>
                <a:cubicBezTo>
                  <a:pt x="1675" y="26"/>
                  <a:pt x="1678" y="23"/>
                  <a:pt x="1684" y="23"/>
                </a:cubicBezTo>
                <a:cubicBezTo>
                  <a:pt x="1689" y="23"/>
                  <a:pt x="1693" y="24"/>
                  <a:pt x="1697" y="25"/>
                </a:cubicBezTo>
                <a:cubicBezTo>
                  <a:pt x="1697" y="2"/>
                  <a:pt x="1697" y="2"/>
                  <a:pt x="1697" y="2"/>
                </a:cubicBezTo>
                <a:cubicBezTo>
                  <a:pt x="1692" y="1"/>
                  <a:pt x="1686" y="0"/>
                  <a:pt x="1677" y="0"/>
                </a:cubicBezTo>
                <a:cubicBezTo>
                  <a:pt x="1668" y="0"/>
                  <a:pt x="1660" y="2"/>
                  <a:pt x="1655" y="7"/>
                </a:cubicBezTo>
                <a:cubicBezTo>
                  <a:pt x="1650" y="12"/>
                  <a:pt x="1648" y="20"/>
                  <a:pt x="1648" y="31"/>
                </a:cubicBezTo>
                <a:cubicBezTo>
                  <a:pt x="1648" y="37"/>
                  <a:pt x="1648" y="37"/>
                  <a:pt x="1648" y="37"/>
                </a:cubicBezTo>
                <a:cubicBezTo>
                  <a:pt x="1636" y="37"/>
                  <a:pt x="1636" y="37"/>
                  <a:pt x="1636" y="37"/>
                </a:cubicBezTo>
                <a:cubicBezTo>
                  <a:pt x="1636" y="59"/>
                  <a:pt x="1636" y="59"/>
                  <a:pt x="1636" y="59"/>
                </a:cubicBezTo>
                <a:cubicBezTo>
                  <a:pt x="1648" y="59"/>
                  <a:pt x="1648" y="59"/>
                  <a:pt x="1648" y="59"/>
                </a:cubicBezTo>
                <a:cubicBezTo>
                  <a:pt x="1648" y="132"/>
                  <a:pt x="1648" y="132"/>
                  <a:pt x="1648" y="132"/>
                </a:cubicBezTo>
                <a:cubicBezTo>
                  <a:pt x="1675" y="132"/>
                  <a:pt x="1675" y="132"/>
                  <a:pt x="1675" y="132"/>
                </a:cubicBezTo>
                <a:cubicBezTo>
                  <a:pt x="1675" y="59"/>
                  <a:pt x="1675" y="59"/>
                  <a:pt x="1675" y="59"/>
                </a:cubicBezTo>
                <a:cubicBezTo>
                  <a:pt x="1697" y="59"/>
                  <a:pt x="1697" y="59"/>
                  <a:pt x="1697" y="59"/>
                </a:cubicBezTo>
                <a:lnTo>
                  <a:pt x="1697" y="37"/>
                </a:lnTo>
                <a:close/>
                <a:moveTo>
                  <a:pt x="1548" y="101"/>
                </a:moveTo>
                <a:cubicBezTo>
                  <a:pt x="1526" y="36"/>
                  <a:pt x="1526" y="36"/>
                  <a:pt x="1526" y="36"/>
                </a:cubicBezTo>
                <a:cubicBezTo>
                  <a:pt x="1497" y="36"/>
                  <a:pt x="1497" y="36"/>
                  <a:pt x="1497" y="36"/>
                </a:cubicBezTo>
                <a:cubicBezTo>
                  <a:pt x="1535" y="132"/>
                  <a:pt x="1535" y="132"/>
                  <a:pt x="1535" y="132"/>
                </a:cubicBezTo>
                <a:cubicBezTo>
                  <a:pt x="1532" y="137"/>
                  <a:pt x="1530" y="139"/>
                  <a:pt x="1525" y="139"/>
                </a:cubicBezTo>
                <a:cubicBezTo>
                  <a:pt x="1521" y="139"/>
                  <a:pt x="1517" y="137"/>
                  <a:pt x="1513" y="135"/>
                </a:cubicBezTo>
                <a:cubicBezTo>
                  <a:pt x="1504" y="155"/>
                  <a:pt x="1504" y="155"/>
                  <a:pt x="1504" y="155"/>
                </a:cubicBezTo>
                <a:cubicBezTo>
                  <a:pt x="1511" y="159"/>
                  <a:pt x="1519" y="161"/>
                  <a:pt x="1528" y="161"/>
                </a:cubicBezTo>
                <a:cubicBezTo>
                  <a:pt x="1545" y="161"/>
                  <a:pt x="1553" y="154"/>
                  <a:pt x="1560" y="134"/>
                </a:cubicBezTo>
                <a:cubicBezTo>
                  <a:pt x="1597" y="36"/>
                  <a:pt x="1597" y="36"/>
                  <a:pt x="1597" y="36"/>
                </a:cubicBezTo>
                <a:cubicBezTo>
                  <a:pt x="1569" y="36"/>
                  <a:pt x="1569" y="36"/>
                  <a:pt x="1569" y="36"/>
                </a:cubicBezTo>
                <a:lnTo>
                  <a:pt x="1548" y="101"/>
                </a:lnTo>
                <a:close/>
                <a:moveTo>
                  <a:pt x="1008" y="34"/>
                </a:moveTo>
                <a:cubicBezTo>
                  <a:pt x="994" y="34"/>
                  <a:pt x="986" y="41"/>
                  <a:pt x="980" y="49"/>
                </a:cubicBezTo>
                <a:cubicBezTo>
                  <a:pt x="980" y="1"/>
                  <a:pt x="980" y="1"/>
                  <a:pt x="980" y="1"/>
                </a:cubicBezTo>
                <a:cubicBezTo>
                  <a:pt x="952" y="1"/>
                  <a:pt x="952" y="1"/>
                  <a:pt x="952" y="1"/>
                </a:cubicBezTo>
                <a:cubicBezTo>
                  <a:pt x="952" y="132"/>
                  <a:pt x="952" y="132"/>
                  <a:pt x="952" y="132"/>
                </a:cubicBezTo>
                <a:cubicBezTo>
                  <a:pt x="980" y="132"/>
                  <a:pt x="980" y="132"/>
                  <a:pt x="980" y="132"/>
                </a:cubicBezTo>
                <a:cubicBezTo>
                  <a:pt x="980" y="78"/>
                  <a:pt x="980" y="78"/>
                  <a:pt x="980" y="78"/>
                </a:cubicBezTo>
                <a:cubicBezTo>
                  <a:pt x="980" y="65"/>
                  <a:pt x="986" y="59"/>
                  <a:pt x="997" y="59"/>
                </a:cubicBezTo>
                <a:cubicBezTo>
                  <a:pt x="1007" y="59"/>
                  <a:pt x="1013" y="65"/>
                  <a:pt x="1013" y="78"/>
                </a:cubicBezTo>
                <a:cubicBezTo>
                  <a:pt x="1013" y="132"/>
                  <a:pt x="1013" y="132"/>
                  <a:pt x="1013" y="132"/>
                </a:cubicBezTo>
                <a:cubicBezTo>
                  <a:pt x="1040" y="132"/>
                  <a:pt x="1040" y="132"/>
                  <a:pt x="1040" y="132"/>
                </a:cubicBezTo>
                <a:cubicBezTo>
                  <a:pt x="1040" y="70"/>
                  <a:pt x="1040" y="70"/>
                  <a:pt x="1040" y="70"/>
                </a:cubicBezTo>
                <a:cubicBezTo>
                  <a:pt x="1040" y="48"/>
                  <a:pt x="1028" y="34"/>
                  <a:pt x="1008" y="34"/>
                </a:cubicBezTo>
                <a:close/>
                <a:moveTo>
                  <a:pt x="1250" y="132"/>
                </a:moveTo>
                <a:cubicBezTo>
                  <a:pt x="1278" y="132"/>
                  <a:pt x="1278" y="132"/>
                  <a:pt x="1278" y="132"/>
                </a:cubicBezTo>
                <a:cubicBezTo>
                  <a:pt x="1278" y="1"/>
                  <a:pt x="1278" y="1"/>
                  <a:pt x="1278" y="1"/>
                </a:cubicBezTo>
                <a:cubicBezTo>
                  <a:pt x="1250" y="1"/>
                  <a:pt x="1250" y="1"/>
                  <a:pt x="1250" y="1"/>
                </a:cubicBezTo>
                <a:lnTo>
                  <a:pt x="1250" y="132"/>
                </a:lnTo>
                <a:close/>
                <a:moveTo>
                  <a:pt x="1103" y="34"/>
                </a:moveTo>
                <a:cubicBezTo>
                  <a:pt x="1089" y="34"/>
                  <a:pt x="1081" y="41"/>
                  <a:pt x="1075" y="49"/>
                </a:cubicBezTo>
                <a:cubicBezTo>
                  <a:pt x="1075" y="36"/>
                  <a:pt x="1075" y="36"/>
                  <a:pt x="1075" y="36"/>
                </a:cubicBezTo>
                <a:cubicBezTo>
                  <a:pt x="1047" y="36"/>
                  <a:pt x="1047" y="36"/>
                  <a:pt x="1047" y="36"/>
                </a:cubicBezTo>
                <a:cubicBezTo>
                  <a:pt x="1047" y="132"/>
                  <a:pt x="1047" y="132"/>
                  <a:pt x="1047" y="132"/>
                </a:cubicBezTo>
                <a:cubicBezTo>
                  <a:pt x="1075" y="132"/>
                  <a:pt x="1075" y="132"/>
                  <a:pt x="1075" y="132"/>
                </a:cubicBezTo>
                <a:cubicBezTo>
                  <a:pt x="1075" y="78"/>
                  <a:pt x="1075" y="78"/>
                  <a:pt x="1075" y="78"/>
                </a:cubicBezTo>
                <a:cubicBezTo>
                  <a:pt x="1075" y="65"/>
                  <a:pt x="1081" y="59"/>
                  <a:pt x="1092" y="59"/>
                </a:cubicBezTo>
                <a:cubicBezTo>
                  <a:pt x="1102" y="59"/>
                  <a:pt x="1108" y="65"/>
                  <a:pt x="1108" y="78"/>
                </a:cubicBezTo>
                <a:cubicBezTo>
                  <a:pt x="1108" y="132"/>
                  <a:pt x="1108" y="132"/>
                  <a:pt x="1108" y="132"/>
                </a:cubicBezTo>
                <a:cubicBezTo>
                  <a:pt x="1135" y="132"/>
                  <a:pt x="1135" y="132"/>
                  <a:pt x="1135" y="132"/>
                </a:cubicBezTo>
                <a:cubicBezTo>
                  <a:pt x="1135" y="70"/>
                  <a:pt x="1135" y="70"/>
                  <a:pt x="1135" y="70"/>
                </a:cubicBezTo>
                <a:cubicBezTo>
                  <a:pt x="1135" y="48"/>
                  <a:pt x="1123" y="34"/>
                  <a:pt x="1103" y="34"/>
                </a:cubicBezTo>
                <a:close/>
                <a:moveTo>
                  <a:pt x="910" y="111"/>
                </a:moveTo>
                <a:cubicBezTo>
                  <a:pt x="895" y="111"/>
                  <a:pt x="885" y="99"/>
                  <a:pt x="885" y="84"/>
                </a:cubicBezTo>
                <a:cubicBezTo>
                  <a:pt x="885" y="84"/>
                  <a:pt x="885" y="84"/>
                  <a:pt x="885" y="84"/>
                </a:cubicBezTo>
                <a:cubicBezTo>
                  <a:pt x="885" y="70"/>
                  <a:pt x="895" y="58"/>
                  <a:pt x="909" y="58"/>
                </a:cubicBezTo>
                <a:cubicBezTo>
                  <a:pt x="918" y="58"/>
                  <a:pt x="925" y="62"/>
                  <a:pt x="931" y="68"/>
                </a:cubicBezTo>
                <a:cubicBezTo>
                  <a:pt x="947" y="50"/>
                  <a:pt x="947" y="50"/>
                  <a:pt x="947" y="50"/>
                </a:cubicBezTo>
                <a:cubicBezTo>
                  <a:pt x="938" y="40"/>
                  <a:pt x="927" y="34"/>
                  <a:pt x="909" y="34"/>
                </a:cubicBezTo>
                <a:cubicBezTo>
                  <a:pt x="880" y="34"/>
                  <a:pt x="859" y="57"/>
                  <a:pt x="859" y="84"/>
                </a:cubicBezTo>
                <a:cubicBezTo>
                  <a:pt x="859" y="84"/>
                  <a:pt x="859" y="84"/>
                  <a:pt x="859" y="84"/>
                </a:cubicBezTo>
                <a:cubicBezTo>
                  <a:pt x="859" y="112"/>
                  <a:pt x="880" y="134"/>
                  <a:pt x="909" y="134"/>
                </a:cubicBezTo>
                <a:cubicBezTo>
                  <a:pt x="928" y="134"/>
                  <a:pt x="939" y="127"/>
                  <a:pt x="948" y="117"/>
                </a:cubicBezTo>
                <a:cubicBezTo>
                  <a:pt x="932" y="100"/>
                  <a:pt x="932" y="100"/>
                  <a:pt x="932" y="100"/>
                </a:cubicBezTo>
                <a:cubicBezTo>
                  <a:pt x="925" y="107"/>
                  <a:pt x="919" y="111"/>
                  <a:pt x="910" y="111"/>
                </a:cubicBezTo>
                <a:close/>
                <a:moveTo>
                  <a:pt x="1945" y="35"/>
                </a:moveTo>
                <a:cubicBezTo>
                  <a:pt x="1929" y="35"/>
                  <a:pt x="1918" y="38"/>
                  <a:pt x="1908" y="42"/>
                </a:cubicBezTo>
                <a:cubicBezTo>
                  <a:pt x="1915" y="63"/>
                  <a:pt x="1915" y="63"/>
                  <a:pt x="1915" y="63"/>
                </a:cubicBezTo>
                <a:cubicBezTo>
                  <a:pt x="1923" y="60"/>
                  <a:pt x="1931" y="58"/>
                  <a:pt x="1941" y="58"/>
                </a:cubicBezTo>
                <a:cubicBezTo>
                  <a:pt x="1955" y="58"/>
                  <a:pt x="1962" y="64"/>
                  <a:pt x="1962" y="76"/>
                </a:cubicBezTo>
                <a:cubicBezTo>
                  <a:pt x="1962" y="77"/>
                  <a:pt x="1962" y="77"/>
                  <a:pt x="1962" y="77"/>
                </a:cubicBezTo>
                <a:cubicBezTo>
                  <a:pt x="1955" y="75"/>
                  <a:pt x="1948" y="73"/>
                  <a:pt x="1938" y="73"/>
                </a:cubicBezTo>
                <a:cubicBezTo>
                  <a:pt x="1915" y="73"/>
                  <a:pt x="1899" y="83"/>
                  <a:pt x="1899" y="104"/>
                </a:cubicBezTo>
                <a:cubicBezTo>
                  <a:pt x="1899" y="104"/>
                  <a:pt x="1899" y="104"/>
                  <a:pt x="1899" y="104"/>
                </a:cubicBezTo>
                <a:cubicBezTo>
                  <a:pt x="1899" y="123"/>
                  <a:pt x="1914" y="134"/>
                  <a:pt x="1932" y="134"/>
                </a:cubicBezTo>
                <a:cubicBezTo>
                  <a:pt x="1946" y="134"/>
                  <a:pt x="1955" y="129"/>
                  <a:pt x="1962" y="122"/>
                </a:cubicBezTo>
                <a:cubicBezTo>
                  <a:pt x="1962" y="132"/>
                  <a:pt x="1962" y="132"/>
                  <a:pt x="1962" y="132"/>
                </a:cubicBezTo>
                <a:cubicBezTo>
                  <a:pt x="1988" y="132"/>
                  <a:pt x="1988" y="132"/>
                  <a:pt x="1988" y="132"/>
                </a:cubicBezTo>
                <a:cubicBezTo>
                  <a:pt x="1988" y="76"/>
                  <a:pt x="1988" y="76"/>
                  <a:pt x="1988" y="76"/>
                </a:cubicBezTo>
                <a:cubicBezTo>
                  <a:pt x="1988" y="63"/>
                  <a:pt x="1985" y="53"/>
                  <a:pt x="1978" y="46"/>
                </a:cubicBezTo>
                <a:cubicBezTo>
                  <a:pt x="1971" y="39"/>
                  <a:pt x="1960" y="35"/>
                  <a:pt x="1945" y="35"/>
                </a:cubicBezTo>
                <a:close/>
                <a:moveTo>
                  <a:pt x="1962" y="98"/>
                </a:moveTo>
                <a:cubicBezTo>
                  <a:pt x="1962" y="108"/>
                  <a:pt x="1953" y="115"/>
                  <a:pt x="1941" y="115"/>
                </a:cubicBezTo>
                <a:cubicBezTo>
                  <a:pt x="1932" y="115"/>
                  <a:pt x="1926" y="111"/>
                  <a:pt x="1926" y="103"/>
                </a:cubicBezTo>
                <a:cubicBezTo>
                  <a:pt x="1926" y="103"/>
                  <a:pt x="1926" y="103"/>
                  <a:pt x="1926" y="103"/>
                </a:cubicBezTo>
                <a:cubicBezTo>
                  <a:pt x="1926" y="94"/>
                  <a:pt x="1933" y="90"/>
                  <a:pt x="1945" y="90"/>
                </a:cubicBezTo>
                <a:cubicBezTo>
                  <a:pt x="1951" y="90"/>
                  <a:pt x="1957" y="91"/>
                  <a:pt x="1962" y="93"/>
                </a:cubicBezTo>
                <a:lnTo>
                  <a:pt x="1962" y="98"/>
                </a:lnTo>
                <a:close/>
                <a:moveTo>
                  <a:pt x="1193" y="34"/>
                </a:moveTo>
                <a:cubicBezTo>
                  <a:pt x="1163" y="34"/>
                  <a:pt x="1141" y="56"/>
                  <a:pt x="1141" y="84"/>
                </a:cubicBezTo>
                <a:cubicBezTo>
                  <a:pt x="1141" y="84"/>
                  <a:pt x="1141" y="84"/>
                  <a:pt x="1141" y="84"/>
                </a:cubicBezTo>
                <a:cubicBezTo>
                  <a:pt x="1141" y="112"/>
                  <a:pt x="1163" y="134"/>
                  <a:pt x="1193" y="134"/>
                </a:cubicBezTo>
                <a:cubicBezTo>
                  <a:pt x="1223" y="134"/>
                  <a:pt x="1245" y="112"/>
                  <a:pt x="1245" y="84"/>
                </a:cubicBezTo>
                <a:cubicBezTo>
                  <a:pt x="1245" y="84"/>
                  <a:pt x="1245" y="84"/>
                  <a:pt x="1245" y="84"/>
                </a:cubicBezTo>
                <a:cubicBezTo>
                  <a:pt x="1245" y="56"/>
                  <a:pt x="1223" y="34"/>
                  <a:pt x="1193" y="34"/>
                </a:cubicBezTo>
                <a:close/>
                <a:moveTo>
                  <a:pt x="1218" y="84"/>
                </a:moveTo>
                <a:cubicBezTo>
                  <a:pt x="1218" y="99"/>
                  <a:pt x="1209" y="111"/>
                  <a:pt x="1193" y="111"/>
                </a:cubicBezTo>
                <a:cubicBezTo>
                  <a:pt x="1178" y="111"/>
                  <a:pt x="1168" y="98"/>
                  <a:pt x="1168" y="84"/>
                </a:cubicBezTo>
                <a:cubicBezTo>
                  <a:pt x="1168" y="84"/>
                  <a:pt x="1168" y="84"/>
                  <a:pt x="1168" y="84"/>
                </a:cubicBezTo>
                <a:cubicBezTo>
                  <a:pt x="1168" y="70"/>
                  <a:pt x="1177" y="58"/>
                  <a:pt x="1193" y="58"/>
                </a:cubicBezTo>
                <a:cubicBezTo>
                  <a:pt x="1208" y="58"/>
                  <a:pt x="1218" y="70"/>
                  <a:pt x="1218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0375F64-E651-1A0A-ABF1-9C38BA663F9F}"/>
              </a:ext>
            </a:extLst>
          </p:cNvPr>
          <p:cNvSpPr txBox="1"/>
          <p:nvPr userDrawn="1"/>
        </p:nvSpPr>
        <p:spPr>
          <a:xfrm>
            <a:off x="750334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2025 Lenovo Internal. All rights reserved.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2636DE-F455-B83B-4624-6D7B69CA07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25233" y="6346633"/>
            <a:ext cx="3875856" cy="26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80187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_Black">
    <p:bg>
      <p:bgPr>
        <a:gradFill>
          <a:gsLst>
            <a:gs pos="100000">
              <a:srgbClr val="391262"/>
            </a:gs>
            <a:gs pos="38000">
              <a:srgbClr val="64131E"/>
            </a:gs>
            <a:gs pos="0">
              <a:srgbClr val="831B22"/>
            </a:gs>
            <a:gs pos="71000">
              <a:srgbClr val="4D144A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5DF6D6F-9C39-7C31-64D4-4BCE9C9CA5D6}"/>
              </a:ext>
            </a:extLst>
          </p:cNvPr>
          <p:cNvGrpSpPr/>
          <p:nvPr userDrawn="1"/>
        </p:nvGrpSpPr>
        <p:grpSpPr>
          <a:xfrm>
            <a:off x="1538947" y="3561907"/>
            <a:ext cx="7851377" cy="1769127"/>
            <a:chOff x="541049" y="2649538"/>
            <a:chExt cx="9285724" cy="2092325"/>
          </a:xfrm>
          <a:solidFill>
            <a:schemeClr val="bg1"/>
          </a:solidFill>
        </p:grpSpPr>
        <p:sp>
          <p:nvSpPr>
            <p:cNvPr id="167" name="Freeform 5">
              <a:extLst>
                <a:ext uri="{FF2B5EF4-FFF2-40B4-BE49-F238E27FC236}">
                  <a16:creationId xmlns:a16="http://schemas.microsoft.com/office/drawing/2014/main" id="{E109AFA1-C190-E6CF-D819-5DDBF44B5E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1049" y="2809876"/>
              <a:ext cx="963613" cy="1928813"/>
            </a:xfrm>
            <a:custGeom>
              <a:avLst/>
              <a:gdLst>
                <a:gd name="T0" fmla="*/ 57 w 301"/>
                <a:gd name="T1" fmla="*/ 458 h 600"/>
                <a:gd name="T2" fmla="*/ 57 w 301"/>
                <a:gd name="T3" fmla="*/ 235 h 600"/>
                <a:gd name="T4" fmla="*/ 0 w 301"/>
                <a:gd name="T5" fmla="*/ 235 h 600"/>
                <a:gd name="T6" fmla="*/ 0 w 301"/>
                <a:gd name="T7" fmla="*/ 121 h 600"/>
                <a:gd name="T8" fmla="*/ 57 w 301"/>
                <a:gd name="T9" fmla="*/ 121 h 600"/>
                <a:gd name="T10" fmla="*/ 57 w 301"/>
                <a:gd name="T11" fmla="*/ 0 h 600"/>
                <a:gd name="T12" fmla="*/ 190 w 301"/>
                <a:gd name="T13" fmla="*/ 0 h 600"/>
                <a:gd name="T14" fmla="*/ 190 w 301"/>
                <a:gd name="T15" fmla="*/ 121 h 600"/>
                <a:gd name="T16" fmla="*/ 301 w 301"/>
                <a:gd name="T17" fmla="*/ 121 h 600"/>
                <a:gd name="T18" fmla="*/ 301 w 301"/>
                <a:gd name="T19" fmla="*/ 235 h 600"/>
                <a:gd name="T20" fmla="*/ 190 w 301"/>
                <a:gd name="T21" fmla="*/ 235 h 600"/>
                <a:gd name="T22" fmla="*/ 190 w 301"/>
                <a:gd name="T23" fmla="*/ 436 h 600"/>
                <a:gd name="T24" fmla="*/ 233 w 301"/>
                <a:gd name="T25" fmla="*/ 482 h 600"/>
                <a:gd name="T26" fmla="*/ 299 w 301"/>
                <a:gd name="T27" fmla="*/ 465 h 600"/>
                <a:gd name="T28" fmla="*/ 299 w 301"/>
                <a:gd name="T29" fmla="*/ 573 h 600"/>
                <a:gd name="T30" fmla="*/ 194 w 301"/>
                <a:gd name="T31" fmla="*/ 600 h 600"/>
                <a:gd name="T32" fmla="*/ 57 w 301"/>
                <a:gd name="T33" fmla="*/ 458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1" h="600">
                  <a:moveTo>
                    <a:pt x="57" y="458"/>
                  </a:moveTo>
                  <a:cubicBezTo>
                    <a:pt x="57" y="235"/>
                    <a:pt x="57" y="235"/>
                    <a:pt x="57" y="235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0" y="121"/>
                    <a:pt x="190" y="121"/>
                    <a:pt x="190" y="121"/>
                  </a:cubicBezTo>
                  <a:cubicBezTo>
                    <a:pt x="301" y="121"/>
                    <a:pt x="301" y="121"/>
                    <a:pt x="301" y="121"/>
                  </a:cubicBezTo>
                  <a:cubicBezTo>
                    <a:pt x="301" y="235"/>
                    <a:pt x="301" y="235"/>
                    <a:pt x="301" y="235"/>
                  </a:cubicBezTo>
                  <a:cubicBezTo>
                    <a:pt x="190" y="235"/>
                    <a:pt x="190" y="235"/>
                    <a:pt x="190" y="235"/>
                  </a:cubicBezTo>
                  <a:cubicBezTo>
                    <a:pt x="190" y="436"/>
                    <a:pt x="190" y="436"/>
                    <a:pt x="190" y="436"/>
                  </a:cubicBezTo>
                  <a:cubicBezTo>
                    <a:pt x="190" y="467"/>
                    <a:pt x="203" y="482"/>
                    <a:pt x="233" y="482"/>
                  </a:cubicBezTo>
                  <a:cubicBezTo>
                    <a:pt x="258" y="482"/>
                    <a:pt x="280" y="476"/>
                    <a:pt x="299" y="465"/>
                  </a:cubicBezTo>
                  <a:cubicBezTo>
                    <a:pt x="299" y="573"/>
                    <a:pt x="299" y="573"/>
                    <a:pt x="299" y="573"/>
                  </a:cubicBezTo>
                  <a:cubicBezTo>
                    <a:pt x="271" y="590"/>
                    <a:pt x="239" y="600"/>
                    <a:pt x="194" y="600"/>
                  </a:cubicBezTo>
                  <a:cubicBezTo>
                    <a:pt x="112" y="600"/>
                    <a:pt x="57" y="568"/>
                    <a:pt x="57" y="4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6">
              <a:extLst>
                <a:ext uri="{FF2B5EF4-FFF2-40B4-BE49-F238E27FC236}">
                  <a16:creationId xmlns:a16="http://schemas.microsoft.com/office/drawing/2014/main" id="{1969BD4D-0C40-739F-FF6B-4214C2BEBC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08151" y="2649538"/>
              <a:ext cx="1382713" cy="2063750"/>
            </a:xfrm>
            <a:custGeom>
              <a:avLst/>
              <a:gdLst>
                <a:gd name="T0" fmla="*/ 0 w 432"/>
                <a:gd name="T1" fmla="*/ 0 h 642"/>
                <a:gd name="T2" fmla="*/ 134 w 432"/>
                <a:gd name="T3" fmla="*/ 0 h 642"/>
                <a:gd name="T4" fmla="*/ 134 w 432"/>
                <a:gd name="T5" fmla="*/ 237 h 642"/>
                <a:gd name="T6" fmla="*/ 272 w 432"/>
                <a:gd name="T7" fmla="*/ 162 h 642"/>
                <a:gd name="T8" fmla="*/ 432 w 432"/>
                <a:gd name="T9" fmla="*/ 337 h 642"/>
                <a:gd name="T10" fmla="*/ 432 w 432"/>
                <a:gd name="T11" fmla="*/ 642 h 642"/>
                <a:gd name="T12" fmla="*/ 298 w 432"/>
                <a:gd name="T13" fmla="*/ 642 h 642"/>
                <a:gd name="T14" fmla="*/ 298 w 432"/>
                <a:gd name="T15" fmla="*/ 379 h 642"/>
                <a:gd name="T16" fmla="*/ 218 w 432"/>
                <a:gd name="T17" fmla="*/ 283 h 642"/>
                <a:gd name="T18" fmla="*/ 134 w 432"/>
                <a:gd name="T19" fmla="*/ 379 h 642"/>
                <a:gd name="T20" fmla="*/ 134 w 432"/>
                <a:gd name="T21" fmla="*/ 642 h 642"/>
                <a:gd name="T22" fmla="*/ 0 w 432"/>
                <a:gd name="T23" fmla="*/ 642 h 642"/>
                <a:gd name="T24" fmla="*/ 0 w 432"/>
                <a:gd name="T25" fmla="*/ 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2" h="642">
                  <a:moveTo>
                    <a:pt x="0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4" y="237"/>
                    <a:pt x="134" y="237"/>
                    <a:pt x="134" y="237"/>
                  </a:cubicBezTo>
                  <a:cubicBezTo>
                    <a:pt x="165" y="198"/>
                    <a:pt x="204" y="162"/>
                    <a:pt x="272" y="162"/>
                  </a:cubicBezTo>
                  <a:cubicBezTo>
                    <a:pt x="373" y="162"/>
                    <a:pt x="432" y="229"/>
                    <a:pt x="432" y="337"/>
                  </a:cubicBezTo>
                  <a:cubicBezTo>
                    <a:pt x="432" y="642"/>
                    <a:pt x="432" y="642"/>
                    <a:pt x="432" y="642"/>
                  </a:cubicBezTo>
                  <a:cubicBezTo>
                    <a:pt x="298" y="642"/>
                    <a:pt x="298" y="642"/>
                    <a:pt x="298" y="642"/>
                  </a:cubicBezTo>
                  <a:cubicBezTo>
                    <a:pt x="298" y="379"/>
                    <a:pt x="298" y="379"/>
                    <a:pt x="298" y="379"/>
                  </a:cubicBezTo>
                  <a:cubicBezTo>
                    <a:pt x="298" y="316"/>
                    <a:pt x="269" y="283"/>
                    <a:pt x="218" y="283"/>
                  </a:cubicBezTo>
                  <a:cubicBezTo>
                    <a:pt x="166" y="283"/>
                    <a:pt x="134" y="316"/>
                    <a:pt x="134" y="379"/>
                  </a:cubicBezTo>
                  <a:cubicBezTo>
                    <a:pt x="134" y="642"/>
                    <a:pt x="134" y="642"/>
                    <a:pt x="134" y="642"/>
                  </a:cubicBezTo>
                  <a:cubicBezTo>
                    <a:pt x="0" y="642"/>
                    <a:pt x="0" y="642"/>
                    <a:pt x="0" y="64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7">
              <a:extLst>
                <a:ext uri="{FF2B5EF4-FFF2-40B4-BE49-F238E27FC236}">
                  <a16:creationId xmlns:a16="http://schemas.microsoft.com/office/drawing/2014/main" id="{6DB7C37A-1FE6-9BFA-5E83-3EC0F79497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61304" y="3179763"/>
              <a:ext cx="1390650" cy="1562100"/>
            </a:xfrm>
            <a:custGeom>
              <a:avLst/>
              <a:gdLst>
                <a:gd name="T0" fmla="*/ 0 w 434"/>
                <a:gd name="T1" fmla="*/ 342 h 486"/>
                <a:gd name="T2" fmla="*/ 0 w 434"/>
                <a:gd name="T3" fmla="*/ 340 h 486"/>
                <a:gd name="T4" fmla="*/ 190 w 434"/>
                <a:gd name="T5" fmla="*/ 189 h 486"/>
                <a:gd name="T6" fmla="*/ 305 w 434"/>
                <a:gd name="T7" fmla="*/ 209 h 486"/>
                <a:gd name="T8" fmla="*/ 305 w 434"/>
                <a:gd name="T9" fmla="*/ 201 h 486"/>
                <a:gd name="T10" fmla="*/ 204 w 434"/>
                <a:gd name="T11" fmla="*/ 115 h 486"/>
                <a:gd name="T12" fmla="*/ 74 w 434"/>
                <a:gd name="T13" fmla="*/ 140 h 486"/>
                <a:gd name="T14" fmla="*/ 40 w 434"/>
                <a:gd name="T15" fmla="*/ 38 h 486"/>
                <a:gd name="T16" fmla="*/ 223 w 434"/>
                <a:gd name="T17" fmla="*/ 0 h 486"/>
                <a:gd name="T18" fmla="*/ 383 w 434"/>
                <a:gd name="T19" fmla="*/ 53 h 486"/>
                <a:gd name="T20" fmla="*/ 434 w 434"/>
                <a:gd name="T21" fmla="*/ 204 h 486"/>
                <a:gd name="T22" fmla="*/ 434 w 434"/>
                <a:gd name="T23" fmla="*/ 477 h 486"/>
                <a:gd name="T24" fmla="*/ 304 w 434"/>
                <a:gd name="T25" fmla="*/ 477 h 486"/>
                <a:gd name="T26" fmla="*/ 304 w 434"/>
                <a:gd name="T27" fmla="*/ 426 h 486"/>
                <a:gd name="T28" fmla="*/ 162 w 434"/>
                <a:gd name="T29" fmla="*/ 486 h 486"/>
                <a:gd name="T30" fmla="*/ 0 w 434"/>
                <a:gd name="T31" fmla="*/ 342 h 486"/>
                <a:gd name="T32" fmla="*/ 307 w 434"/>
                <a:gd name="T33" fmla="*/ 311 h 486"/>
                <a:gd name="T34" fmla="*/ 307 w 434"/>
                <a:gd name="T35" fmla="*/ 287 h 486"/>
                <a:gd name="T36" fmla="*/ 222 w 434"/>
                <a:gd name="T37" fmla="*/ 270 h 486"/>
                <a:gd name="T38" fmla="*/ 129 w 434"/>
                <a:gd name="T39" fmla="*/ 335 h 486"/>
                <a:gd name="T40" fmla="*/ 129 w 434"/>
                <a:gd name="T41" fmla="*/ 336 h 486"/>
                <a:gd name="T42" fmla="*/ 202 w 434"/>
                <a:gd name="T43" fmla="*/ 394 h 486"/>
                <a:gd name="T44" fmla="*/ 307 w 434"/>
                <a:gd name="T45" fmla="*/ 31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4" h="486">
                  <a:moveTo>
                    <a:pt x="0" y="342"/>
                  </a:moveTo>
                  <a:cubicBezTo>
                    <a:pt x="0" y="340"/>
                    <a:pt x="0" y="340"/>
                    <a:pt x="0" y="340"/>
                  </a:cubicBezTo>
                  <a:cubicBezTo>
                    <a:pt x="0" y="237"/>
                    <a:pt x="78" y="189"/>
                    <a:pt x="190" y="189"/>
                  </a:cubicBezTo>
                  <a:cubicBezTo>
                    <a:pt x="237" y="189"/>
                    <a:pt x="272" y="197"/>
                    <a:pt x="305" y="209"/>
                  </a:cubicBezTo>
                  <a:cubicBezTo>
                    <a:pt x="305" y="201"/>
                    <a:pt x="305" y="201"/>
                    <a:pt x="305" y="201"/>
                  </a:cubicBezTo>
                  <a:cubicBezTo>
                    <a:pt x="305" y="145"/>
                    <a:pt x="271" y="115"/>
                    <a:pt x="204" y="115"/>
                  </a:cubicBezTo>
                  <a:cubicBezTo>
                    <a:pt x="153" y="115"/>
                    <a:pt x="117" y="124"/>
                    <a:pt x="74" y="14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92" y="15"/>
                    <a:pt x="143" y="0"/>
                    <a:pt x="223" y="0"/>
                  </a:cubicBezTo>
                  <a:cubicBezTo>
                    <a:pt x="296" y="0"/>
                    <a:pt x="349" y="20"/>
                    <a:pt x="383" y="53"/>
                  </a:cubicBezTo>
                  <a:cubicBezTo>
                    <a:pt x="418" y="88"/>
                    <a:pt x="434" y="140"/>
                    <a:pt x="434" y="204"/>
                  </a:cubicBezTo>
                  <a:cubicBezTo>
                    <a:pt x="434" y="477"/>
                    <a:pt x="434" y="477"/>
                    <a:pt x="434" y="477"/>
                  </a:cubicBezTo>
                  <a:cubicBezTo>
                    <a:pt x="304" y="477"/>
                    <a:pt x="304" y="477"/>
                    <a:pt x="304" y="477"/>
                  </a:cubicBezTo>
                  <a:cubicBezTo>
                    <a:pt x="304" y="426"/>
                    <a:pt x="304" y="426"/>
                    <a:pt x="304" y="426"/>
                  </a:cubicBezTo>
                  <a:cubicBezTo>
                    <a:pt x="272" y="462"/>
                    <a:pt x="227" y="486"/>
                    <a:pt x="162" y="486"/>
                  </a:cubicBezTo>
                  <a:cubicBezTo>
                    <a:pt x="73" y="486"/>
                    <a:pt x="0" y="435"/>
                    <a:pt x="0" y="342"/>
                  </a:cubicBezTo>
                  <a:close/>
                  <a:moveTo>
                    <a:pt x="307" y="311"/>
                  </a:moveTo>
                  <a:cubicBezTo>
                    <a:pt x="307" y="287"/>
                    <a:pt x="307" y="287"/>
                    <a:pt x="307" y="287"/>
                  </a:cubicBezTo>
                  <a:cubicBezTo>
                    <a:pt x="284" y="277"/>
                    <a:pt x="254" y="270"/>
                    <a:pt x="222" y="270"/>
                  </a:cubicBezTo>
                  <a:cubicBezTo>
                    <a:pt x="164" y="270"/>
                    <a:pt x="129" y="292"/>
                    <a:pt x="129" y="335"/>
                  </a:cubicBezTo>
                  <a:cubicBezTo>
                    <a:pt x="129" y="336"/>
                    <a:pt x="129" y="336"/>
                    <a:pt x="129" y="336"/>
                  </a:cubicBezTo>
                  <a:cubicBezTo>
                    <a:pt x="129" y="372"/>
                    <a:pt x="159" y="394"/>
                    <a:pt x="202" y="394"/>
                  </a:cubicBezTo>
                  <a:cubicBezTo>
                    <a:pt x="265" y="394"/>
                    <a:pt x="307" y="359"/>
                    <a:pt x="307" y="3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8">
              <a:extLst>
                <a:ext uri="{FF2B5EF4-FFF2-40B4-BE49-F238E27FC236}">
                  <a16:creationId xmlns:a16="http://schemas.microsoft.com/office/drawing/2014/main" id="{3AEA624F-19C6-31CA-5CD9-7E42ED68DA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9916" y="3170238"/>
              <a:ext cx="1384300" cy="1543050"/>
            </a:xfrm>
            <a:custGeom>
              <a:avLst/>
              <a:gdLst>
                <a:gd name="T0" fmla="*/ 0 w 432"/>
                <a:gd name="T1" fmla="*/ 9 h 480"/>
                <a:gd name="T2" fmla="*/ 133 w 432"/>
                <a:gd name="T3" fmla="*/ 9 h 480"/>
                <a:gd name="T4" fmla="*/ 133 w 432"/>
                <a:gd name="T5" fmla="*/ 75 h 480"/>
                <a:gd name="T6" fmla="*/ 272 w 432"/>
                <a:gd name="T7" fmla="*/ 0 h 480"/>
                <a:gd name="T8" fmla="*/ 432 w 432"/>
                <a:gd name="T9" fmla="*/ 175 h 480"/>
                <a:gd name="T10" fmla="*/ 432 w 432"/>
                <a:gd name="T11" fmla="*/ 480 h 480"/>
                <a:gd name="T12" fmla="*/ 298 w 432"/>
                <a:gd name="T13" fmla="*/ 480 h 480"/>
                <a:gd name="T14" fmla="*/ 298 w 432"/>
                <a:gd name="T15" fmla="*/ 217 h 480"/>
                <a:gd name="T16" fmla="*/ 217 w 432"/>
                <a:gd name="T17" fmla="*/ 121 h 480"/>
                <a:gd name="T18" fmla="*/ 133 w 432"/>
                <a:gd name="T19" fmla="*/ 217 h 480"/>
                <a:gd name="T20" fmla="*/ 133 w 432"/>
                <a:gd name="T21" fmla="*/ 480 h 480"/>
                <a:gd name="T22" fmla="*/ 0 w 432"/>
                <a:gd name="T23" fmla="*/ 480 h 480"/>
                <a:gd name="T24" fmla="*/ 0 w 432"/>
                <a:gd name="T25" fmla="*/ 9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2" h="480">
                  <a:moveTo>
                    <a:pt x="0" y="9"/>
                  </a:moveTo>
                  <a:cubicBezTo>
                    <a:pt x="133" y="9"/>
                    <a:pt x="133" y="9"/>
                    <a:pt x="133" y="9"/>
                  </a:cubicBezTo>
                  <a:cubicBezTo>
                    <a:pt x="133" y="75"/>
                    <a:pt x="133" y="75"/>
                    <a:pt x="133" y="75"/>
                  </a:cubicBezTo>
                  <a:cubicBezTo>
                    <a:pt x="164" y="36"/>
                    <a:pt x="204" y="0"/>
                    <a:pt x="272" y="0"/>
                  </a:cubicBezTo>
                  <a:cubicBezTo>
                    <a:pt x="373" y="0"/>
                    <a:pt x="432" y="67"/>
                    <a:pt x="432" y="175"/>
                  </a:cubicBezTo>
                  <a:cubicBezTo>
                    <a:pt x="432" y="480"/>
                    <a:pt x="432" y="480"/>
                    <a:pt x="432" y="480"/>
                  </a:cubicBezTo>
                  <a:cubicBezTo>
                    <a:pt x="298" y="480"/>
                    <a:pt x="298" y="480"/>
                    <a:pt x="298" y="480"/>
                  </a:cubicBezTo>
                  <a:cubicBezTo>
                    <a:pt x="298" y="217"/>
                    <a:pt x="298" y="217"/>
                    <a:pt x="298" y="217"/>
                  </a:cubicBezTo>
                  <a:cubicBezTo>
                    <a:pt x="298" y="154"/>
                    <a:pt x="268" y="121"/>
                    <a:pt x="217" y="121"/>
                  </a:cubicBezTo>
                  <a:cubicBezTo>
                    <a:pt x="166" y="121"/>
                    <a:pt x="133" y="154"/>
                    <a:pt x="133" y="217"/>
                  </a:cubicBezTo>
                  <a:cubicBezTo>
                    <a:pt x="133" y="480"/>
                    <a:pt x="133" y="480"/>
                    <a:pt x="133" y="480"/>
                  </a:cubicBezTo>
                  <a:cubicBezTo>
                    <a:pt x="0" y="480"/>
                    <a:pt x="0" y="480"/>
                    <a:pt x="0" y="480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9">
              <a:extLst>
                <a:ext uri="{FF2B5EF4-FFF2-40B4-BE49-F238E27FC236}">
                  <a16:creationId xmlns:a16="http://schemas.microsoft.com/office/drawing/2014/main" id="{ED142D15-3F97-1719-8D74-37D26D1CAA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6593" y="2649538"/>
              <a:ext cx="1460500" cy="2063750"/>
            </a:xfrm>
            <a:custGeom>
              <a:avLst/>
              <a:gdLst>
                <a:gd name="T0" fmla="*/ 0 w 920"/>
                <a:gd name="T1" fmla="*/ 0 h 1300"/>
                <a:gd name="T2" fmla="*/ 270 w 920"/>
                <a:gd name="T3" fmla="*/ 0 h 1300"/>
                <a:gd name="T4" fmla="*/ 270 w 920"/>
                <a:gd name="T5" fmla="*/ 692 h 1300"/>
                <a:gd name="T6" fmla="*/ 585 w 920"/>
                <a:gd name="T7" fmla="*/ 346 h 1300"/>
                <a:gd name="T8" fmla="*/ 908 w 920"/>
                <a:gd name="T9" fmla="*/ 346 h 1300"/>
                <a:gd name="T10" fmla="*/ 547 w 920"/>
                <a:gd name="T11" fmla="*/ 721 h 1300"/>
                <a:gd name="T12" fmla="*/ 920 w 920"/>
                <a:gd name="T13" fmla="*/ 1300 h 1300"/>
                <a:gd name="T14" fmla="*/ 609 w 920"/>
                <a:gd name="T15" fmla="*/ 1300 h 1300"/>
                <a:gd name="T16" fmla="*/ 365 w 920"/>
                <a:gd name="T17" fmla="*/ 909 h 1300"/>
                <a:gd name="T18" fmla="*/ 270 w 920"/>
                <a:gd name="T19" fmla="*/ 1010 h 1300"/>
                <a:gd name="T20" fmla="*/ 270 w 920"/>
                <a:gd name="T21" fmla="*/ 1300 h 1300"/>
                <a:gd name="T22" fmla="*/ 0 w 920"/>
                <a:gd name="T23" fmla="*/ 1300 h 1300"/>
                <a:gd name="T24" fmla="*/ 0 w 920"/>
                <a:gd name="T25" fmla="*/ 0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0" h="1300">
                  <a:moveTo>
                    <a:pt x="0" y="0"/>
                  </a:moveTo>
                  <a:lnTo>
                    <a:pt x="270" y="0"/>
                  </a:lnTo>
                  <a:lnTo>
                    <a:pt x="270" y="692"/>
                  </a:lnTo>
                  <a:lnTo>
                    <a:pt x="585" y="346"/>
                  </a:lnTo>
                  <a:lnTo>
                    <a:pt x="908" y="346"/>
                  </a:lnTo>
                  <a:lnTo>
                    <a:pt x="547" y="721"/>
                  </a:lnTo>
                  <a:lnTo>
                    <a:pt x="920" y="1300"/>
                  </a:lnTo>
                  <a:lnTo>
                    <a:pt x="609" y="1300"/>
                  </a:lnTo>
                  <a:lnTo>
                    <a:pt x="365" y="909"/>
                  </a:lnTo>
                  <a:lnTo>
                    <a:pt x="270" y="1010"/>
                  </a:lnTo>
                  <a:lnTo>
                    <a:pt x="270" y="1300"/>
                  </a:lnTo>
                  <a:lnTo>
                    <a:pt x="0" y="13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0">
              <a:extLst>
                <a:ext uri="{FF2B5EF4-FFF2-40B4-BE49-F238E27FC236}">
                  <a16:creationId xmlns:a16="http://schemas.microsoft.com/office/drawing/2014/main" id="{6FEBB0B2-4586-05AB-B4FE-055E54F117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19896" y="3173413"/>
              <a:ext cx="1227138" cy="1568450"/>
            </a:xfrm>
            <a:custGeom>
              <a:avLst/>
              <a:gdLst>
                <a:gd name="T0" fmla="*/ 0 w 383"/>
                <a:gd name="T1" fmla="*/ 417 h 488"/>
                <a:gd name="T2" fmla="*/ 57 w 383"/>
                <a:gd name="T3" fmla="*/ 329 h 488"/>
                <a:gd name="T4" fmla="*/ 206 w 383"/>
                <a:gd name="T5" fmla="*/ 385 h 488"/>
                <a:gd name="T6" fmla="*/ 262 w 383"/>
                <a:gd name="T7" fmla="*/ 350 h 488"/>
                <a:gd name="T8" fmla="*/ 262 w 383"/>
                <a:gd name="T9" fmla="*/ 348 h 488"/>
                <a:gd name="T10" fmla="*/ 165 w 383"/>
                <a:gd name="T11" fmla="*/ 294 h 488"/>
                <a:gd name="T12" fmla="*/ 24 w 383"/>
                <a:gd name="T13" fmla="*/ 152 h 488"/>
                <a:gd name="T14" fmla="*/ 24 w 383"/>
                <a:gd name="T15" fmla="*/ 150 h 488"/>
                <a:gd name="T16" fmla="*/ 196 w 383"/>
                <a:gd name="T17" fmla="*/ 0 h 488"/>
                <a:gd name="T18" fmla="*/ 372 w 383"/>
                <a:gd name="T19" fmla="*/ 55 h 488"/>
                <a:gd name="T20" fmla="*/ 321 w 383"/>
                <a:gd name="T21" fmla="*/ 147 h 488"/>
                <a:gd name="T22" fmla="*/ 194 w 383"/>
                <a:gd name="T23" fmla="*/ 103 h 488"/>
                <a:gd name="T24" fmla="*/ 144 w 383"/>
                <a:gd name="T25" fmla="*/ 136 h 488"/>
                <a:gd name="T26" fmla="*/ 144 w 383"/>
                <a:gd name="T27" fmla="*/ 138 h 488"/>
                <a:gd name="T28" fmla="*/ 240 w 383"/>
                <a:gd name="T29" fmla="*/ 194 h 488"/>
                <a:gd name="T30" fmla="*/ 383 w 383"/>
                <a:gd name="T31" fmla="*/ 334 h 488"/>
                <a:gd name="T32" fmla="*/ 383 w 383"/>
                <a:gd name="T33" fmla="*/ 336 h 488"/>
                <a:gd name="T34" fmla="*/ 203 w 383"/>
                <a:gd name="T35" fmla="*/ 488 h 488"/>
                <a:gd name="T36" fmla="*/ 0 w 383"/>
                <a:gd name="T37" fmla="*/ 417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3" h="488">
                  <a:moveTo>
                    <a:pt x="0" y="417"/>
                  </a:moveTo>
                  <a:cubicBezTo>
                    <a:pt x="57" y="329"/>
                    <a:pt x="57" y="329"/>
                    <a:pt x="57" y="329"/>
                  </a:cubicBezTo>
                  <a:cubicBezTo>
                    <a:pt x="108" y="366"/>
                    <a:pt x="162" y="385"/>
                    <a:pt x="206" y="385"/>
                  </a:cubicBezTo>
                  <a:cubicBezTo>
                    <a:pt x="245" y="385"/>
                    <a:pt x="262" y="371"/>
                    <a:pt x="262" y="350"/>
                  </a:cubicBezTo>
                  <a:cubicBezTo>
                    <a:pt x="262" y="348"/>
                    <a:pt x="262" y="348"/>
                    <a:pt x="262" y="348"/>
                  </a:cubicBezTo>
                  <a:cubicBezTo>
                    <a:pt x="262" y="319"/>
                    <a:pt x="217" y="309"/>
                    <a:pt x="165" y="294"/>
                  </a:cubicBezTo>
                  <a:cubicBezTo>
                    <a:pt x="99" y="274"/>
                    <a:pt x="24" y="243"/>
                    <a:pt x="24" y="152"/>
                  </a:cubicBezTo>
                  <a:cubicBezTo>
                    <a:pt x="24" y="150"/>
                    <a:pt x="24" y="150"/>
                    <a:pt x="24" y="150"/>
                  </a:cubicBezTo>
                  <a:cubicBezTo>
                    <a:pt x="24" y="54"/>
                    <a:pt x="101" y="0"/>
                    <a:pt x="196" y="0"/>
                  </a:cubicBezTo>
                  <a:cubicBezTo>
                    <a:pt x="256" y="0"/>
                    <a:pt x="321" y="21"/>
                    <a:pt x="372" y="55"/>
                  </a:cubicBezTo>
                  <a:cubicBezTo>
                    <a:pt x="321" y="147"/>
                    <a:pt x="321" y="147"/>
                    <a:pt x="321" y="147"/>
                  </a:cubicBezTo>
                  <a:cubicBezTo>
                    <a:pt x="275" y="120"/>
                    <a:pt x="228" y="103"/>
                    <a:pt x="194" y="103"/>
                  </a:cubicBezTo>
                  <a:cubicBezTo>
                    <a:pt x="161" y="103"/>
                    <a:pt x="144" y="118"/>
                    <a:pt x="144" y="136"/>
                  </a:cubicBezTo>
                  <a:cubicBezTo>
                    <a:pt x="144" y="138"/>
                    <a:pt x="144" y="138"/>
                    <a:pt x="144" y="138"/>
                  </a:cubicBezTo>
                  <a:cubicBezTo>
                    <a:pt x="144" y="164"/>
                    <a:pt x="189" y="176"/>
                    <a:pt x="240" y="194"/>
                  </a:cubicBezTo>
                  <a:cubicBezTo>
                    <a:pt x="306" y="216"/>
                    <a:pt x="383" y="248"/>
                    <a:pt x="383" y="334"/>
                  </a:cubicBezTo>
                  <a:cubicBezTo>
                    <a:pt x="383" y="336"/>
                    <a:pt x="383" y="336"/>
                    <a:pt x="383" y="336"/>
                  </a:cubicBezTo>
                  <a:cubicBezTo>
                    <a:pt x="383" y="440"/>
                    <a:pt x="305" y="488"/>
                    <a:pt x="203" y="488"/>
                  </a:cubicBezTo>
                  <a:cubicBezTo>
                    <a:pt x="137" y="488"/>
                    <a:pt x="63" y="466"/>
                    <a:pt x="0" y="4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Oval 11">
              <a:extLst>
                <a:ext uri="{FF2B5EF4-FFF2-40B4-BE49-F238E27FC236}">
                  <a16:creationId xmlns:a16="http://schemas.microsoft.com/office/drawing/2014/main" id="{70877F96-1F23-E1FC-71E9-01EE358F60F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282260" y="4167188"/>
              <a:ext cx="544513" cy="546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9C8C1D9-B375-1D63-409C-0E8AA8DEE2D1}"/>
              </a:ext>
            </a:extLst>
          </p:cNvPr>
          <p:cNvGrpSpPr/>
          <p:nvPr userDrawn="1"/>
        </p:nvGrpSpPr>
        <p:grpSpPr>
          <a:xfrm>
            <a:off x="9390324" y="767096"/>
            <a:ext cx="2800087" cy="1898696"/>
            <a:chOff x="9390324" y="767096"/>
            <a:chExt cx="2800087" cy="1898696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4DB0252-2F51-9D54-5F87-47E8112037C5}"/>
                </a:ext>
              </a:extLst>
            </p:cNvPr>
            <p:cNvGrpSpPr/>
            <p:nvPr userDrawn="1"/>
          </p:nvGrpSpPr>
          <p:grpSpPr>
            <a:xfrm>
              <a:off x="9390324" y="936748"/>
              <a:ext cx="1965963" cy="1042086"/>
              <a:chOff x="4988072" y="501936"/>
              <a:chExt cx="1978802" cy="1051017"/>
            </a:xfrm>
            <a:solidFill>
              <a:schemeClr val="bg1"/>
            </a:solidFill>
          </p:grpSpPr>
          <p:sp>
            <p:nvSpPr>
              <p:cNvPr id="85" name="Freeform 5">
                <a:extLst>
                  <a:ext uri="{FF2B5EF4-FFF2-40B4-BE49-F238E27FC236}">
                    <a16:creationId xmlns:a16="http://schemas.microsoft.com/office/drawing/2014/main" id="{433FD598-576F-FFF0-672B-6A9B1AF5124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59016" y="501936"/>
                <a:ext cx="218094" cy="282813"/>
              </a:xfrm>
              <a:custGeom>
                <a:avLst/>
                <a:gdLst>
                  <a:gd name="T0" fmla="*/ 0 w 502"/>
                  <a:gd name="T1" fmla="*/ 550 h 651"/>
                  <a:gd name="T2" fmla="*/ 83 w 502"/>
                  <a:gd name="T3" fmla="*/ 451 h 651"/>
                  <a:gd name="T4" fmla="*/ 272 w 502"/>
                  <a:gd name="T5" fmla="*/ 528 h 651"/>
                  <a:gd name="T6" fmla="*/ 363 w 502"/>
                  <a:gd name="T7" fmla="*/ 469 h 651"/>
                  <a:gd name="T8" fmla="*/ 363 w 502"/>
                  <a:gd name="T9" fmla="*/ 467 h 651"/>
                  <a:gd name="T10" fmla="*/ 236 w 502"/>
                  <a:gd name="T11" fmla="*/ 386 h 651"/>
                  <a:gd name="T12" fmla="*/ 26 w 502"/>
                  <a:gd name="T13" fmla="*/ 192 h 651"/>
                  <a:gd name="T14" fmla="*/ 26 w 502"/>
                  <a:gd name="T15" fmla="*/ 191 h 651"/>
                  <a:gd name="T16" fmla="*/ 247 w 502"/>
                  <a:gd name="T17" fmla="*/ 0 h 651"/>
                  <a:gd name="T18" fmla="*/ 483 w 502"/>
                  <a:gd name="T19" fmla="*/ 80 h 651"/>
                  <a:gd name="T20" fmla="*/ 410 w 502"/>
                  <a:gd name="T21" fmla="*/ 185 h 651"/>
                  <a:gd name="T22" fmla="*/ 246 w 502"/>
                  <a:gd name="T23" fmla="*/ 123 h 651"/>
                  <a:gd name="T24" fmla="*/ 164 w 502"/>
                  <a:gd name="T25" fmla="*/ 178 h 651"/>
                  <a:gd name="T26" fmla="*/ 164 w 502"/>
                  <a:gd name="T27" fmla="*/ 180 h 651"/>
                  <a:gd name="T28" fmla="*/ 301 w 502"/>
                  <a:gd name="T29" fmla="*/ 263 h 651"/>
                  <a:gd name="T30" fmla="*/ 502 w 502"/>
                  <a:gd name="T31" fmla="*/ 453 h 651"/>
                  <a:gd name="T32" fmla="*/ 502 w 502"/>
                  <a:gd name="T33" fmla="*/ 455 h 651"/>
                  <a:gd name="T34" fmla="*/ 269 w 502"/>
                  <a:gd name="T35" fmla="*/ 651 h 651"/>
                  <a:gd name="T36" fmla="*/ 0 w 502"/>
                  <a:gd name="T37" fmla="*/ 550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2" h="651">
                    <a:moveTo>
                      <a:pt x="0" y="550"/>
                    </a:moveTo>
                    <a:cubicBezTo>
                      <a:pt x="83" y="451"/>
                      <a:pt x="83" y="451"/>
                      <a:pt x="83" y="451"/>
                    </a:cubicBezTo>
                    <a:cubicBezTo>
                      <a:pt x="140" y="498"/>
                      <a:pt x="200" y="528"/>
                      <a:pt x="272" y="528"/>
                    </a:cubicBezTo>
                    <a:cubicBezTo>
                      <a:pt x="329" y="528"/>
                      <a:pt x="363" y="506"/>
                      <a:pt x="363" y="469"/>
                    </a:cubicBezTo>
                    <a:cubicBezTo>
                      <a:pt x="363" y="467"/>
                      <a:pt x="363" y="467"/>
                      <a:pt x="363" y="467"/>
                    </a:cubicBezTo>
                    <a:cubicBezTo>
                      <a:pt x="363" y="431"/>
                      <a:pt x="342" y="413"/>
                      <a:pt x="236" y="386"/>
                    </a:cubicBezTo>
                    <a:cubicBezTo>
                      <a:pt x="108" y="354"/>
                      <a:pt x="26" y="318"/>
                      <a:pt x="26" y="192"/>
                    </a:cubicBezTo>
                    <a:cubicBezTo>
                      <a:pt x="26" y="191"/>
                      <a:pt x="26" y="191"/>
                      <a:pt x="26" y="191"/>
                    </a:cubicBezTo>
                    <a:cubicBezTo>
                      <a:pt x="26" y="76"/>
                      <a:pt x="118" y="0"/>
                      <a:pt x="247" y="0"/>
                    </a:cubicBezTo>
                    <a:cubicBezTo>
                      <a:pt x="340" y="0"/>
                      <a:pt x="419" y="29"/>
                      <a:pt x="483" y="80"/>
                    </a:cubicBezTo>
                    <a:cubicBezTo>
                      <a:pt x="410" y="185"/>
                      <a:pt x="410" y="185"/>
                      <a:pt x="410" y="185"/>
                    </a:cubicBezTo>
                    <a:cubicBezTo>
                      <a:pt x="354" y="146"/>
                      <a:pt x="299" y="123"/>
                      <a:pt x="246" y="123"/>
                    </a:cubicBezTo>
                    <a:cubicBezTo>
                      <a:pt x="192" y="123"/>
                      <a:pt x="164" y="147"/>
                      <a:pt x="164" y="178"/>
                    </a:cubicBezTo>
                    <a:cubicBezTo>
                      <a:pt x="164" y="180"/>
                      <a:pt x="164" y="180"/>
                      <a:pt x="164" y="180"/>
                    </a:cubicBezTo>
                    <a:cubicBezTo>
                      <a:pt x="164" y="221"/>
                      <a:pt x="191" y="235"/>
                      <a:pt x="301" y="263"/>
                    </a:cubicBezTo>
                    <a:cubicBezTo>
                      <a:pt x="429" y="297"/>
                      <a:pt x="502" y="343"/>
                      <a:pt x="502" y="453"/>
                    </a:cubicBezTo>
                    <a:cubicBezTo>
                      <a:pt x="502" y="455"/>
                      <a:pt x="502" y="455"/>
                      <a:pt x="502" y="455"/>
                    </a:cubicBezTo>
                    <a:cubicBezTo>
                      <a:pt x="502" y="581"/>
                      <a:pt x="406" y="651"/>
                      <a:pt x="269" y="651"/>
                    </a:cubicBezTo>
                    <a:cubicBezTo>
                      <a:pt x="173" y="651"/>
                      <a:pt x="76" y="618"/>
                      <a:pt x="0" y="5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6">
                <a:extLst>
                  <a:ext uri="{FF2B5EF4-FFF2-40B4-BE49-F238E27FC236}">
                    <a16:creationId xmlns:a16="http://schemas.microsoft.com/office/drawing/2014/main" id="{824AAD10-C96C-2D4A-15C2-1D354C7C691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91295" y="566212"/>
                <a:ext cx="322264" cy="214547"/>
              </a:xfrm>
              <a:custGeom>
                <a:avLst/>
                <a:gdLst>
                  <a:gd name="T0" fmla="*/ 0 w 741"/>
                  <a:gd name="T1" fmla="*/ 9 h 494"/>
                  <a:gd name="T2" fmla="*/ 138 w 741"/>
                  <a:gd name="T3" fmla="*/ 9 h 494"/>
                  <a:gd name="T4" fmla="*/ 138 w 741"/>
                  <a:gd name="T5" fmla="*/ 78 h 494"/>
                  <a:gd name="T6" fmla="*/ 281 w 741"/>
                  <a:gd name="T7" fmla="*/ 0 h 494"/>
                  <a:gd name="T8" fmla="*/ 418 w 741"/>
                  <a:gd name="T9" fmla="*/ 77 h 494"/>
                  <a:gd name="T10" fmla="*/ 577 w 741"/>
                  <a:gd name="T11" fmla="*/ 0 h 494"/>
                  <a:gd name="T12" fmla="*/ 741 w 741"/>
                  <a:gd name="T13" fmla="*/ 178 h 494"/>
                  <a:gd name="T14" fmla="*/ 741 w 741"/>
                  <a:gd name="T15" fmla="*/ 494 h 494"/>
                  <a:gd name="T16" fmla="*/ 603 w 741"/>
                  <a:gd name="T17" fmla="*/ 494 h 494"/>
                  <a:gd name="T18" fmla="*/ 603 w 741"/>
                  <a:gd name="T19" fmla="*/ 224 h 494"/>
                  <a:gd name="T20" fmla="*/ 523 w 741"/>
                  <a:gd name="T21" fmla="*/ 125 h 494"/>
                  <a:gd name="T22" fmla="*/ 439 w 741"/>
                  <a:gd name="T23" fmla="*/ 224 h 494"/>
                  <a:gd name="T24" fmla="*/ 439 w 741"/>
                  <a:gd name="T25" fmla="*/ 494 h 494"/>
                  <a:gd name="T26" fmla="*/ 302 w 741"/>
                  <a:gd name="T27" fmla="*/ 494 h 494"/>
                  <a:gd name="T28" fmla="*/ 302 w 741"/>
                  <a:gd name="T29" fmla="*/ 224 h 494"/>
                  <a:gd name="T30" fmla="*/ 221 w 741"/>
                  <a:gd name="T31" fmla="*/ 125 h 494"/>
                  <a:gd name="T32" fmla="*/ 138 w 741"/>
                  <a:gd name="T33" fmla="*/ 224 h 494"/>
                  <a:gd name="T34" fmla="*/ 138 w 741"/>
                  <a:gd name="T35" fmla="*/ 494 h 494"/>
                  <a:gd name="T36" fmla="*/ 0 w 741"/>
                  <a:gd name="T37" fmla="*/ 494 h 494"/>
                  <a:gd name="T38" fmla="*/ 0 w 741"/>
                  <a:gd name="T39" fmla="*/ 9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41" h="494">
                    <a:moveTo>
                      <a:pt x="0" y="9"/>
                    </a:moveTo>
                    <a:cubicBezTo>
                      <a:pt x="138" y="9"/>
                      <a:pt x="138" y="9"/>
                      <a:pt x="138" y="9"/>
                    </a:cubicBezTo>
                    <a:cubicBezTo>
                      <a:pt x="138" y="78"/>
                      <a:pt x="138" y="78"/>
                      <a:pt x="138" y="78"/>
                    </a:cubicBezTo>
                    <a:cubicBezTo>
                      <a:pt x="170" y="37"/>
                      <a:pt x="211" y="0"/>
                      <a:pt x="281" y="0"/>
                    </a:cubicBezTo>
                    <a:cubicBezTo>
                      <a:pt x="344" y="0"/>
                      <a:pt x="392" y="28"/>
                      <a:pt x="418" y="77"/>
                    </a:cubicBezTo>
                    <a:cubicBezTo>
                      <a:pt x="460" y="27"/>
                      <a:pt x="511" y="0"/>
                      <a:pt x="577" y="0"/>
                    </a:cubicBezTo>
                    <a:cubicBezTo>
                      <a:pt x="679" y="0"/>
                      <a:pt x="741" y="62"/>
                      <a:pt x="741" y="178"/>
                    </a:cubicBezTo>
                    <a:cubicBezTo>
                      <a:pt x="741" y="494"/>
                      <a:pt x="741" y="494"/>
                      <a:pt x="741" y="494"/>
                    </a:cubicBezTo>
                    <a:cubicBezTo>
                      <a:pt x="603" y="494"/>
                      <a:pt x="603" y="494"/>
                      <a:pt x="603" y="494"/>
                    </a:cubicBezTo>
                    <a:cubicBezTo>
                      <a:pt x="603" y="224"/>
                      <a:pt x="603" y="224"/>
                      <a:pt x="603" y="224"/>
                    </a:cubicBezTo>
                    <a:cubicBezTo>
                      <a:pt x="603" y="159"/>
                      <a:pt x="574" y="125"/>
                      <a:pt x="523" y="125"/>
                    </a:cubicBezTo>
                    <a:cubicBezTo>
                      <a:pt x="471" y="125"/>
                      <a:pt x="439" y="159"/>
                      <a:pt x="439" y="224"/>
                    </a:cubicBezTo>
                    <a:cubicBezTo>
                      <a:pt x="439" y="494"/>
                      <a:pt x="439" y="494"/>
                      <a:pt x="439" y="494"/>
                    </a:cubicBezTo>
                    <a:cubicBezTo>
                      <a:pt x="302" y="494"/>
                      <a:pt x="302" y="494"/>
                      <a:pt x="302" y="494"/>
                    </a:cubicBezTo>
                    <a:cubicBezTo>
                      <a:pt x="302" y="224"/>
                      <a:pt x="302" y="224"/>
                      <a:pt x="302" y="224"/>
                    </a:cubicBezTo>
                    <a:cubicBezTo>
                      <a:pt x="302" y="159"/>
                      <a:pt x="273" y="125"/>
                      <a:pt x="221" y="125"/>
                    </a:cubicBezTo>
                    <a:cubicBezTo>
                      <a:pt x="170" y="125"/>
                      <a:pt x="138" y="159"/>
                      <a:pt x="138" y="224"/>
                    </a:cubicBezTo>
                    <a:cubicBezTo>
                      <a:pt x="138" y="494"/>
                      <a:pt x="138" y="494"/>
                      <a:pt x="138" y="494"/>
                    </a:cubicBezTo>
                    <a:cubicBezTo>
                      <a:pt x="0" y="494"/>
                      <a:pt x="0" y="494"/>
                      <a:pt x="0" y="494"/>
                    </a:cubicBez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7">
                <a:extLst>
                  <a:ext uri="{FF2B5EF4-FFF2-40B4-BE49-F238E27FC236}">
                    <a16:creationId xmlns:a16="http://schemas.microsoft.com/office/drawing/2014/main" id="{8776387C-7DBE-0FBD-3AED-689433E7686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125971" y="567985"/>
                <a:ext cx="193713" cy="216764"/>
              </a:xfrm>
              <a:custGeom>
                <a:avLst/>
                <a:gdLst>
                  <a:gd name="T0" fmla="*/ 0 w 446"/>
                  <a:gd name="T1" fmla="*/ 351 h 499"/>
                  <a:gd name="T2" fmla="*/ 0 w 446"/>
                  <a:gd name="T3" fmla="*/ 349 h 499"/>
                  <a:gd name="T4" fmla="*/ 195 w 446"/>
                  <a:gd name="T5" fmla="*/ 194 h 499"/>
                  <a:gd name="T6" fmla="*/ 314 w 446"/>
                  <a:gd name="T7" fmla="*/ 214 h 499"/>
                  <a:gd name="T8" fmla="*/ 314 w 446"/>
                  <a:gd name="T9" fmla="*/ 206 h 499"/>
                  <a:gd name="T10" fmla="*/ 210 w 446"/>
                  <a:gd name="T11" fmla="*/ 117 h 499"/>
                  <a:gd name="T12" fmla="*/ 76 w 446"/>
                  <a:gd name="T13" fmla="*/ 144 h 499"/>
                  <a:gd name="T14" fmla="*/ 42 w 446"/>
                  <a:gd name="T15" fmla="*/ 39 h 499"/>
                  <a:gd name="T16" fmla="*/ 230 w 446"/>
                  <a:gd name="T17" fmla="*/ 0 h 499"/>
                  <a:gd name="T18" fmla="*/ 394 w 446"/>
                  <a:gd name="T19" fmla="*/ 54 h 499"/>
                  <a:gd name="T20" fmla="*/ 446 w 446"/>
                  <a:gd name="T21" fmla="*/ 209 h 499"/>
                  <a:gd name="T22" fmla="*/ 446 w 446"/>
                  <a:gd name="T23" fmla="*/ 490 h 499"/>
                  <a:gd name="T24" fmla="*/ 313 w 446"/>
                  <a:gd name="T25" fmla="*/ 490 h 499"/>
                  <a:gd name="T26" fmla="*/ 313 w 446"/>
                  <a:gd name="T27" fmla="*/ 438 h 499"/>
                  <a:gd name="T28" fmla="*/ 166 w 446"/>
                  <a:gd name="T29" fmla="*/ 499 h 499"/>
                  <a:gd name="T30" fmla="*/ 0 w 446"/>
                  <a:gd name="T31" fmla="*/ 351 h 499"/>
                  <a:gd name="T32" fmla="*/ 316 w 446"/>
                  <a:gd name="T33" fmla="*/ 319 h 499"/>
                  <a:gd name="T34" fmla="*/ 316 w 446"/>
                  <a:gd name="T35" fmla="*/ 295 h 499"/>
                  <a:gd name="T36" fmla="*/ 228 w 446"/>
                  <a:gd name="T37" fmla="*/ 277 h 499"/>
                  <a:gd name="T38" fmla="*/ 133 w 446"/>
                  <a:gd name="T39" fmla="*/ 344 h 499"/>
                  <a:gd name="T40" fmla="*/ 133 w 446"/>
                  <a:gd name="T41" fmla="*/ 346 h 499"/>
                  <a:gd name="T42" fmla="*/ 208 w 446"/>
                  <a:gd name="T43" fmla="*/ 404 h 499"/>
                  <a:gd name="T44" fmla="*/ 316 w 446"/>
                  <a:gd name="T45" fmla="*/ 319 h 4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6" h="499">
                    <a:moveTo>
                      <a:pt x="0" y="351"/>
                    </a:moveTo>
                    <a:cubicBezTo>
                      <a:pt x="0" y="349"/>
                      <a:pt x="0" y="349"/>
                      <a:pt x="0" y="349"/>
                    </a:cubicBezTo>
                    <a:cubicBezTo>
                      <a:pt x="0" y="243"/>
                      <a:pt x="80" y="194"/>
                      <a:pt x="195" y="194"/>
                    </a:cubicBezTo>
                    <a:cubicBezTo>
                      <a:pt x="244" y="194"/>
                      <a:pt x="280" y="202"/>
                      <a:pt x="314" y="214"/>
                    </a:cubicBezTo>
                    <a:cubicBezTo>
                      <a:pt x="314" y="206"/>
                      <a:pt x="314" y="206"/>
                      <a:pt x="314" y="206"/>
                    </a:cubicBezTo>
                    <a:cubicBezTo>
                      <a:pt x="314" y="149"/>
                      <a:pt x="279" y="117"/>
                      <a:pt x="210" y="117"/>
                    </a:cubicBezTo>
                    <a:cubicBezTo>
                      <a:pt x="157" y="117"/>
                      <a:pt x="120" y="127"/>
                      <a:pt x="76" y="144"/>
                    </a:cubicBezTo>
                    <a:cubicBezTo>
                      <a:pt x="42" y="39"/>
                      <a:pt x="42" y="39"/>
                      <a:pt x="42" y="39"/>
                    </a:cubicBezTo>
                    <a:cubicBezTo>
                      <a:pt x="95" y="15"/>
                      <a:pt x="147" y="0"/>
                      <a:pt x="230" y="0"/>
                    </a:cubicBezTo>
                    <a:cubicBezTo>
                      <a:pt x="305" y="0"/>
                      <a:pt x="359" y="20"/>
                      <a:pt x="394" y="54"/>
                    </a:cubicBezTo>
                    <a:cubicBezTo>
                      <a:pt x="430" y="90"/>
                      <a:pt x="446" y="144"/>
                      <a:pt x="446" y="209"/>
                    </a:cubicBezTo>
                    <a:cubicBezTo>
                      <a:pt x="446" y="490"/>
                      <a:pt x="446" y="490"/>
                      <a:pt x="446" y="490"/>
                    </a:cubicBezTo>
                    <a:cubicBezTo>
                      <a:pt x="313" y="490"/>
                      <a:pt x="313" y="490"/>
                      <a:pt x="313" y="490"/>
                    </a:cubicBezTo>
                    <a:cubicBezTo>
                      <a:pt x="313" y="438"/>
                      <a:pt x="313" y="438"/>
                      <a:pt x="313" y="438"/>
                    </a:cubicBezTo>
                    <a:cubicBezTo>
                      <a:pt x="280" y="475"/>
                      <a:pt x="233" y="499"/>
                      <a:pt x="166" y="499"/>
                    </a:cubicBezTo>
                    <a:cubicBezTo>
                      <a:pt x="75" y="499"/>
                      <a:pt x="0" y="447"/>
                      <a:pt x="0" y="351"/>
                    </a:cubicBezTo>
                    <a:close/>
                    <a:moveTo>
                      <a:pt x="316" y="319"/>
                    </a:moveTo>
                    <a:cubicBezTo>
                      <a:pt x="316" y="295"/>
                      <a:pt x="316" y="295"/>
                      <a:pt x="316" y="295"/>
                    </a:cubicBezTo>
                    <a:cubicBezTo>
                      <a:pt x="292" y="284"/>
                      <a:pt x="262" y="277"/>
                      <a:pt x="228" y="277"/>
                    </a:cubicBezTo>
                    <a:cubicBezTo>
                      <a:pt x="169" y="277"/>
                      <a:pt x="133" y="300"/>
                      <a:pt x="133" y="344"/>
                    </a:cubicBezTo>
                    <a:cubicBezTo>
                      <a:pt x="133" y="346"/>
                      <a:pt x="133" y="346"/>
                      <a:pt x="133" y="346"/>
                    </a:cubicBezTo>
                    <a:cubicBezTo>
                      <a:pt x="133" y="383"/>
                      <a:pt x="164" y="404"/>
                      <a:pt x="208" y="404"/>
                    </a:cubicBezTo>
                    <a:cubicBezTo>
                      <a:pt x="272" y="404"/>
                      <a:pt x="316" y="369"/>
                      <a:pt x="316" y="3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8">
                <a:extLst>
                  <a:ext uri="{FF2B5EF4-FFF2-40B4-BE49-F238E27FC236}">
                    <a16:creationId xmlns:a16="http://schemas.microsoft.com/office/drawing/2014/main" id="{262E0FEC-2981-11B0-3D88-8A94D08178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36529" y="564438"/>
                <a:ext cx="127665" cy="216321"/>
              </a:xfrm>
              <a:custGeom>
                <a:avLst/>
                <a:gdLst>
                  <a:gd name="T0" fmla="*/ 0 w 293"/>
                  <a:gd name="T1" fmla="*/ 13 h 498"/>
                  <a:gd name="T2" fmla="*/ 138 w 293"/>
                  <a:gd name="T3" fmla="*/ 13 h 498"/>
                  <a:gd name="T4" fmla="*/ 138 w 293"/>
                  <a:gd name="T5" fmla="*/ 111 h 498"/>
                  <a:gd name="T6" fmla="*/ 293 w 293"/>
                  <a:gd name="T7" fmla="*/ 4 h 498"/>
                  <a:gd name="T8" fmla="*/ 293 w 293"/>
                  <a:gd name="T9" fmla="*/ 148 h 498"/>
                  <a:gd name="T10" fmla="*/ 285 w 293"/>
                  <a:gd name="T11" fmla="*/ 148 h 498"/>
                  <a:gd name="T12" fmla="*/ 138 w 293"/>
                  <a:gd name="T13" fmla="*/ 319 h 498"/>
                  <a:gd name="T14" fmla="*/ 138 w 293"/>
                  <a:gd name="T15" fmla="*/ 498 h 498"/>
                  <a:gd name="T16" fmla="*/ 0 w 293"/>
                  <a:gd name="T17" fmla="*/ 498 h 498"/>
                  <a:gd name="T18" fmla="*/ 0 w 293"/>
                  <a:gd name="T19" fmla="*/ 13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3" h="498">
                    <a:moveTo>
                      <a:pt x="0" y="13"/>
                    </a:moveTo>
                    <a:cubicBezTo>
                      <a:pt x="138" y="13"/>
                      <a:pt x="138" y="13"/>
                      <a:pt x="138" y="13"/>
                    </a:cubicBezTo>
                    <a:cubicBezTo>
                      <a:pt x="138" y="111"/>
                      <a:pt x="138" y="111"/>
                      <a:pt x="138" y="111"/>
                    </a:cubicBezTo>
                    <a:cubicBezTo>
                      <a:pt x="166" y="44"/>
                      <a:pt x="211" y="0"/>
                      <a:pt x="293" y="4"/>
                    </a:cubicBezTo>
                    <a:cubicBezTo>
                      <a:pt x="293" y="148"/>
                      <a:pt x="293" y="148"/>
                      <a:pt x="293" y="148"/>
                    </a:cubicBezTo>
                    <a:cubicBezTo>
                      <a:pt x="285" y="148"/>
                      <a:pt x="285" y="148"/>
                      <a:pt x="285" y="148"/>
                    </a:cubicBezTo>
                    <a:cubicBezTo>
                      <a:pt x="194" y="148"/>
                      <a:pt x="138" y="203"/>
                      <a:pt x="138" y="319"/>
                    </a:cubicBezTo>
                    <a:cubicBezTo>
                      <a:pt x="138" y="498"/>
                      <a:pt x="138" y="498"/>
                      <a:pt x="138" y="498"/>
                    </a:cubicBezTo>
                    <a:cubicBezTo>
                      <a:pt x="0" y="498"/>
                      <a:pt x="0" y="498"/>
                      <a:pt x="0" y="498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9">
                <a:extLst>
                  <a:ext uri="{FF2B5EF4-FFF2-40B4-BE49-F238E27FC236}">
                    <a16:creationId xmlns:a16="http://schemas.microsoft.com/office/drawing/2014/main" id="{FECC1288-545E-BDB4-6462-3EE5544D702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475719" y="516121"/>
                <a:ext cx="134757" cy="268184"/>
              </a:xfrm>
              <a:custGeom>
                <a:avLst/>
                <a:gdLst>
                  <a:gd name="T0" fmla="*/ 58 w 310"/>
                  <a:gd name="T1" fmla="*/ 472 h 617"/>
                  <a:gd name="T2" fmla="*/ 58 w 310"/>
                  <a:gd name="T3" fmla="*/ 242 h 617"/>
                  <a:gd name="T4" fmla="*/ 0 w 310"/>
                  <a:gd name="T5" fmla="*/ 242 h 617"/>
                  <a:gd name="T6" fmla="*/ 0 w 310"/>
                  <a:gd name="T7" fmla="*/ 124 h 617"/>
                  <a:gd name="T8" fmla="*/ 58 w 310"/>
                  <a:gd name="T9" fmla="*/ 124 h 617"/>
                  <a:gd name="T10" fmla="*/ 58 w 310"/>
                  <a:gd name="T11" fmla="*/ 0 h 617"/>
                  <a:gd name="T12" fmla="*/ 196 w 310"/>
                  <a:gd name="T13" fmla="*/ 0 h 617"/>
                  <a:gd name="T14" fmla="*/ 196 w 310"/>
                  <a:gd name="T15" fmla="*/ 124 h 617"/>
                  <a:gd name="T16" fmla="*/ 310 w 310"/>
                  <a:gd name="T17" fmla="*/ 124 h 617"/>
                  <a:gd name="T18" fmla="*/ 310 w 310"/>
                  <a:gd name="T19" fmla="*/ 242 h 617"/>
                  <a:gd name="T20" fmla="*/ 196 w 310"/>
                  <a:gd name="T21" fmla="*/ 242 h 617"/>
                  <a:gd name="T22" fmla="*/ 196 w 310"/>
                  <a:gd name="T23" fmla="*/ 449 h 617"/>
                  <a:gd name="T24" fmla="*/ 240 w 310"/>
                  <a:gd name="T25" fmla="*/ 496 h 617"/>
                  <a:gd name="T26" fmla="*/ 308 w 310"/>
                  <a:gd name="T27" fmla="*/ 479 h 617"/>
                  <a:gd name="T28" fmla="*/ 308 w 310"/>
                  <a:gd name="T29" fmla="*/ 589 h 617"/>
                  <a:gd name="T30" fmla="*/ 199 w 310"/>
                  <a:gd name="T31" fmla="*/ 617 h 617"/>
                  <a:gd name="T32" fmla="*/ 58 w 310"/>
                  <a:gd name="T33" fmla="*/ 472 h 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0" h="617">
                    <a:moveTo>
                      <a:pt x="58" y="472"/>
                    </a:moveTo>
                    <a:cubicBezTo>
                      <a:pt x="58" y="242"/>
                      <a:pt x="58" y="242"/>
                      <a:pt x="58" y="242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58" y="124"/>
                      <a:pt x="58" y="124"/>
                      <a:pt x="58" y="124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24"/>
                      <a:pt x="196" y="124"/>
                      <a:pt x="196" y="124"/>
                    </a:cubicBezTo>
                    <a:cubicBezTo>
                      <a:pt x="310" y="124"/>
                      <a:pt x="310" y="124"/>
                      <a:pt x="310" y="124"/>
                    </a:cubicBezTo>
                    <a:cubicBezTo>
                      <a:pt x="310" y="242"/>
                      <a:pt x="310" y="242"/>
                      <a:pt x="310" y="242"/>
                    </a:cubicBezTo>
                    <a:cubicBezTo>
                      <a:pt x="196" y="242"/>
                      <a:pt x="196" y="242"/>
                      <a:pt x="196" y="242"/>
                    </a:cubicBezTo>
                    <a:cubicBezTo>
                      <a:pt x="196" y="449"/>
                      <a:pt x="196" y="449"/>
                      <a:pt x="196" y="449"/>
                    </a:cubicBezTo>
                    <a:cubicBezTo>
                      <a:pt x="196" y="481"/>
                      <a:pt x="209" y="496"/>
                      <a:pt x="240" y="496"/>
                    </a:cubicBezTo>
                    <a:cubicBezTo>
                      <a:pt x="265" y="496"/>
                      <a:pt x="288" y="490"/>
                      <a:pt x="308" y="479"/>
                    </a:cubicBezTo>
                    <a:cubicBezTo>
                      <a:pt x="308" y="589"/>
                      <a:pt x="308" y="589"/>
                      <a:pt x="308" y="589"/>
                    </a:cubicBezTo>
                    <a:cubicBezTo>
                      <a:pt x="279" y="607"/>
                      <a:pt x="245" y="617"/>
                      <a:pt x="199" y="617"/>
                    </a:cubicBezTo>
                    <a:cubicBezTo>
                      <a:pt x="115" y="617"/>
                      <a:pt x="58" y="584"/>
                      <a:pt x="58" y="4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10">
                <a:extLst>
                  <a:ext uri="{FF2B5EF4-FFF2-40B4-BE49-F238E27FC236}">
                    <a16:creationId xmlns:a16="http://schemas.microsoft.com/office/drawing/2014/main" id="{9DB49BE1-F1C8-5A4F-1BE7-B9C5B671A4B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618455" y="566212"/>
                <a:ext cx="207012" cy="219424"/>
              </a:xfrm>
              <a:custGeom>
                <a:avLst/>
                <a:gdLst>
                  <a:gd name="T0" fmla="*/ 0 w 476"/>
                  <a:gd name="T1" fmla="*/ 254 h 505"/>
                  <a:gd name="T2" fmla="*/ 0 w 476"/>
                  <a:gd name="T3" fmla="*/ 253 h 505"/>
                  <a:gd name="T4" fmla="*/ 240 w 476"/>
                  <a:gd name="T5" fmla="*/ 0 h 505"/>
                  <a:gd name="T6" fmla="*/ 476 w 476"/>
                  <a:gd name="T7" fmla="*/ 263 h 505"/>
                  <a:gd name="T8" fmla="*/ 475 w 476"/>
                  <a:gd name="T9" fmla="*/ 300 h 505"/>
                  <a:gd name="T10" fmla="*/ 137 w 476"/>
                  <a:gd name="T11" fmla="*/ 300 h 505"/>
                  <a:gd name="T12" fmla="*/ 256 w 476"/>
                  <a:gd name="T13" fmla="*/ 395 h 505"/>
                  <a:gd name="T14" fmla="*/ 373 w 476"/>
                  <a:gd name="T15" fmla="*/ 345 h 505"/>
                  <a:gd name="T16" fmla="*/ 452 w 476"/>
                  <a:gd name="T17" fmla="*/ 415 h 505"/>
                  <a:gd name="T18" fmla="*/ 254 w 476"/>
                  <a:gd name="T19" fmla="*/ 505 h 505"/>
                  <a:gd name="T20" fmla="*/ 0 w 476"/>
                  <a:gd name="T21" fmla="*/ 254 h 505"/>
                  <a:gd name="T22" fmla="*/ 342 w 476"/>
                  <a:gd name="T23" fmla="*/ 214 h 505"/>
                  <a:gd name="T24" fmla="*/ 240 w 476"/>
                  <a:gd name="T25" fmla="*/ 111 h 505"/>
                  <a:gd name="T26" fmla="*/ 135 w 476"/>
                  <a:gd name="T27" fmla="*/ 214 h 505"/>
                  <a:gd name="T28" fmla="*/ 342 w 476"/>
                  <a:gd name="T29" fmla="*/ 214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6" h="505">
                    <a:moveTo>
                      <a:pt x="0" y="254"/>
                    </a:moveTo>
                    <a:cubicBezTo>
                      <a:pt x="0" y="253"/>
                      <a:pt x="0" y="253"/>
                      <a:pt x="0" y="253"/>
                    </a:cubicBezTo>
                    <a:cubicBezTo>
                      <a:pt x="0" y="114"/>
                      <a:pt x="99" y="0"/>
                      <a:pt x="240" y="0"/>
                    </a:cubicBezTo>
                    <a:cubicBezTo>
                      <a:pt x="402" y="0"/>
                      <a:pt x="476" y="126"/>
                      <a:pt x="476" y="263"/>
                    </a:cubicBezTo>
                    <a:cubicBezTo>
                      <a:pt x="476" y="274"/>
                      <a:pt x="476" y="287"/>
                      <a:pt x="475" y="300"/>
                    </a:cubicBezTo>
                    <a:cubicBezTo>
                      <a:pt x="137" y="300"/>
                      <a:pt x="137" y="300"/>
                      <a:pt x="137" y="300"/>
                    </a:cubicBezTo>
                    <a:cubicBezTo>
                      <a:pt x="151" y="362"/>
                      <a:pt x="194" y="395"/>
                      <a:pt x="256" y="395"/>
                    </a:cubicBezTo>
                    <a:cubicBezTo>
                      <a:pt x="302" y="395"/>
                      <a:pt x="335" y="380"/>
                      <a:pt x="373" y="345"/>
                    </a:cubicBezTo>
                    <a:cubicBezTo>
                      <a:pt x="452" y="415"/>
                      <a:pt x="452" y="415"/>
                      <a:pt x="452" y="415"/>
                    </a:cubicBezTo>
                    <a:cubicBezTo>
                      <a:pt x="407" y="471"/>
                      <a:pt x="342" y="505"/>
                      <a:pt x="254" y="505"/>
                    </a:cubicBezTo>
                    <a:cubicBezTo>
                      <a:pt x="108" y="505"/>
                      <a:pt x="0" y="403"/>
                      <a:pt x="0" y="254"/>
                    </a:cubicBezTo>
                    <a:close/>
                    <a:moveTo>
                      <a:pt x="342" y="214"/>
                    </a:moveTo>
                    <a:cubicBezTo>
                      <a:pt x="334" y="152"/>
                      <a:pt x="298" y="111"/>
                      <a:pt x="240" y="111"/>
                    </a:cubicBezTo>
                    <a:cubicBezTo>
                      <a:pt x="183" y="111"/>
                      <a:pt x="146" y="151"/>
                      <a:pt x="135" y="214"/>
                    </a:cubicBezTo>
                    <a:lnTo>
                      <a:pt x="342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11">
                <a:extLst>
                  <a:ext uri="{FF2B5EF4-FFF2-40B4-BE49-F238E27FC236}">
                    <a16:creationId xmlns:a16="http://schemas.microsoft.com/office/drawing/2014/main" id="{5700CEE7-82FA-F314-D150-00348A9C199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37879" y="564438"/>
                <a:ext cx="127221" cy="216321"/>
              </a:xfrm>
              <a:custGeom>
                <a:avLst/>
                <a:gdLst>
                  <a:gd name="T0" fmla="*/ 0 w 293"/>
                  <a:gd name="T1" fmla="*/ 13 h 498"/>
                  <a:gd name="T2" fmla="*/ 138 w 293"/>
                  <a:gd name="T3" fmla="*/ 13 h 498"/>
                  <a:gd name="T4" fmla="*/ 138 w 293"/>
                  <a:gd name="T5" fmla="*/ 111 h 498"/>
                  <a:gd name="T6" fmla="*/ 293 w 293"/>
                  <a:gd name="T7" fmla="*/ 4 h 498"/>
                  <a:gd name="T8" fmla="*/ 293 w 293"/>
                  <a:gd name="T9" fmla="*/ 148 h 498"/>
                  <a:gd name="T10" fmla="*/ 285 w 293"/>
                  <a:gd name="T11" fmla="*/ 148 h 498"/>
                  <a:gd name="T12" fmla="*/ 138 w 293"/>
                  <a:gd name="T13" fmla="*/ 319 h 498"/>
                  <a:gd name="T14" fmla="*/ 138 w 293"/>
                  <a:gd name="T15" fmla="*/ 498 h 498"/>
                  <a:gd name="T16" fmla="*/ 0 w 293"/>
                  <a:gd name="T17" fmla="*/ 498 h 498"/>
                  <a:gd name="T18" fmla="*/ 0 w 293"/>
                  <a:gd name="T19" fmla="*/ 13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3" h="498">
                    <a:moveTo>
                      <a:pt x="0" y="13"/>
                    </a:moveTo>
                    <a:cubicBezTo>
                      <a:pt x="138" y="13"/>
                      <a:pt x="138" y="13"/>
                      <a:pt x="138" y="13"/>
                    </a:cubicBezTo>
                    <a:cubicBezTo>
                      <a:pt x="138" y="111"/>
                      <a:pt x="138" y="111"/>
                      <a:pt x="138" y="111"/>
                    </a:cubicBezTo>
                    <a:cubicBezTo>
                      <a:pt x="166" y="44"/>
                      <a:pt x="211" y="0"/>
                      <a:pt x="293" y="4"/>
                    </a:cubicBezTo>
                    <a:cubicBezTo>
                      <a:pt x="293" y="148"/>
                      <a:pt x="293" y="148"/>
                      <a:pt x="293" y="148"/>
                    </a:cubicBezTo>
                    <a:cubicBezTo>
                      <a:pt x="285" y="148"/>
                      <a:pt x="285" y="148"/>
                      <a:pt x="285" y="148"/>
                    </a:cubicBezTo>
                    <a:cubicBezTo>
                      <a:pt x="194" y="148"/>
                      <a:pt x="138" y="203"/>
                      <a:pt x="138" y="319"/>
                    </a:cubicBezTo>
                    <a:cubicBezTo>
                      <a:pt x="138" y="498"/>
                      <a:pt x="138" y="498"/>
                      <a:pt x="138" y="498"/>
                    </a:cubicBezTo>
                    <a:cubicBezTo>
                      <a:pt x="0" y="498"/>
                      <a:pt x="0" y="498"/>
                      <a:pt x="0" y="498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12">
                <a:extLst>
                  <a:ext uri="{FF2B5EF4-FFF2-40B4-BE49-F238E27FC236}">
                    <a16:creationId xmlns:a16="http://schemas.microsoft.com/office/drawing/2014/main" id="{FC0AB9F7-3D02-4537-31F6-D98B2250C9F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988072" y="888476"/>
                <a:ext cx="134757" cy="268628"/>
              </a:xfrm>
              <a:custGeom>
                <a:avLst/>
                <a:gdLst>
                  <a:gd name="T0" fmla="*/ 58 w 310"/>
                  <a:gd name="T1" fmla="*/ 472 h 618"/>
                  <a:gd name="T2" fmla="*/ 58 w 310"/>
                  <a:gd name="T3" fmla="*/ 242 h 618"/>
                  <a:gd name="T4" fmla="*/ 0 w 310"/>
                  <a:gd name="T5" fmla="*/ 242 h 618"/>
                  <a:gd name="T6" fmla="*/ 0 w 310"/>
                  <a:gd name="T7" fmla="*/ 124 h 618"/>
                  <a:gd name="T8" fmla="*/ 58 w 310"/>
                  <a:gd name="T9" fmla="*/ 124 h 618"/>
                  <a:gd name="T10" fmla="*/ 58 w 310"/>
                  <a:gd name="T11" fmla="*/ 0 h 618"/>
                  <a:gd name="T12" fmla="*/ 195 w 310"/>
                  <a:gd name="T13" fmla="*/ 0 h 618"/>
                  <a:gd name="T14" fmla="*/ 195 w 310"/>
                  <a:gd name="T15" fmla="*/ 124 h 618"/>
                  <a:gd name="T16" fmla="*/ 310 w 310"/>
                  <a:gd name="T17" fmla="*/ 124 h 618"/>
                  <a:gd name="T18" fmla="*/ 310 w 310"/>
                  <a:gd name="T19" fmla="*/ 242 h 618"/>
                  <a:gd name="T20" fmla="*/ 195 w 310"/>
                  <a:gd name="T21" fmla="*/ 242 h 618"/>
                  <a:gd name="T22" fmla="*/ 195 w 310"/>
                  <a:gd name="T23" fmla="*/ 449 h 618"/>
                  <a:gd name="T24" fmla="*/ 240 w 310"/>
                  <a:gd name="T25" fmla="*/ 496 h 618"/>
                  <a:gd name="T26" fmla="*/ 308 w 310"/>
                  <a:gd name="T27" fmla="*/ 479 h 618"/>
                  <a:gd name="T28" fmla="*/ 308 w 310"/>
                  <a:gd name="T29" fmla="*/ 590 h 618"/>
                  <a:gd name="T30" fmla="*/ 199 w 310"/>
                  <a:gd name="T31" fmla="*/ 618 h 618"/>
                  <a:gd name="T32" fmla="*/ 58 w 310"/>
                  <a:gd name="T33" fmla="*/ 472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10" h="618">
                    <a:moveTo>
                      <a:pt x="58" y="472"/>
                    </a:moveTo>
                    <a:cubicBezTo>
                      <a:pt x="58" y="242"/>
                      <a:pt x="58" y="242"/>
                      <a:pt x="58" y="242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58" y="124"/>
                      <a:pt x="58" y="124"/>
                      <a:pt x="58" y="124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195" y="0"/>
                      <a:pt x="195" y="0"/>
                      <a:pt x="195" y="0"/>
                    </a:cubicBezTo>
                    <a:cubicBezTo>
                      <a:pt x="195" y="124"/>
                      <a:pt x="195" y="124"/>
                      <a:pt x="195" y="124"/>
                    </a:cubicBezTo>
                    <a:cubicBezTo>
                      <a:pt x="310" y="124"/>
                      <a:pt x="310" y="124"/>
                      <a:pt x="310" y="124"/>
                    </a:cubicBezTo>
                    <a:cubicBezTo>
                      <a:pt x="310" y="242"/>
                      <a:pt x="310" y="242"/>
                      <a:pt x="310" y="242"/>
                    </a:cubicBezTo>
                    <a:cubicBezTo>
                      <a:pt x="195" y="242"/>
                      <a:pt x="195" y="242"/>
                      <a:pt x="195" y="242"/>
                    </a:cubicBezTo>
                    <a:cubicBezTo>
                      <a:pt x="195" y="449"/>
                      <a:pt x="195" y="449"/>
                      <a:pt x="195" y="449"/>
                    </a:cubicBezTo>
                    <a:cubicBezTo>
                      <a:pt x="195" y="481"/>
                      <a:pt x="209" y="496"/>
                      <a:pt x="240" y="496"/>
                    </a:cubicBezTo>
                    <a:cubicBezTo>
                      <a:pt x="265" y="496"/>
                      <a:pt x="288" y="490"/>
                      <a:pt x="308" y="479"/>
                    </a:cubicBezTo>
                    <a:cubicBezTo>
                      <a:pt x="308" y="590"/>
                      <a:pt x="308" y="590"/>
                      <a:pt x="308" y="590"/>
                    </a:cubicBezTo>
                    <a:cubicBezTo>
                      <a:pt x="279" y="607"/>
                      <a:pt x="245" y="618"/>
                      <a:pt x="199" y="618"/>
                    </a:cubicBezTo>
                    <a:cubicBezTo>
                      <a:pt x="115" y="618"/>
                      <a:pt x="58" y="584"/>
                      <a:pt x="58" y="4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13">
                <a:extLst>
                  <a:ext uri="{FF2B5EF4-FFF2-40B4-BE49-F238E27FC236}">
                    <a16:creationId xmlns:a16="http://schemas.microsoft.com/office/drawing/2014/main" id="{12D11DBC-90A7-4337-F6CB-C20DBD872CB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131251" y="938123"/>
                <a:ext cx="207455" cy="219867"/>
              </a:xfrm>
              <a:custGeom>
                <a:avLst/>
                <a:gdLst>
                  <a:gd name="T0" fmla="*/ 0 w 477"/>
                  <a:gd name="T1" fmla="*/ 254 h 505"/>
                  <a:gd name="T2" fmla="*/ 0 w 477"/>
                  <a:gd name="T3" fmla="*/ 253 h 505"/>
                  <a:gd name="T4" fmla="*/ 240 w 477"/>
                  <a:gd name="T5" fmla="*/ 0 h 505"/>
                  <a:gd name="T6" fmla="*/ 477 w 477"/>
                  <a:gd name="T7" fmla="*/ 263 h 505"/>
                  <a:gd name="T8" fmla="*/ 475 w 477"/>
                  <a:gd name="T9" fmla="*/ 300 h 505"/>
                  <a:gd name="T10" fmla="*/ 137 w 477"/>
                  <a:gd name="T11" fmla="*/ 300 h 505"/>
                  <a:gd name="T12" fmla="*/ 256 w 477"/>
                  <a:gd name="T13" fmla="*/ 395 h 505"/>
                  <a:gd name="T14" fmla="*/ 373 w 477"/>
                  <a:gd name="T15" fmla="*/ 345 h 505"/>
                  <a:gd name="T16" fmla="*/ 452 w 477"/>
                  <a:gd name="T17" fmla="*/ 415 h 505"/>
                  <a:gd name="T18" fmla="*/ 254 w 477"/>
                  <a:gd name="T19" fmla="*/ 505 h 505"/>
                  <a:gd name="T20" fmla="*/ 0 w 477"/>
                  <a:gd name="T21" fmla="*/ 254 h 505"/>
                  <a:gd name="T22" fmla="*/ 343 w 477"/>
                  <a:gd name="T23" fmla="*/ 214 h 505"/>
                  <a:gd name="T24" fmla="*/ 240 w 477"/>
                  <a:gd name="T25" fmla="*/ 111 h 505"/>
                  <a:gd name="T26" fmla="*/ 135 w 477"/>
                  <a:gd name="T27" fmla="*/ 214 h 505"/>
                  <a:gd name="T28" fmla="*/ 343 w 477"/>
                  <a:gd name="T29" fmla="*/ 214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7" h="505">
                    <a:moveTo>
                      <a:pt x="0" y="254"/>
                    </a:moveTo>
                    <a:cubicBezTo>
                      <a:pt x="0" y="253"/>
                      <a:pt x="0" y="253"/>
                      <a:pt x="0" y="253"/>
                    </a:cubicBezTo>
                    <a:cubicBezTo>
                      <a:pt x="0" y="114"/>
                      <a:pt x="99" y="0"/>
                      <a:pt x="240" y="0"/>
                    </a:cubicBezTo>
                    <a:cubicBezTo>
                      <a:pt x="402" y="0"/>
                      <a:pt x="477" y="126"/>
                      <a:pt x="477" y="263"/>
                    </a:cubicBezTo>
                    <a:cubicBezTo>
                      <a:pt x="477" y="274"/>
                      <a:pt x="476" y="287"/>
                      <a:pt x="475" y="300"/>
                    </a:cubicBezTo>
                    <a:cubicBezTo>
                      <a:pt x="137" y="300"/>
                      <a:pt x="137" y="300"/>
                      <a:pt x="137" y="300"/>
                    </a:cubicBezTo>
                    <a:cubicBezTo>
                      <a:pt x="151" y="362"/>
                      <a:pt x="194" y="395"/>
                      <a:pt x="256" y="395"/>
                    </a:cubicBezTo>
                    <a:cubicBezTo>
                      <a:pt x="302" y="395"/>
                      <a:pt x="335" y="380"/>
                      <a:pt x="373" y="345"/>
                    </a:cubicBezTo>
                    <a:cubicBezTo>
                      <a:pt x="452" y="415"/>
                      <a:pt x="452" y="415"/>
                      <a:pt x="452" y="415"/>
                    </a:cubicBezTo>
                    <a:cubicBezTo>
                      <a:pt x="407" y="471"/>
                      <a:pt x="342" y="505"/>
                      <a:pt x="254" y="505"/>
                    </a:cubicBezTo>
                    <a:cubicBezTo>
                      <a:pt x="108" y="505"/>
                      <a:pt x="0" y="403"/>
                      <a:pt x="0" y="254"/>
                    </a:cubicBezTo>
                    <a:close/>
                    <a:moveTo>
                      <a:pt x="343" y="214"/>
                    </a:moveTo>
                    <a:cubicBezTo>
                      <a:pt x="334" y="152"/>
                      <a:pt x="298" y="111"/>
                      <a:pt x="240" y="111"/>
                    </a:cubicBezTo>
                    <a:cubicBezTo>
                      <a:pt x="183" y="111"/>
                      <a:pt x="146" y="151"/>
                      <a:pt x="135" y="214"/>
                    </a:cubicBezTo>
                    <a:lnTo>
                      <a:pt x="343" y="2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14">
                <a:extLst>
                  <a:ext uri="{FF2B5EF4-FFF2-40B4-BE49-F238E27FC236}">
                    <a16:creationId xmlns:a16="http://schemas.microsoft.com/office/drawing/2014/main" id="{F524D8E9-37C3-A27E-30E8-DF8ACF25D41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348015" y="938123"/>
                <a:ext cx="195486" cy="219867"/>
              </a:xfrm>
              <a:custGeom>
                <a:avLst/>
                <a:gdLst>
                  <a:gd name="T0" fmla="*/ 0 w 450"/>
                  <a:gd name="T1" fmla="*/ 254 h 505"/>
                  <a:gd name="T2" fmla="*/ 0 w 450"/>
                  <a:gd name="T3" fmla="*/ 253 h 505"/>
                  <a:gd name="T4" fmla="*/ 254 w 450"/>
                  <a:gd name="T5" fmla="*/ 0 h 505"/>
                  <a:gd name="T6" fmla="*/ 448 w 450"/>
                  <a:gd name="T7" fmla="*/ 82 h 505"/>
                  <a:gd name="T8" fmla="*/ 363 w 450"/>
                  <a:gd name="T9" fmla="*/ 172 h 505"/>
                  <a:gd name="T10" fmla="*/ 253 w 450"/>
                  <a:gd name="T11" fmla="*/ 119 h 505"/>
                  <a:gd name="T12" fmla="*/ 135 w 450"/>
                  <a:gd name="T13" fmla="*/ 251 h 505"/>
                  <a:gd name="T14" fmla="*/ 135 w 450"/>
                  <a:gd name="T15" fmla="*/ 253 h 505"/>
                  <a:gd name="T16" fmla="*/ 258 w 450"/>
                  <a:gd name="T17" fmla="*/ 387 h 505"/>
                  <a:gd name="T18" fmla="*/ 370 w 450"/>
                  <a:gd name="T19" fmla="*/ 335 h 505"/>
                  <a:gd name="T20" fmla="*/ 450 w 450"/>
                  <a:gd name="T21" fmla="*/ 416 h 505"/>
                  <a:gd name="T22" fmla="*/ 252 w 450"/>
                  <a:gd name="T23" fmla="*/ 505 h 505"/>
                  <a:gd name="T24" fmla="*/ 0 w 450"/>
                  <a:gd name="T25" fmla="*/ 254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0" h="505">
                    <a:moveTo>
                      <a:pt x="0" y="254"/>
                    </a:moveTo>
                    <a:cubicBezTo>
                      <a:pt x="0" y="253"/>
                      <a:pt x="0" y="253"/>
                      <a:pt x="0" y="253"/>
                    </a:cubicBezTo>
                    <a:cubicBezTo>
                      <a:pt x="0" y="114"/>
                      <a:pt x="106" y="0"/>
                      <a:pt x="254" y="0"/>
                    </a:cubicBezTo>
                    <a:cubicBezTo>
                      <a:pt x="345" y="0"/>
                      <a:pt x="402" y="31"/>
                      <a:pt x="448" y="82"/>
                    </a:cubicBezTo>
                    <a:cubicBezTo>
                      <a:pt x="363" y="172"/>
                      <a:pt x="363" y="172"/>
                      <a:pt x="363" y="172"/>
                    </a:cubicBezTo>
                    <a:cubicBezTo>
                      <a:pt x="333" y="139"/>
                      <a:pt x="302" y="119"/>
                      <a:pt x="253" y="119"/>
                    </a:cubicBezTo>
                    <a:cubicBezTo>
                      <a:pt x="184" y="119"/>
                      <a:pt x="135" y="179"/>
                      <a:pt x="135" y="251"/>
                    </a:cubicBezTo>
                    <a:cubicBezTo>
                      <a:pt x="135" y="253"/>
                      <a:pt x="135" y="253"/>
                      <a:pt x="135" y="253"/>
                    </a:cubicBezTo>
                    <a:cubicBezTo>
                      <a:pt x="135" y="327"/>
                      <a:pt x="183" y="387"/>
                      <a:pt x="258" y="387"/>
                    </a:cubicBezTo>
                    <a:cubicBezTo>
                      <a:pt x="305" y="387"/>
                      <a:pt x="336" y="367"/>
                      <a:pt x="370" y="335"/>
                    </a:cubicBezTo>
                    <a:cubicBezTo>
                      <a:pt x="450" y="416"/>
                      <a:pt x="450" y="416"/>
                      <a:pt x="450" y="416"/>
                    </a:cubicBezTo>
                    <a:cubicBezTo>
                      <a:pt x="403" y="468"/>
                      <a:pt x="349" y="505"/>
                      <a:pt x="252" y="505"/>
                    </a:cubicBezTo>
                    <a:cubicBezTo>
                      <a:pt x="106" y="505"/>
                      <a:pt x="0" y="393"/>
                      <a:pt x="0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15">
                <a:extLst>
                  <a:ext uri="{FF2B5EF4-FFF2-40B4-BE49-F238E27FC236}">
                    <a16:creationId xmlns:a16="http://schemas.microsoft.com/office/drawing/2014/main" id="{083673F6-E265-4005-D62C-293234A8CE0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553254" y="866312"/>
                <a:ext cx="193270" cy="286802"/>
              </a:xfrm>
              <a:custGeom>
                <a:avLst/>
                <a:gdLst>
                  <a:gd name="T0" fmla="*/ 0 w 445"/>
                  <a:gd name="T1" fmla="*/ 0 h 660"/>
                  <a:gd name="T2" fmla="*/ 138 w 445"/>
                  <a:gd name="T3" fmla="*/ 0 h 660"/>
                  <a:gd name="T4" fmla="*/ 138 w 445"/>
                  <a:gd name="T5" fmla="*/ 244 h 660"/>
                  <a:gd name="T6" fmla="*/ 280 w 445"/>
                  <a:gd name="T7" fmla="*/ 166 h 660"/>
                  <a:gd name="T8" fmla="*/ 445 w 445"/>
                  <a:gd name="T9" fmla="*/ 346 h 660"/>
                  <a:gd name="T10" fmla="*/ 445 w 445"/>
                  <a:gd name="T11" fmla="*/ 660 h 660"/>
                  <a:gd name="T12" fmla="*/ 307 w 445"/>
                  <a:gd name="T13" fmla="*/ 660 h 660"/>
                  <a:gd name="T14" fmla="*/ 307 w 445"/>
                  <a:gd name="T15" fmla="*/ 390 h 660"/>
                  <a:gd name="T16" fmla="*/ 224 w 445"/>
                  <a:gd name="T17" fmla="*/ 291 h 660"/>
                  <a:gd name="T18" fmla="*/ 138 w 445"/>
                  <a:gd name="T19" fmla="*/ 390 h 660"/>
                  <a:gd name="T20" fmla="*/ 138 w 445"/>
                  <a:gd name="T21" fmla="*/ 660 h 660"/>
                  <a:gd name="T22" fmla="*/ 0 w 445"/>
                  <a:gd name="T23" fmla="*/ 660 h 660"/>
                  <a:gd name="T24" fmla="*/ 0 w 445"/>
                  <a:gd name="T25" fmla="*/ 0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5" h="660">
                    <a:moveTo>
                      <a:pt x="0" y="0"/>
                    </a:moveTo>
                    <a:cubicBezTo>
                      <a:pt x="138" y="0"/>
                      <a:pt x="138" y="0"/>
                      <a:pt x="138" y="0"/>
                    </a:cubicBezTo>
                    <a:cubicBezTo>
                      <a:pt x="138" y="244"/>
                      <a:pt x="138" y="244"/>
                      <a:pt x="138" y="244"/>
                    </a:cubicBezTo>
                    <a:cubicBezTo>
                      <a:pt x="169" y="203"/>
                      <a:pt x="210" y="166"/>
                      <a:pt x="280" y="166"/>
                    </a:cubicBezTo>
                    <a:cubicBezTo>
                      <a:pt x="384" y="166"/>
                      <a:pt x="445" y="235"/>
                      <a:pt x="445" y="346"/>
                    </a:cubicBezTo>
                    <a:cubicBezTo>
                      <a:pt x="445" y="660"/>
                      <a:pt x="445" y="660"/>
                      <a:pt x="445" y="660"/>
                    </a:cubicBezTo>
                    <a:cubicBezTo>
                      <a:pt x="307" y="660"/>
                      <a:pt x="307" y="660"/>
                      <a:pt x="307" y="660"/>
                    </a:cubicBezTo>
                    <a:cubicBezTo>
                      <a:pt x="307" y="390"/>
                      <a:pt x="307" y="390"/>
                      <a:pt x="307" y="390"/>
                    </a:cubicBezTo>
                    <a:cubicBezTo>
                      <a:pt x="307" y="324"/>
                      <a:pt x="276" y="291"/>
                      <a:pt x="224" y="291"/>
                    </a:cubicBezTo>
                    <a:cubicBezTo>
                      <a:pt x="171" y="291"/>
                      <a:pt x="138" y="324"/>
                      <a:pt x="138" y="390"/>
                    </a:cubicBezTo>
                    <a:cubicBezTo>
                      <a:pt x="138" y="660"/>
                      <a:pt x="138" y="660"/>
                      <a:pt x="138" y="660"/>
                    </a:cubicBezTo>
                    <a:cubicBezTo>
                      <a:pt x="0" y="660"/>
                      <a:pt x="0" y="660"/>
                      <a:pt x="0" y="66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6">
                <a:extLst>
                  <a:ext uri="{FF2B5EF4-FFF2-40B4-BE49-F238E27FC236}">
                    <a16:creationId xmlns:a16="http://schemas.microsoft.com/office/drawing/2014/main" id="{4F04928C-BA06-2085-F636-A4F44FC6E9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62039" y="938123"/>
                <a:ext cx="192827" cy="214991"/>
              </a:xfrm>
              <a:custGeom>
                <a:avLst/>
                <a:gdLst>
                  <a:gd name="T0" fmla="*/ 0 w 444"/>
                  <a:gd name="T1" fmla="*/ 9 h 494"/>
                  <a:gd name="T2" fmla="*/ 137 w 444"/>
                  <a:gd name="T3" fmla="*/ 9 h 494"/>
                  <a:gd name="T4" fmla="*/ 137 w 444"/>
                  <a:gd name="T5" fmla="*/ 78 h 494"/>
                  <a:gd name="T6" fmla="*/ 279 w 444"/>
                  <a:gd name="T7" fmla="*/ 0 h 494"/>
                  <a:gd name="T8" fmla="*/ 444 w 444"/>
                  <a:gd name="T9" fmla="*/ 180 h 494"/>
                  <a:gd name="T10" fmla="*/ 444 w 444"/>
                  <a:gd name="T11" fmla="*/ 494 h 494"/>
                  <a:gd name="T12" fmla="*/ 306 w 444"/>
                  <a:gd name="T13" fmla="*/ 494 h 494"/>
                  <a:gd name="T14" fmla="*/ 306 w 444"/>
                  <a:gd name="T15" fmla="*/ 224 h 494"/>
                  <a:gd name="T16" fmla="*/ 223 w 444"/>
                  <a:gd name="T17" fmla="*/ 125 h 494"/>
                  <a:gd name="T18" fmla="*/ 137 w 444"/>
                  <a:gd name="T19" fmla="*/ 224 h 494"/>
                  <a:gd name="T20" fmla="*/ 137 w 444"/>
                  <a:gd name="T21" fmla="*/ 494 h 494"/>
                  <a:gd name="T22" fmla="*/ 0 w 444"/>
                  <a:gd name="T23" fmla="*/ 494 h 494"/>
                  <a:gd name="T24" fmla="*/ 0 w 444"/>
                  <a:gd name="T25" fmla="*/ 9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4" h="494">
                    <a:moveTo>
                      <a:pt x="0" y="9"/>
                    </a:moveTo>
                    <a:cubicBezTo>
                      <a:pt x="137" y="9"/>
                      <a:pt x="137" y="9"/>
                      <a:pt x="137" y="9"/>
                    </a:cubicBezTo>
                    <a:cubicBezTo>
                      <a:pt x="137" y="78"/>
                      <a:pt x="137" y="78"/>
                      <a:pt x="137" y="78"/>
                    </a:cubicBezTo>
                    <a:cubicBezTo>
                      <a:pt x="169" y="37"/>
                      <a:pt x="210" y="0"/>
                      <a:pt x="279" y="0"/>
                    </a:cubicBezTo>
                    <a:cubicBezTo>
                      <a:pt x="383" y="0"/>
                      <a:pt x="444" y="69"/>
                      <a:pt x="444" y="180"/>
                    </a:cubicBezTo>
                    <a:cubicBezTo>
                      <a:pt x="444" y="494"/>
                      <a:pt x="444" y="494"/>
                      <a:pt x="444" y="494"/>
                    </a:cubicBezTo>
                    <a:cubicBezTo>
                      <a:pt x="306" y="494"/>
                      <a:pt x="306" y="494"/>
                      <a:pt x="306" y="494"/>
                    </a:cubicBezTo>
                    <a:cubicBezTo>
                      <a:pt x="306" y="224"/>
                      <a:pt x="306" y="224"/>
                      <a:pt x="306" y="224"/>
                    </a:cubicBezTo>
                    <a:cubicBezTo>
                      <a:pt x="306" y="158"/>
                      <a:pt x="276" y="125"/>
                      <a:pt x="223" y="125"/>
                    </a:cubicBezTo>
                    <a:cubicBezTo>
                      <a:pt x="171" y="125"/>
                      <a:pt x="137" y="158"/>
                      <a:pt x="137" y="224"/>
                    </a:cubicBezTo>
                    <a:cubicBezTo>
                      <a:pt x="137" y="494"/>
                      <a:pt x="137" y="494"/>
                      <a:pt x="137" y="494"/>
                    </a:cubicBezTo>
                    <a:cubicBezTo>
                      <a:pt x="0" y="494"/>
                      <a:pt x="0" y="494"/>
                      <a:pt x="0" y="494"/>
                    </a:cubicBez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17">
                <a:extLst>
                  <a:ext uri="{FF2B5EF4-FFF2-40B4-BE49-F238E27FC236}">
                    <a16:creationId xmlns:a16="http://schemas.microsoft.com/office/drawing/2014/main" id="{0B7609F1-6889-0F3F-1078-1078D3AEDAE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967277" y="938123"/>
                <a:ext cx="228289" cy="219867"/>
              </a:xfrm>
              <a:custGeom>
                <a:avLst/>
                <a:gdLst>
                  <a:gd name="T0" fmla="*/ 0 w 525"/>
                  <a:gd name="T1" fmla="*/ 254 h 505"/>
                  <a:gd name="T2" fmla="*/ 0 w 525"/>
                  <a:gd name="T3" fmla="*/ 253 h 505"/>
                  <a:gd name="T4" fmla="*/ 263 w 525"/>
                  <a:gd name="T5" fmla="*/ 0 h 505"/>
                  <a:gd name="T6" fmla="*/ 525 w 525"/>
                  <a:gd name="T7" fmla="*/ 251 h 505"/>
                  <a:gd name="T8" fmla="*/ 525 w 525"/>
                  <a:gd name="T9" fmla="*/ 253 h 505"/>
                  <a:gd name="T10" fmla="*/ 262 w 525"/>
                  <a:gd name="T11" fmla="*/ 505 h 505"/>
                  <a:gd name="T12" fmla="*/ 0 w 525"/>
                  <a:gd name="T13" fmla="*/ 254 h 505"/>
                  <a:gd name="T14" fmla="*/ 389 w 525"/>
                  <a:gd name="T15" fmla="*/ 254 h 505"/>
                  <a:gd name="T16" fmla="*/ 389 w 525"/>
                  <a:gd name="T17" fmla="*/ 253 h 505"/>
                  <a:gd name="T18" fmla="*/ 262 w 525"/>
                  <a:gd name="T19" fmla="*/ 119 h 505"/>
                  <a:gd name="T20" fmla="*/ 136 w 525"/>
                  <a:gd name="T21" fmla="*/ 251 h 505"/>
                  <a:gd name="T22" fmla="*/ 136 w 525"/>
                  <a:gd name="T23" fmla="*/ 253 h 505"/>
                  <a:gd name="T24" fmla="*/ 263 w 525"/>
                  <a:gd name="T25" fmla="*/ 387 h 505"/>
                  <a:gd name="T26" fmla="*/ 389 w 525"/>
                  <a:gd name="T27" fmla="*/ 254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5" h="505">
                    <a:moveTo>
                      <a:pt x="0" y="254"/>
                    </a:moveTo>
                    <a:cubicBezTo>
                      <a:pt x="0" y="253"/>
                      <a:pt x="0" y="253"/>
                      <a:pt x="0" y="253"/>
                    </a:cubicBezTo>
                    <a:cubicBezTo>
                      <a:pt x="0" y="113"/>
                      <a:pt x="112" y="0"/>
                      <a:pt x="263" y="0"/>
                    </a:cubicBezTo>
                    <a:cubicBezTo>
                      <a:pt x="414" y="0"/>
                      <a:pt x="525" y="111"/>
                      <a:pt x="525" y="251"/>
                    </a:cubicBezTo>
                    <a:cubicBezTo>
                      <a:pt x="525" y="253"/>
                      <a:pt x="525" y="253"/>
                      <a:pt x="525" y="253"/>
                    </a:cubicBezTo>
                    <a:cubicBezTo>
                      <a:pt x="525" y="392"/>
                      <a:pt x="413" y="505"/>
                      <a:pt x="262" y="505"/>
                    </a:cubicBezTo>
                    <a:cubicBezTo>
                      <a:pt x="111" y="505"/>
                      <a:pt x="0" y="394"/>
                      <a:pt x="0" y="254"/>
                    </a:cubicBezTo>
                    <a:close/>
                    <a:moveTo>
                      <a:pt x="389" y="254"/>
                    </a:moveTo>
                    <a:cubicBezTo>
                      <a:pt x="389" y="253"/>
                      <a:pt x="389" y="253"/>
                      <a:pt x="389" y="253"/>
                    </a:cubicBezTo>
                    <a:cubicBezTo>
                      <a:pt x="389" y="181"/>
                      <a:pt x="338" y="119"/>
                      <a:pt x="262" y="119"/>
                    </a:cubicBezTo>
                    <a:cubicBezTo>
                      <a:pt x="183" y="119"/>
                      <a:pt x="136" y="179"/>
                      <a:pt x="136" y="251"/>
                    </a:cubicBezTo>
                    <a:cubicBezTo>
                      <a:pt x="136" y="253"/>
                      <a:pt x="136" y="253"/>
                      <a:pt x="136" y="253"/>
                    </a:cubicBezTo>
                    <a:cubicBezTo>
                      <a:pt x="136" y="324"/>
                      <a:pt x="187" y="387"/>
                      <a:pt x="263" y="387"/>
                    </a:cubicBezTo>
                    <a:cubicBezTo>
                      <a:pt x="342" y="387"/>
                      <a:pt x="389" y="326"/>
                      <a:pt x="389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Rectangle 18">
                <a:extLst>
                  <a:ext uri="{FF2B5EF4-FFF2-40B4-BE49-F238E27FC236}">
                    <a16:creationId xmlns:a16="http://schemas.microsoft.com/office/drawing/2014/main" id="{14DEDB85-DF79-F93C-595F-4B0E6B36F33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207091" y="866312"/>
                <a:ext cx="59843" cy="28680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19">
                <a:extLst>
                  <a:ext uri="{FF2B5EF4-FFF2-40B4-BE49-F238E27FC236}">
                    <a16:creationId xmlns:a16="http://schemas.microsoft.com/office/drawing/2014/main" id="{481DD98C-1DDB-14FF-BA62-46FAD00BAA8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278460" y="938123"/>
                <a:ext cx="228732" cy="219867"/>
              </a:xfrm>
              <a:custGeom>
                <a:avLst/>
                <a:gdLst>
                  <a:gd name="T0" fmla="*/ 0 w 526"/>
                  <a:gd name="T1" fmla="*/ 254 h 505"/>
                  <a:gd name="T2" fmla="*/ 0 w 526"/>
                  <a:gd name="T3" fmla="*/ 253 h 505"/>
                  <a:gd name="T4" fmla="*/ 264 w 526"/>
                  <a:gd name="T5" fmla="*/ 0 h 505"/>
                  <a:gd name="T6" fmla="*/ 526 w 526"/>
                  <a:gd name="T7" fmla="*/ 251 h 505"/>
                  <a:gd name="T8" fmla="*/ 526 w 526"/>
                  <a:gd name="T9" fmla="*/ 253 h 505"/>
                  <a:gd name="T10" fmla="*/ 262 w 526"/>
                  <a:gd name="T11" fmla="*/ 505 h 505"/>
                  <a:gd name="T12" fmla="*/ 0 w 526"/>
                  <a:gd name="T13" fmla="*/ 254 h 505"/>
                  <a:gd name="T14" fmla="*/ 390 w 526"/>
                  <a:gd name="T15" fmla="*/ 254 h 505"/>
                  <a:gd name="T16" fmla="*/ 390 w 526"/>
                  <a:gd name="T17" fmla="*/ 253 h 505"/>
                  <a:gd name="T18" fmla="*/ 262 w 526"/>
                  <a:gd name="T19" fmla="*/ 119 h 505"/>
                  <a:gd name="T20" fmla="*/ 136 w 526"/>
                  <a:gd name="T21" fmla="*/ 251 h 505"/>
                  <a:gd name="T22" fmla="*/ 136 w 526"/>
                  <a:gd name="T23" fmla="*/ 253 h 505"/>
                  <a:gd name="T24" fmla="*/ 264 w 526"/>
                  <a:gd name="T25" fmla="*/ 387 h 505"/>
                  <a:gd name="T26" fmla="*/ 390 w 526"/>
                  <a:gd name="T27" fmla="*/ 254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6" h="505">
                    <a:moveTo>
                      <a:pt x="0" y="254"/>
                    </a:moveTo>
                    <a:cubicBezTo>
                      <a:pt x="0" y="253"/>
                      <a:pt x="0" y="253"/>
                      <a:pt x="0" y="253"/>
                    </a:cubicBezTo>
                    <a:cubicBezTo>
                      <a:pt x="0" y="113"/>
                      <a:pt x="113" y="0"/>
                      <a:pt x="264" y="0"/>
                    </a:cubicBezTo>
                    <a:cubicBezTo>
                      <a:pt x="414" y="0"/>
                      <a:pt x="526" y="111"/>
                      <a:pt x="526" y="251"/>
                    </a:cubicBezTo>
                    <a:cubicBezTo>
                      <a:pt x="526" y="253"/>
                      <a:pt x="526" y="253"/>
                      <a:pt x="526" y="253"/>
                    </a:cubicBezTo>
                    <a:cubicBezTo>
                      <a:pt x="526" y="392"/>
                      <a:pt x="413" y="505"/>
                      <a:pt x="262" y="505"/>
                    </a:cubicBezTo>
                    <a:cubicBezTo>
                      <a:pt x="112" y="505"/>
                      <a:pt x="0" y="394"/>
                      <a:pt x="0" y="254"/>
                    </a:cubicBezTo>
                    <a:close/>
                    <a:moveTo>
                      <a:pt x="390" y="254"/>
                    </a:moveTo>
                    <a:cubicBezTo>
                      <a:pt x="390" y="253"/>
                      <a:pt x="390" y="253"/>
                      <a:pt x="390" y="253"/>
                    </a:cubicBezTo>
                    <a:cubicBezTo>
                      <a:pt x="390" y="181"/>
                      <a:pt x="338" y="119"/>
                      <a:pt x="262" y="119"/>
                    </a:cubicBezTo>
                    <a:cubicBezTo>
                      <a:pt x="183" y="119"/>
                      <a:pt x="136" y="179"/>
                      <a:pt x="136" y="251"/>
                    </a:cubicBezTo>
                    <a:cubicBezTo>
                      <a:pt x="136" y="253"/>
                      <a:pt x="136" y="253"/>
                      <a:pt x="136" y="253"/>
                    </a:cubicBezTo>
                    <a:cubicBezTo>
                      <a:pt x="136" y="324"/>
                      <a:pt x="188" y="387"/>
                      <a:pt x="264" y="387"/>
                    </a:cubicBezTo>
                    <a:cubicBezTo>
                      <a:pt x="343" y="387"/>
                      <a:pt x="390" y="326"/>
                      <a:pt x="390" y="2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0">
                <a:extLst>
                  <a:ext uri="{FF2B5EF4-FFF2-40B4-BE49-F238E27FC236}">
                    <a16:creationId xmlns:a16="http://schemas.microsoft.com/office/drawing/2014/main" id="{BDC10D2B-8240-1306-CC54-B3F0CF2378C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516057" y="938123"/>
                <a:ext cx="221197" cy="278823"/>
              </a:xfrm>
              <a:custGeom>
                <a:avLst/>
                <a:gdLst>
                  <a:gd name="T0" fmla="*/ 24 w 509"/>
                  <a:gd name="T1" fmla="*/ 590 h 641"/>
                  <a:gd name="T2" fmla="*/ 71 w 509"/>
                  <a:gd name="T3" fmla="*/ 487 h 641"/>
                  <a:gd name="T4" fmla="*/ 235 w 509"/>
                  <a:gd name="T5" fmla="*/ 531 h 641"/>
                  <a:gd name="T6" fmla="*/ 373 w 509"/>
                  <a:gd name="T7" fmla="*/ 399 h 641"/>
                  <a:gd name="T8" fmla="*/ 373 w 509"/>
                  <a:gd name="T9" fmla="*/ 376 h 641"/>
                  <a:gd name="T10" fmla="*/ 215 w 509"/>
                  <a:gd name="T11" fmla="*/ 454 h 641"/>
                  <a:gd name="T12" fmla="*/ 0 w 509"/>
                  <a:gd name="T13" fmla="*/ 228 h 641"/>
                  <a:gd name="T14" fmla="*/ 0 w 509"/>
                  <a:gd name="T15" fmla="*/ 226 h 641"/>
                  <a:gd name="T16" fmla="*/ 215 w 509"/>
                  <a:gd name="T17" fmla="*/ 0 h 641"/>
                  <a:gd name="T18" fmla="*/ 372 w 509"/>
                  <a:gd name="T19" fmla="*/ 72 h 641"/>
                  <a:gd name="T20" fmla="*/ 372 w 509"/>
                  <a:gd name="T21" fmla="*/ 9 h 641"/>
                  <a:gd name="T22" fmla="*/ 509 w 509"/>
                  <a:gd name="T23" fmla="*/ 9 h 641"/>
                  <a:gd name="T24" fmla="*/ 509 w 509"/>
                  <a:gd name="T25" fmla="*/ 385 h 641"/>
                  <a:gd name="T26" fmla="*/ 448 w 509"/>
                  <a:gd name="T27" fmla="*/ 576 h 641"/>
                  <a:gd name="T28" fmla="*/ 239 w 509"/>
                  <a:gd name="T29" fmla="*/ 641 h 641"/>
                  <a:gd name="T30" fmla="*/ 24 w 509"/>
                  <a:gd name="T31" fmla="*/ 590 h 641"/>
                  <a:gd name="T32" fmla="*/ 373 w 509"/>
                  <a:gd name="T33" fmla="*/ 228 h 641"/>
                  <a:gd name="T34" fmla="*/ 373 w 509"/>
                  <a:gd name="T35" fmla="*/ 226 h 641"/>
                  <a:gd name="T36" fmla="*/ 255 w 509"/>
                  <a:gd name="T37" fmla="*/ 114 h 641"/>
                  <a:gd name="T38" fmla="*/ 137 w 509"/>
                  <a:gd name="T39" fmla="*/ 226 h 641"/>
                  <a:gd name="T40" fmla="*/ 137 w 509"/>
                  <a:gd name="T41" fmla="*/ 228 h 641"/>
                  <a:gd name="T42" fmla="*/ 255 w 509"/>
                  <a:gd name="T43" fmla="*/ 340 h 641"/>
                  <a:gd name="T44" fmla="*/ 373 w 509"/>
                  <a:gd name="T45" fmla="*/ 228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09" h="641">
                    <a:moveTo>
                      <a:pt x="24" y="590"/>
                    </a:moveTo>
                    <a:cubicBezTo>
                      <a:pt x="71" y="487"/>
                      <a:pt x="71" y="487"/>
                      <a:pt x="71" y="487"/>
                    </a:cubicBezTo>
                    <a:cubicBezTo>
                      <a:pt x="121" y="515"/>
                      <a:pt x="171" y="531"/>
                      <a:pt x="235" y="531"/>
                    </a:cubicBezTo>
                    <a:cubicBezTo>
                      <a:pt x="329" y="531"/>
                      <a:pt x="373" y="486"/>
                      <a:pt x="373" y="399"/>
                    </a:cubicBezTo>
                    <a:cubicBezTo>
                      <a:pt x="373" y="376"/>
                      <a:pt x="373" y="376"/>
                      <a:pt x="373" y="376"/>
                    </a:cubicBezTo>
                    <a:cubicBezTo>
                      <a:pt x="333" y="425"/>
                      <a:pt x="288" y="454"/>
                      <a:pt x="215" y="454"/>
                    </a:cubicBezTo>
                    <a:cubicBezTo>
                      <a:pt x="102" y="454"/>
                      <a:pt x="0" y="372"/>
                      <a:pt x="0" y="228"/>
                    </a:cubicBezTo>
                    <a:cubicBezTo>
                      <a:pt x="0" y="226"/>
                      <a:pt x="0" y="226"/>
                      <a:pt x="0" y="226"/>
                    </a:cubicBezTo>
                    <a:cubicBezTo>
                      <a:pt x="0" y="82"/>
                      <a:pt x="104" y="0"/>
                      <a:pt x="215" y="0"/>
                    </a:cubicBezTo>
                    <a:cubicBezTo>
                      <a:pt x="290" y="0"/>
                      <a:pt x="334" y="32"/>
                      <a:pt x="372" y="72"/>
                    </a:cubicBezTo>
                    <a:cubicBezTo>
                      <a:pt x="372" y="9"/>
                      <a:pt x="372" y="9"/>
                      <a:pt x="372" y="9"/>
                    </a:cubicBezTo>
                    <a:cubicBezTo>
                      <a:pt x="509" y="9"/>
                      <a:pt x="509" y="9"/>
                      <a:pt x="509" y="9"/>
                    </a:cubicBezTo>
                    <a:cubicBezTo>
                      <a:pt x="509" y="385"/>
                      <a:pt x="509" y="385"/>
                      <a:pt x="509" y="385"/>
                    </a:cubicBezTo>
                    <a:cubicBezTo>
                      <a:pt x="509" y="472"/>
                      <a:pt x="488" y="535"/>
                      <a:pt x="448" y="576"/>
                    </a:cubicBezTo>
                    <a:cubicBezTo>
                      <a:pt x="402" y="621"/>
                      <a:pt x="333" y="641"/>
                      <a:pt x="239" y="641"/>
                    </a:cubicBezTo>
                    <a:cubicBezTo>
                      <a:pt x="160" y="641"/>
                      <a:pt x="86" y="623"/>
                      <a:pt x="24" y="590"/>
                    </a:cubicBezTo>
                    <a:close/>
                    <a:moveTo>
                      <a:pt x="373" y="228"/>
                    </a:moveTo>
                    <a:cubicBezTo>
                      <a:pt x="373" y="226"/>
                      <a:pt x="373" y="226"/>
                      <a:pt x="373" y="226"/>
                    </a:cubicBezTo>
                    <a:cubicBezTo>
                      <a:pt x="373" y="160"/>
                      <a:pt x="322" y="114"/>
                      <a:pt x="255" y="114"/>
                    </a:cubicBezTo>
                    <a:cubicBezTo>
                      <a:pt x="188" y="114"/>
                      <a:pt x="137" y="160"/>
                      <a:pt x="137" y="226"/>
                    </a:cubicBezTo>
                    <a:cubicBezTo>
                      <a:pt x="137" y="228"/>
                      <a:pt x="137" y="228"/>
                      <a:pt x="137" y="228"/>
                    </a:cubicBezTo>
                    <a:cubicBezTo>
                      <a:pt x="137" y="295"/>
                      <a:pt x="188" y="340"/>
                      <a:pt x="255" y="340"/>
                    </a:cubicBezTo>
                    <a:cubicBezTo>
                      <a:pt x="322" y="340"/>
                      <a:pt x="373" y="294"/>
                      <a:pt x="373" y="2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1">
                <a:extLst>
                  <a:ext uri="{FF2B5EF4-FFF2-40B4-BE49-F238E27FC236}">
                    <a16:creationId xmlns:a16="http://schemas.microsoft.com/office/drawing/2014/main" id="{A2A74FC7-B210-AC23-8BAD-A8CEF20144F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747450" y="942113"/>
                <a:ext cx="219424" cy="275277"/>
              </a:xfrm>
              <a:custGeom>
                <a:avLst/>
                <a:gdLst>
                  <a:gd name="T0" fmla="*/ 362 w 505"/>
                  <a:gd name="T1" fmla="*/ 0 h 633"/>
                  <a:gd name="T2" fmla="*/ 505 w 505"/>
                  <a:gd name="T3" fmla="*/ 0 h 633"/>
                  <a:gd name="T4" fmla="*/ 319 w 505"/>
                  <a:gd name="T5" fmla="*/ 497 h 633"/>
                  <a:gd name="T6" fmla="*/ 159 w 505"/>
                  <a:gd name="T7" fmla="*/ 633 h 633"/>
                  <a:gd name="T8" fmla="*/ 37 w 505"/>
                  <a:gd name="T9" fmla="*/ 599 h 633"/>
                  <a:gd name="T10" fmla="*/ 83 w 505"/>
                  <a:gd name="T11" fmla="*/ 500 h 633"/>
                  <a:gd name="T12" fmla="*/ 142 w 505"/>
                  <a:gd name="T13" fmla="*/ 519 h 633"/>
                  <a:gd name="T14" fmla="*/ 190 w 505"/>
                  <a:gd name="T15" fmla="*/ 487 h 633"/>
                  <a:gd name="T16" fmla="*/ 0 w 505"/>
                  <a:gd name="T17" fmla="*/ 0 h 633"/>
                  <a:gd name="T18" fmla="*/ 146 w 505"/>
                  <a:gd name="T19" fmla="*/ 0 h 633"/>
                  <a:gd name="T20" fmla="*/ 256 w 505"/>
                  <a:gd name="T21" fmla="*/ 331 h 633"/>
                  <a:gd name="T22" fmla="*/ 362 w 505"/>
                  <a:gd name="T23" fmla="*/ 0 h 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5" h="633">
                    <a:moveTo>
                      <a:pt x="362" y="0"/>
                    </a:moveTo>
                    <a:cubicBezTo>
                      <a:pt x="505" y="0"/>
                      <a:pt x="505" y="0"/>
                      <a:pt x="505" y="0"/>
                    </a:cubicBezTo>
                    <a:cubicBezTo>
                      <a:pt x="319" y="497"/>
                      <a:pt x="319" y="497"/>
                      <a:pt x="319" y="497"/>
                    </a:cubicBezTo>
                    <a:cubicBezTo>
                      <a:pt x="282" y="596"/>
                      <a:pt x="242" y="633"/>
                      <a:pt x="159" y="633"/>
                    </a:cubicBezTo>
                    <a:cubicBezTo>
                      <a:pt x="110" y="633"/>
                      <a:pt x="73" y="620"/>
                      <a:pt x="37" y="599"/>
                    </a:cubicBezTo>
                    <a:cubicBezTo>
                      <a:pt x="83" y="500"/>
                      <a:pt x="83" y="500"/>
                      <a:pt x="83" y="500"/>
                    </a:cubicBezTo>
                    <a:cubicBezTo>
                      <a:pt x="101" y="511"/>
                      <a:pt x="124" y="519"/>
                      <a:pt x="142" y="519"/>
                    </a:cubicBezTo>
                    <a:cubicBezTo>
                      <a:pt x="166" y="519"/>
                      <a:pt x="178" y="512"/>
                      <a:pt x="190" y="48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256" y="331"/>
                      <a:pt x="256" y="331"/>
                      <a:pt x="256" y="331"/>
                    </a:cubicBezTo>
                    <a:lnTo>
                      <a:pt x="36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2">
                <a:extLst>
                  <a:ext uri="{FF2B5EF4-FFF2-40B4-BE49-F238E27FC236}">
                    <a16:creationId xmlns:a16="http://schemas.microsoft.com/office/drawing/2014/main" id="{ACC82ECF-72D6-6ED9-EF73-7495DE192F9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005842" y="1258171"/>
                <a:ext cx="132541" cy="290348"/>
              </a:xfrm>
              <a:custGeom>
                <a:avLst/>
                <a:gdLst>
                  <a:gd name="T0" fmla="*/ 57 w 305"/>
                  <a:gd name="T1" fmla="*/ 299 h 667"/>
                  <a:gd name="T2" fmla="*/ 0 w 305"/>
                  <a:gd name="T3" fmla="*/ 299 h 667"/>
                  <a:gd name="T4" fmla="*/ 0 w 305"/>
                  <a:gd name="T5" fmla="*/ 186 h 667"/>
                  <a:gd name="T6" fmla="*/ 57 w 305"/>
                  <a:gd name="T7" fmla="*/ 186 h 667"/>
                  <a:gd name="T8" fmla="*/ 57 w 305"/>
                  <a:gd name="T9" fmla="*/ 155 h 667"/>
                  <a:gd name="T10" fmla="*/ 96 w 305"/>
                  <a:gd name="T11" fmla="*/ 38 h 667"/>
                  <a:gd name="T12" fmla="*/ 208 w 305"/>
                  <a:gd name="T13" fmla="*/ 0 h 667"/>
                  <a:gd name="T14" fmla="*/ 305 w 305"/>
                  <a:gd name="T15" fmla="*/ 13 h 667"/>
                  <a:gd name="T16" fmla="*/ 305 w 305"/>
                  <a:gd name="T17" fmla="*/ 127 h 667"/>
                  <a:gd name="T18" fmla="*/ 243 w 305"/>
                  <a:gd name="T19" fmla="*/ 115 h 667"/>
                  <a:gd name="T20" fmla="*/ 193 w 305"/>
                  <a:gd name="T21" fmla="*/ 168 h 667"/>
                  <a:gd name="T22" fmla="*/ 193 w 305"/>
                  <a:gd name="T23" fmla="*/ 187 h 667"/>
                  <a:gd name="T24" fmla="*/ 305 w 305"/>
                  <a:gd name="T25" fmla="*/ 187 h 667"/>
                  <a:gd name="T26" fmla="*/ 305 w 305"/>
                  <a:gd name="T27" fmla="*/ 299 h 667"/>
                  <a:gd name="T28" fmla="*/ 195 w 305"/>
                  <a:gd name="T29" fmla="*/ 299 h 667"/>
                  <a:gd name="T30" fmla="*/ 195 w 305"/>
                  <a:gd name="T31" fmla="*/ 667 h 667"/>
                  <a:gd name="T32" fmla="*/ 57 w 305"/>
                  <a:gd name="T33" fmla="*/ 667 h 667"/>
                  <a:gd name="T34" fmla="*/ 57 w 305"/>
                  <a:gd name="T35" fmla="*/ 299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5" h="667">
                    <a:moveTo>
                      <a:pt x="57" y="299"/>
                    </a:moveTo>
                    <a:cubicBezTo>
                      <a:pt x="0" y="299"/>
                      <a:pt x="0" y="299"/>
                      <a:pt x="0" y="299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57" y="186"/>
                      <a:pt x="57" y="186"/>
                      <a:pt x="57" y="186"/>
                    </a:cubicBezTo>
                    <a:cubicBezTo>
                      <a:pt x="57" y="155"/>
                      <a:pt x="57" y="155"/>
                      <a:pt x="57" y="155"/>
                    </a:cubicBezTo>
                    <a:cubicBezTo>
                      <a:pt x="57" y="102"/>
                      <a:pt x="71" y="63"/>
                      <a:pt x="96" y="38"/>
                    </a:cubicBezTo>
                    <a:cubicBezTo>
                      <a:pt x="122" y="12"/>
                      <a:pt x="159" y="0"/>
                      <a:pt x="208" y="0"/>
                    </a:cubicBezTo>
                    <a:cubicBezTo>
                      <a:pt x="251" y="0"/>
                      <a:pt x="280" y="5"/>
                      <a:pt x="305" y="13"/>
                    </a:cubicBezTo>
                    <a:cubicBezTo>
                      <a:pt x="305" y="127"/>
                      <a:pt x="305" y="127"/>
                      <a:pt x="305" y="127"/>
                    </a:cubicBezTo>
                    <a:cubicBezTo>
                      <a:pt x="286" y="120"/>
                      <a:pt x="267" y="115"/>
                      <a:pt x="243" y="115"/>
                    </a:cubicBezTo>
                    <a:cubicBezTo>
                      <a:pt x="211" y="115"/>
                      <a:pt x="193" y="132"/>
                      <a:pt x="193" y="168"/>
                    </a:cubicBezTo>
                    <a:cubicBezTo>
                      <a:pt x="193" y="187"/>
                      <a:pt x="193" y="187"/>
                      <a:pt x="193" y="187"/>
                    </a:cubicBezTo>
                    <a:cubicBezTo>
                      <a:pt x="305" y="187"/>
                      <a:pt x="305" y="187"/>
                      <a:pt x="305" y="187"/>
                    </a:cubicBezTo>
                    <a:cubicBezTo>
                      <a:pt x="305" y="299"/>
                      <a:pt x="305" y="299"/>
                      <a:pt x="305" y="299"/>
                    </a:cubicBezTo>
                    <a:cubicBezTo>
                      <a:pt x="195" y="299"/>
                      <a:pt x="195" y="299"/>
                      <a:pt x="195" y="299"/>
                    </a:cubicBezTo>
                    <a:cubicBezTo>
                      <a:pt x="195" y="667"/>
                      <a:pt x="195" y="667"/>
                      <a:pt x="195" y="667"/>
                    </a:cubicBezTo>
                    <a:cubicBezTo>
                      <a:pt x="57" y="667"/>
                      <a:pt x="57" y="667"/>
                      <a:pt x="57" y="667"/>
                    </a:cubicBezTo>
                    <a:lnTo>
                      <a:pt x="57" y="2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3">
                <a:extLst>
                  <a:ext uri="{FF2B5EF4-FFF2-40B4-BE49-F238E27FC236}">
                    <a16:creationId xmlns:a16="http://schemas.microsoft.com/office/drawing/2014/main" id="{22DAB937-2E79-C195-4D0E-AD10E570DD1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137497" y="1333086"/>
                <a:ext cx="228289" cy="219867"/>
              </a:xfrm>
              <a:custGeom>
                <a:avLst/>
                <a:gdLst>
                  <a:gd name="T0" fmla="*/ 0 w 525"/>
                  <a:gd name="T1" fmla="*/ 255 h 506"/>
                  <a:gd name="T2" fmla="*/ 0 w 525"/>
                  <a:gd name="T3" fmla="*/ 253 h 506"/>
                  <a:gd name="T4" fmla="*/ 263 w 525"/>
                  <a:gd name="T5" fmla="*/ 0 h 506"/>
                  <a:gd name="T6" fmla="*/ 525 w 525"/>
                  <a:gd name="T7" fmla="*/ 251 h 506"/>
                  <a:gd name="T8" fmla="*/ 525 w 525"/>
                  <a:gd name="T9" fmla="*/ 253 h 506"/>
                  <a:gd name="T10" fmla="*/ 261 w 525"/>
                  <a:gd name="T11" fmla="*/ 506 h 506"/>
                  <a:gd name="T12" fmla="*/ 0 w 525"/>
                  <a:gd name="T13" fmla="*/ 255 h 506"/>
                  <a:gd name="T14" fmla="*/ 389 w 525"/>
                  <a:gd name="T15" fmla="*/ 255 h 506"/>
                  <a:gd name="T16" fmla="*/ 389 w 525"/>
                  <a:gd name="T17" fmla="*/ 253 h 506"/>
                  <a:gd name="T18" fmla="*/ 261 w 525"/>
                  <a:gd name="T19" fmla="*/ 119 h 506"/>
                  <a:gd name="T20" fmla="*/ 135 w 525"/>
                  <a:gd name="T21" fmla="*/ 251 h 506"/>
                  <a:gd name="T22" fmla="*/ 135 w 525"/>
                  <a:gd name="T23" fmla="*/ 253 h 506"/>
                  <a:gd name="T24" fmla="*/ 263 w 525"/>
                  <a:gd name="T25" fmla="*/ 387 h 506"/>
                  <a:gd name="T26" fmla="*/ 389 w 525"/>
                  <a:gd name="T27" fmla="*/ 255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5" h="506">
                    <a:moveTo>
                      <a:pt x="0" y="255"/>
                    </a:moveTo>
                    <a:cubicBezTo>
                      <a:pt x="0" y="253"/>
                      <a:pt x="0" y="253"/>
                      <a:pt x="0" y="253"/>
                    </a:cubicBezTo>
                    <a:cubicBezTo>
                      <a:pt x="0" y="114"/>
                      <a:pt x="112" y="0"/>
                      <a:pt x="263" y="0"/>
                    </a:cubicBezTo>
                    <a:cubicBezTo>
                      <a:pt x="413" y="0"/>
                      <a:pt x="525" y="112"/>
                      <a:pt x="525" y="251"/>
                    </a:cubicBezTo>
                    <a:cubicBezTo>
                      <a:pt x="525" y="253"/>
                      <a:pt x="525" y="253"/>
                      <a:pt x="525" y="253"/>
                    </a:cubicBezTo>
                    <a:cubicBezTo>
                      <a:pt x="525" y="392"/>
                      <a:pt x="412" y="506"/>
                      <a:pt x="261" y="506"/>
                    </a:cubicBezTo>
                    <a:cubicBezTo>
                      <a:pt x="111" y="506"/>
                      <a:pt x="0" y="394"/>
                      <a:pt x="0" y="255"/>
                    </a:cubicBezTo>
                    <a:close/>
                    <a:moveTo>
                      <a:pt x="389" y="255"/>
                    </a:moveTo>
                    <a:cubicBezTo>
                      <a:pt x="389" y="253"/>
                      <a:pt x="389" y="253"/>
                      <a:pt x="389" y="253"/>
                    </a:cubicBezTo>
                    <a:cubicBezTo>
                      <a:pt x="389" y="182"/>
                      <a:pt x="337" y="119"/>
                      <a:pt x="261" y="119"/>
                    </a:cubicBezTo>
                    <a:cubicBezTo>
                      <a:pt x="183" y="119"/>
                      <a:pt x="135" y="180"/>
                      <a:pt x="135" y="251"/>
                    </a:cubicBezTo>
                    <a:cubicBezTo>
                      <a:pt x="135" y="253"/>
                      <a:pt x="135" y="253"/>
                      <a:pt x="135" y="253"/>
                    </a:cubicBezTo>
                    <a:cubicBezTo>
                      <a:pt x="135" y="325"/>
                      <a:pt x="187" y="387"/>
                      <a:pt x="263" y="387"/>
                    </a:cubicBezTo>
                    <a:cubicBezTo>
                      <a:pt x="342" y="387"/>
                      <a:pt x="389" y="326"/>
                      <a:pt x="389" y="2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4">
                <a:extLst>
                  <a:ext uri="{FF2B5EF4-FFF2-40B4-BE49-F238E27FC236}">
                    <a16:creationId xmlns:a16="http://schemas.microsoft.com/office/drawing/2014/main" id="{10B466F6-F9DE-C9E9-D98F-5CB17B8BE4D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79084" y="1331756"/>
                <a:ext cx="127665" cy="216764"/>
              </a:xfrm>
              <a:custGeom>
                <a:avLst/>
                <a:gdLst>
                  <a:gd name="T0" fmla="*/ 0 w 293"/>
                  <a:gd name="T1" fmla="*/ 13 h 498"/>
                  <a:gd name="T2" fmla="*/ 138 w 293"/>
                  <a:gd name="T3" fmla="*/ 13 h 498"/>
                  <a:gd name="T4" fmla="*/ 138 w 293"/>
                  <a:gd name="T5" fmla="*/ 110 h 498"/>
                  <a:gd name="T6" fmla="*/ 293 w 293"/>
                  <a:gd name="T7" fmla="*/ 3 h 498"/>
                  <a:gd name="T8" fmla="*/ 293 w 293"/>
                  <a:gd name="T9" fmla="*/ 147 h 498"/>
                  <a:gd name="T10" fmla="*/ 286 w 293"/>
                  <a:gd name="T11" fmla="*/ 147 h 498"/>
                  <a:gd name="T12" fmla="*/ 138 w 293"/>
                  <a:gd name="T13" fmla="*/ 318 h 498"/>
                  <a:gd name="T14" fmla="*/ 138 w 293"/>
                  <a:gd name="T15" fmla="*/ 498 h 498"/>
                  <a:gd name="T16" fmla="*/ 0 w 293"/>
                  <a:gd name="T17" fmla="*/ 498 h 498"/>
                  <a:gd name="T18" fmla="*/ 0 w 293"/>
                  <a:gd name="T19" fmla="*/ 13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3" h="498">
                    <a:moveTo>
                      <a:pt x="0" y="13"/>
                    </a:moveTo>
                    <a:cubicBezTo>
                      <a:pt x="138" y="13"/>
                      <a:pt x="138" y="13"/>
                      <a:pt x="138" y="13"/>
                    </a:cubicBezTo>
                    <a:cubicBezTo>
                      <a:pt x="138" y="110"/>
                      <a:pt x="138" y="110"/>
                      <a:pt x="138" y="110"/>
                    </a:cubicBezTo>
                    <a:cubicBezTo>
                      <a:pt x="166" y="43"/>
                      <a:pt x="211" y="0"/>
                      <a:pt x="293" y="3"/>
                    </a:cubicBezTo>
                    <a:cubicBezTo>
                      <a:pt x="293" y="147"/>
                      <a:pt x="293" y="147"/>
                      <a:pt x="293" y="147"/>
                    </a:cubicBezTo>
                    <a:cubicBezTo>
                      <a:pt x="286" y="147"/>
                      <a:pt x="286" y="147"/>
                      <a:pt x="286" y="147"/>
                    </a:cubicBezTo>
                    <a:cubicBezTo>
                      <a:pt x="194" y="147"/>
                      <a:pt x="138" y="203"/>
                      <a:pt x="138" y="318"/>
                    </a:cubicBezTo>
                    <a:cubicBezTo>
                      <a:pt x="138" y="498"/>
                      <a:pt x="138" y="498"/>
                      <a:pt x="138" y="498"/>
                    </a:cubicBezTo>
                    <a:cubicBezTo>
                      <a:pt x="0" y="498"/>
                      <a:pt x="0" y="498"/>
                      <a:pt x="0" y="498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5">
                <a:extLst>
                  <a:ext uri="{FF2B5EF4-FFF2-40B4-BE49-F238E27FC236}">
                    <a16:creationId xmlns:a16="http://schemas.microsoft.com/office/drawing/2014/main" id="{AD3E18E3-90EA-4D54-E039-6221DAC5595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582993" y="1334859"/>
                <a:ext cx="194157" cy="217207"/>
              </a:xfrm>
              <a:custGeom>
                <a:avLst/>
                <a:gdLst>
                  <a:gd name="T0" fmla="*/ 0 w 446"/>
                  <a:gd name="T1" fmla="*/ 351 h 500"/>
                  <a:gd name="T2" fmla="*/ 0 w 446"/>
                  <a:gd name="T3" fmla="*/ 349 h 500"/>
                  <a:gd name="T4" fmla="*/ 195 w 446"/>
                  <a:gd name="T5" fmla="*/ 195 h 500"/>
                  <a:gd name="T6" fmla="*/ 314 w 446"/>
                  <a:gd name="T7" fmla="*/ 215 h 500"/>
                  <a:gd name="T8" fmla="*/ 314 w 446"/>
                  <a:gd name="T9" fmla="*/ 206 h 500"/>
                  <a:gd name="T10" fmla="*/ 210 w 446"/>
                  <a:gd name="T11" fmla="*/ 118 h 500"/>
                  <a:gd name="T12" fmla="*/ 76 w 446"/>
                  <a:gd name="T13" fmla="*/ 144 h 500"/>
                  <a:gd name="T14" fmla="*/ 42 w 446"/>
                  <a:gd name="T15" fmla="*/ 39 h 500"/>
                  <a:gd name="T16" fmla="*/ 230 w 446"/>
                  <a:gd name="T17" fmla="*/ 0 h 500"/>
                  <a:gd name="T18" fmla="*/ 394 w 446"/>
                  <a:gd name="T19" fmla="*/ 54 h 500"/>
                  <a:gd name="T20" fmla="*/ 446 w 446"/>
                  <a:gd name="T21" fmla="*/ 209 h 500"/>
                  <a:gd name="T22" fmla="*/ 446 w 446"/>
                  <a:gd name="T23" fmla="*/ 491 h 500"/>
                  <a:gd name="T24" fmla="*/ 313 w 446"/>
                  <a:gd name="T25" fmla="*/ 491 h 500"/>
                  <a:gd name="T26" fmla="*/ 313 w 446"/>
                  <a:gd name="T27" fmla="*/ 438 h 500"/>
                  <a:gd name="T28" fmla="*/ 167 w 446"/>
                  <a:gd name="T29" fmla="*/ 500 h 500"/>
                  <a:gd name="T30" fmla="*/ 0 w 446"/>
                  <a:gd name="T31" fmla="*/ 351 h 500"/>
                  <a:gd name="T32" fmla="*/ 316 w 446"/>
                  <a:gd name="T33" fmla="*/ 320 h 500"/>
                  <a:gd name="T34" fmla="*/ 316 w 446"/>
                  <a:gd name="T35" fmla="*/ 295 h 500"/>
                  <a:gd name="T36" fmla="*/ 228 w 446"/>
                  <a:gd name="T37" fmla="*/ 277 h 500"/>
                  <a:gd name="T38" fmla="*/ 133 w 446"/>
                  <a:gd name="T39" fmla="*/ 344 h 500"/>
                  <a:gd name="T40" fmla="*/ 133 w 446"/>
                  <a:gd name="T41" fmla="*/ 346 h 500"/>
                  <a:gd name="T42" fmla="*/ 208 w 446"/>
                  <a:gd name="T43" fmla="*/ 405 h 500"/>
                  <a:gd name="T44" fmla="*/ 316 w 446"/>
                  <a:gd name="T45" fmla="*/ 32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6" h="500">
                    <a:moveTo>
                      <a:pt x="0" y="351"/>
                    </a:moveTo>
                    <a:cubicBezTo>
                      <a:pt x="0" y="349"/>
                      <a:pt x="0" y="349"/>
                      <a:pt x="0" y="349"/>
                    </a:cubicBezTo>
                    <a:cubicBezTo>
                      <a:pt x="0" y="244"/>
                      <a:pt x="81" y="195"/>
                      <a:pt x="195" y="195"/>
                    </a:cubicBezTo>
                    <a:cubicBezTo>
                      <a:pt x="244" y="195"/>
                      <a:pt x="280" y="203"/>
                      <a:pt x="314" y="215"/>
                    </a:cubicBezTo>
                    <a:cubicBezTo>
                      <a:pt x="314" y="206"/>
                      <a:pt x="314" y="206"/>
                      <a:pt x="314" y="206"/>
                    </a:cubicBezTo>
                    <a:cubicBezTo>
                      <a:pt x="314" y="149"/>
                      <a:pt x="279" y="118"/>
                      <a:pt x="210" y="118"/>
                    </a:cubicBezTo>
                    <a:cubicBezTo>
                      <a:pt x="157" y="118"/>
                      <a:pt x="120" y="128"/>
                      <a:pt x="76" y="144"/>
                    </a:cubicBezTo>
                    <a:cubicBezTo>
                      <a:pt x="42" y="39"/>
                      <a:pt x="42" y="39"/>
                      <a:pt x="42" y="39"/>
                    </a:cubicBezTo>
                    <a:cubicBezTo>
                      <a:pt x="95" y="15"/>
                      <a:pt x="148" y="0"/>
                      <a:pt x="230" y="0"/>
                    </a:cubicBezTo>
                    <a:cubicBezTo>
                      <a:pt x="305" y="0"/>
                      <a:pt x="359" y="20"/>
                      <a:pt x="394" y="54"/>
                    </a:cubicBezTo>
                    <a:cubicBezTo>
                      <a:pt x="430" y="91"/>
                      <a:pt x="446" y="144"/>
                      <a:pt x="446" y="209"/>
                    </a:cubicBezTo>
                    <a:cubicBezTo>
                      <a:pt x="446" y="491"/>
                      <a:pt x="446" y="491"/>
                      <a:pt x="446" y="491"/>
                    </a:cubicBezTo>
                    <a:cubicBezTo>
                      <a:pt x="313" y="491"/>
                      <a:pt x="313" y="491"/>
                      <a:pt x="313" y="491"/>
                    </a:cubicBezTo>
                    <a:cubicBezTo>
                      <a:pt x="313" y="438"/>
                      <a:pt x="313" y="438"/>
                      <a:pt x="313" y="438"/>
                    </a:cubicBezTo>
                    <a:cubicBezTo>
                      <a:pt x="280" y="475"/>
                      <a:pt x="234" y="500"/>
                      <a:pt x="167" y="500"/>
                    </a:cubicBezTo>
                    <a:cubicBezTo>
                      <a:pt x="75" y="500"/>
                      <a:pt x="0" y="447"/>
                      <a:pt x="0" y="351"/>
                    </a:cubicBezTo>
                    <a:close/>
                    <a:moveTo>
                      <a:pt x="316" y="320"/>
                    </a:moveTo>
                    <a:cubicBezTo>
                      <a:pt x="316" y="295"/>
                      <a:pt x="316" y="295"/>
                      <a:pt x="316" y="295"/>
                    </a:cubicBezTo>
                    <a:cubicBezTo>
                      <a:pt x="292" y="284"/>
                      <a:pt x="262" y="277"/>
                      <a:pt x="228" y="277"/>
                    </a:cubicBezTo>
                    <a:cubicBezTo>
                      <a:pt x="169" y="277"/>
                      <a:pt x="133" y="301"/>
                      <a:pt x="133" y="344"/>
                    </a:cubicBezTo>
                    <a:cubicBezTo>
                      <a:pt x="133" y="346"/>
                      <a:pt x="133" y="346"/>
                      <a:pt x="133" y="346"/>
                    </a:cubicBezTo>
                    <a:cubicBezTo>
                      <a:pt x="133" y="383"/>
                      <a:pt x="164" y="405"/>
                      <a:pt x="208" y="405"/>
                    </a:cubicBezTo>
                    <a:cubicBezTo>
                      <a:pt x="272" y="405"/>
                      <a:pt x="316" y="369"/>
                      <a:pt x="316" y="3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Rectangle 26">
                <a:extLst>
                  <a:ext uri="{FF2B5EF4-FFF2-40B4-BE49-F238E27FC236}">
                    <a16:creationId xmlns:a16="http://schemas.microsoft.com/office/drawing/2014/main" id="{144E16EA-4F3F-420C-5D8D-753A1E9F0B1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01973" y="1260831"/>
                <a:ext cx="59843" cy="28768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Rectangle 27">
                <a:extLst>
                  <a:ext uri="{FF2B5EF4-FFF2-40B4-BE49-F238E27FC236}">
                    <a16:creationId xmlns:a16="http://schemas.microsoft.com/office/drawing/2014/main" id="{E009FD22-AB72-D26D-205F-29DF66B5BFF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86639" y="1260831"/>
                <a:ext cx="59399" cy="28768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FB305569-AB33-7799-ED76-68F103CE5B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556230" y="767096"/>
              <a:ext cx="634181" cy="18986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C4D5431-76CB-4561-B2E0-664C3E75E88C}"/>
                </a:ext>
              </a:extLst>
            </p:cNvPr>
            <p:cNvGrpSpPr/>
            <p:nvPr userDrawn="1"/>
          </p:nvGrpSpPr>
          <p:grpSpPr>
            <a:xfrm>
              <a:off x="11701122" y="936748"/>
              <a:ext cx="321494" cy="1552800"/>
              <a:chOff x="7313961" y="501936"/>
              <a:chExt cx="323594" cy="1566108"/>
            </a:xfrm>
          </p:grpSpPr>
          <p:sp>
            <p:nvSpPr>
              <p:cNvPr id="79" name="Freeform 29">
                <a:extLst>
                  <a:ext uri="{FF2B5EF4-FFF2-40B4-BE49-F238E27FC236}">
                    <a16:creationId xmlns:a16="http://schemas.microsoft.com/office/drawing/2014/main" id="{9EB7EA56-59D4-7E58-E9A3-5C4585DF00F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83556" y="1311808"/>
                <a:ext cx="249567" cy="247350"/>
              </a:xfrm>
              <a:custGeom>
                <a:avLst/>
                <a:gdLst>
                  <a:gd name="T0" fmla="*/ 0 w 574"/>
                  <a:gd name="T1" fmla="*/ 229 h 569"/>
                  <a:gd name="T2" fmla="*/ 90 w 574"/>
                  <a:gd name="T3" fmla="*/ 413 h 569"/>
                  <a:gd name="T4" fmla="*/ 90 w 574"/>
                  <a:gd name="T5" fmla="*/ 413 h 569"/>
                  <a:gd name="T6" fmla="*/ 90 w 574"/>
                  <a:gd name="T7" fmla="*/ 413 h 569"/>
                  <a:gd name="T8" fmla="*/ 9 w 574"/>
                  <a:gd name="T9" fmla="*/ 413 h 569"/>
                  <a:gd name="T10" fmla="*/ 9 w 574"/>
                  <a:gd name="T11" fmla="*/ 569 h 569"/>
                  <a:gd name="T12" fmla="*/ 574 w 574"/>
                  <a:gd name="T13" fmla="*/ 569 h 569"/>
                  <a:gd name="T14" fmla="*/ 574 w 574"/>
                  <a:gd name="T15" fmla="*/ 413 h 569"/>
                  <a:gd name="T16" fmla="*/ 253 w 574"/>
                  <a:gd name="T17" fmla="*/ 413 h 569"/>
                  <a:gd name="T18" fmla="*/ 133 w 574"/>
                  <a:gd name="T19" fmla="*/ 286 h 569"/>
                  <a:gd name="T20" fmla="*/ 253 w 574"/>
                  <a:gd name="T21" fmla="*/ 155 h 569"/>
                  <a:gd name="T22" fmla="*/ 574 w 574"/>
                  <a:gd name="T23" fmla="*/ 155 h 569"/>
                  <a:gd name="T24" fmla="*/ 574 w 574"/>
                  <a:gd name="T25" fmla="*/ 0 h 569"/>
                  <a:gd name="T26" fmla="*/ 224 w 574"/>
                  <a:gd name="T27" fmla="*/ 0 h 569"/>
                  <a:gd name="T28" fmla="*/ 0 w 574"/>
                  <a:gd name="T29" fmla="*/ 229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4" h="569">
                    <a:moveTo>
                      <a:pt x="0" y="229"/>
                    </a:moveTo>
                    <a:cubicBezTo>
                      <a:pt x="0" y="294"/>
                      <a:pt x="30" y="368"/>
                      <a:pt x="90" y="413"/>
                    </a:cubicBezTo>
                    <a:cubicBezTo>
                      <a:pt x="90" y="413"/>
                      <a:pt x="90" y="413"/>
                      <a:pt x="90" y="413"/>
                    </a:cubicBezTo>
                    <a:cubicBezTo>
                      <a:pt x="90" y="413"/>
                      <a:pt x="90" y="413"/>
                      <a:pt x="90" y="413"/>
                    </a:cubicBezTo>
                    <a:cubicBezTo>
                      <a:pt x="9" y="413"/>
                      <a:pt x="9" y="413"/>
                      <a:pt x="9" y="413"/>
                    </a:cubicBezTo>
                    <a:cubicBezTo>
                      <a:pt x="9" y="569"/>
                      <a:pt x="9" y="569"/>
                      <a:pt x="9" y="569"/>
                    </a:cubicBezTo>
                    <a:cubicBezTo>
                      <a:pt x="574" y="569"/>
                      <a:pt x="574" y="569"/>
                      <a:pt x="574" y="569"/>
                    </a:cubicBezTo>
                    <a:cubicBezTo>
                      <a:pt x="574" y="413"/>
                      <a:pt x="574" y="413"/>
                      <a:pt x="574" y="413"/>
                    </a:cubicBezTo>
                    <a:cubicBezTo>
                      <a:pt x="253" y="413"/>
                      <a:pt x="253" y="413"/>
                      <a:pt x="253" y="413"/>
                    </a:cubicBezTo>
                    <a:cubicBezTo>
                      <a:pt x="195" y="413"/>
                      <a:pt x="133" y="369"/>
                      <a:pt x="133" y="286"/>
                    </a:cubicBezTo>
                    <a:cubicBezTo>
                      <a:pt x="133" y="221"/>
                      <a:pt x="178" y="155"/>
                      <a:pt x="253" y="155"/>
                    </a:cubicBezTo>
                    <a:cubicBezTo>
                      <a:pt x="574" y="155"/>
                      <a:pt x="574" y="155"/>
                      <a:pt x="574" y="155"/>
                    </a:cubicBezTo>
                    <a:cubicBezTo>
                      <a:pt x="574" y="0"/>
                      <a:pt x="574" y="0"/>
                      <a:pt x="574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94" y="0"/>
                      <a:pt x="0" y="93"/>
                      <a:pt x="0" y="22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30">
                <a:extLst>
                  <a:ext uri="{FF2B5EF4-FFF2-40B4-BE49-F238E27FC236}">
                    <a16:creationId xmlns:a16="http://schemas.microsoft.com/office/drawing/2014/main" id="{93B05BBE-DBEC-684B-B012-F63384131C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87546" y="755049"/>
                <a:ext cx="245577" cy="276163"/>
              </a:xfrm>
              <a:custGeom>
                <a:avLst/>
                <a:gdLst>
                  <a:gd name="T0" fmla="*/ 0 w 554"/>
                  <a:gd name="T1" fmla="*/ 174 h 623"/>
                  <a:gd name="T2" fmla="*/ 377 w 554"/>
                  <a:gd name="T3" fmla="*/ 311 h 623"/>
                  <a:gd name="T4" fmla="*/ 0 w 554"/>
                  <a:gd name="T5" fmla="*/ 450 h 623"/>
                  <a:gd name="T6" fmla="*/ 0 w 554"/>
                  <a:gd name="T7" fmla="*/ 623 h 623"/>
                  <a:gd name="T8" fmla="*/ 554 w 554"/>
                  <a:gd name="T9" fmla="*/ 395 h 623"/>
                  <a:gd name="T10" fmla="*/ 554 w 554"/>
                  <a:gd name="T11" fmla="*/ 228 h 623"/>
                  <a:gd name="T12" fmla="*/ 0 w 554"/>
                  <a:gd name="T13" fmla="*/ 0 h 623"/>
                  <a:gd name="T14" fmla="*/ 0 w 554"/>
                  <a:gd name="T15" fmla="*/ 174 h 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4" h="623">
                    <a:moveTo>
                      <a:pt x="0" y="174"/>
                    </a:moveTo>
                    <a:lnTo>
                      <a:pt x="377" y="311"/>
                    </a:lnTo>
                    <a:lnTo>
                      <a:pt x="0" y="450"/>
                    </a:lnTo>
                    <a:lnTo>
                      <a:pt x="0" y="623"/>
                    </a:lnTo>
                    <a:lnTo>
                      <a:pt x="554" y="395"/>
                    </a:lnTo>
                    <a:lnTo>
                      <a:pt x="554" y="228"/>
                    </a:lnTo>
                    <a:lnTo>
                      <a:pt x="0" y="0"/>
                    </a:lnTo>
                    <a:lnTo>
                      <a:pt x="0" y="1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31">
                <a:extLst>
                  <a:ext uri="{FF2B5EF4-FFF2-40B4-BE49-F238E27FC236}">
                    <a16:creationId xmlns:a16="http://schemas.microsoft.com/office/drawing/2014/main" id="{972F0292-22E7-DDB2-79F6-6703AF74768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383556" y="1583096"/>
                <a:ext cx="253999" cy="256659"/>
              </a:xfrm>
              <a:custGeom>
                <a:avLst/>
                <a:gdLst>
                  <a:gd name="T0" fmla="*/ 401 w 584"/>
                  <a:gd name="T1" fmla="*/ 110 h 590"/>
                  <a:gd name="T2" fmla="*/ 460 w 584"/>
                  <a:gd name="T3" fmla="*/ 272 h 590"/>
                  <a:gd name="T4" fmla="*/ 415 w 584"/>
                  <a:gd name="T5" fmla="*/ 397 h 590"/>
                  <a:gd name="T6" fmla="*/ 250 w 584"/>
                  <a:gd name="T7" fmla="*/ 0 h 590"/>
                  <a:gd name="T8" fmla="*/ 92 w 584"/>
                  <a:gd name="T9" fmla="*/ 68 h 590"/>
                  <a:gd name="T10" fmla="*/ 0 w 584"/>
                  <a:gd name="T11" fmla="*/ 291 h 590"/>
                  <a:gd name="T12" fmla="*/ 292 w 584"/>
                  <a:gd name="T13" fmla="*/ 590 h 590"/>
                  <a:gd name="T14" fmla="*/ 584 w 584"/>
                  <a:gd name="T15" fmla="*/ 274 h 590"/>
                  <a:gd name="T16" fmla="*/ 476 w 584"/>
                  <a:gd name="T17" fmla="*/ 12 h 590"/>
                  <a:gd name="T18" fmla="*/ 401 w 584"/>
                  <a:gd name="T19" fmla="*/ 110 h 590"/>
                  <a:gd name="T20" fmla="*/ 179 w 584"/>
                  <a:gd name="T21" fmla="*/ 408 h 590"/>
                  <a:gd name="T22" fmla="*/ 123 w 584"/>
                  <a:gd name="T23" fmla="*/ 288 h 590"/>
                  <a:gd name="T24" fmla="*/ 202 w 584"/>
                  <a:gd name="T25" fmla="*/ 168 h 590"/>
                  <a:gd name="T26" fmla="*/ 315 w 584"/>
                  <a:gd name="T27" fmla="*/ 439 h 590"/>
                  <a:gd name="T28" fmla="*/ 179 w 584"/>
                  <a:gd name="T29" fmla="*/ 408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84" h="590">
                    <a:moveTo>
                      <a:pt x="401" y="110"/>
                    </a:moveTo>
                    <a:cubicBezTo>
                      <a:pt x="449" y="175"/>
                      <a:pt x="460" y="212"/>
                      <a:pt x="460" y="272"/>
                    </a:cubicBezTo>
                    <a:cubicBezTo>
                      <a:pt x="460" y="325"/>
                      <a:pt x="444" y="367"/>
                      <a:pt x="415" y="397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189" y="9"/>
                      <a:pt x="134" y="32"/>
                      <a:pt x="92" y="68"/>
                    </a:cubicBezTo>
                    <a:cubicBezTo>
                      <a:pt x="32" y="120"/>
                      <a:pt x="0" y="197"/>
                      <a:pt x="0" y="291"/>
                    </a:cubicBezTo>
                    <a:cubicBezTo>
                      <a:pt x="0" y="462"/>
                      <a:pt x="126" y="590"/>
                      <a:pt x="292" y="590"/>
                    </a:cubicBezTo>
                    <a:cubicBezTo>
                      <a:pt x="462" y="590"/>
                      <a:pt x="584" y="462"/>
                      <a:pt x="584" y="274"/>
                    </a:cubicBezTo>
                    <a:cubicBezTo>
                      <a:pt x="584" y="169"/>
                      <a:pt x="534" y="62"/>
                      <a:pt x="476" y="12"/>
                    </a:cubicBezTo>
                    <a:lnTo>
                      <a:pt x="401" y="110"/>
                    </a:lnTo>
                    <a:close/>
                    <a:moveTo>
                      <a:pt x="179" y="408"/>
                    </a:moveTo>
                    <a:cubicBezTo>
                      <a:pt x="144" y="381"/>
                      <a:pt x="123" y="339"/>
                      <a:pt x="123" y="288"/>
                    </a:cubicBezTo>
                    <a:cubicBezTo>
                      <a:pt x="123" y="232"/>
                      <a:pt x="155" y="190"/>
                      <a:pt x="202" y="168"/>
                    </a:cubicBezTo>
                    <a:cubicBezTo>
                      <a:pt x="315" y="439"/>
                      <a:pt x="315" y="439"/>
                      <a:pt x="315" y="439"/>
                    </a:cubicBezTo>
                    <a:cubicBezTo>
                      <a:pt x="257" y="447"/>
                      <a:pt x="212" y="432"/>
                      <a:pt x="179" y="40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32">
                <a:extLst>
                  <a:ext uri="{FF2B5EF4-FFF2-40B4-BE49-F238E27FC236}">
                    <a16:creationId xmlns:a16="http://schemas.microsoft.com/office/drawing/2014/main" id="{8FB3E4DF-D685-E83E-C831-3D30D648641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13961" y="1846404"/>
                <a:ext cx="319161" cy="221640"/>
              </a:xfrm>
              <a:custGeom>
                <a:avLst/>
                <a:gdLst>
                  <a:gd name="T0" fmla="*/ 580 w 720"/>
                  <a:gd name="T1" fmla="*/ 0 h 500"/>
                  <a:gd name="T2" fmla="*/ 580 w 720"/>
                  <a:gd name="T3" fmla="*/ 346 h 500"/>
                  <a:gd name="T4" fmla="*/ 0 w 720"/>
                  <a:gd name="T5" fmla="*/ 346 h 500"/>
                  <a:gd name="T6" fmla="*/ 0 w 720"/>
                  <a:gd name="T7" fmla="*/ 500 h 500"/>
                  <a:gd name="T8" fmla="*/ 720 w 720"/>
                  <a:gd name="T9" fmla="*/ 500 h 500"/>
                  <a:gd name="T10" fmla="*/ 720 w 720"/>
                  <a:gd name="T11" fmla="*/ 0 h 500"/>
                  <a:gd name="T12" fmla="*/ 580 w 720"/>
                  <a:gd name="T13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0" h="500">
                    <a:moveTo>
                      <a:pt x="580" y="0"/>
                    </a:moveTo>
                    <a:lnTo>
                      <a:pt x="580" y="346"/>
                    </a:lnTo>
                    <a:lnTo>
                      <a:pt x="0" y="346"/>
                    </a:lnTo>
                    <a:lnTo>
                      <a:pt x="0" y="500"/>
                    </a:lnTo>
                    <a:lnTo>
                      <a:pt x="720" y="500"/>
                    </a:lnTo>
                    <a:lnTo>
                      <a:pt x="720" y="0"/>
                    </a:lnTo>
                    <a:lnTo>
                      <a:pt x="5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33">
                <a:extLst>
                  <a:ext uri="{FF2B5EF4-FFF2-40B4-BE49-F238E27FC236}">
                    <a16:creationId xmlns:a16="http://schemas.microsoft.com/office/drawing/2014/main" id="{7E51460F-8A6D-E455-ADF5-BF3600A7DAC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383556" y="501936"/>
                <a:ext cx="253999" cy="263752"/>
              </a:xfrm>
              <a:custGeom>
                <a:avLst/>
                <a:gdLst>
                  <a:gd name="T0" fmla="*/ 584 w 584"/>
                  <a:gd name="T1" fmla="*/ 304 h 607"/>
                  <a:gd name="T2" fmla="*/ 292 w 584"/>
                  <a:gd name="T3" fmla="*/ 607 h 607"/>
                  <a:gd name="T4" fmla="*/ 0 w 584"/>
                  <a:gd name="T5" fmla="*/ 302 h 607"/>
                  <a:gd name="T6" fmla="*/ 292 w 584"/>
                  <a:gd name="T7" fmla="*/ 0 h 607"/>
                  <a:gd name="T8" fmla="*/ 584 w 584"/>
                  <a:gd name="T9" fmla="*/ 304 h 607"/>
                  <a:gd name="T10" fmla="*/ 133 w 584"/>
                  <a:gd name="T11" fmla="*/ 304 h 607"/>
                  <a:gd name="T12" fmla="*/ 292 w 584"/>
                  <a:gd name="T13" fmla="*/ 454 h 607"/>
                  <a:gd name="T14" fmla="*/ 451 w 584"/>
                  <a:gd name="T15" fmla="*/ 302 h 607"/>
                  <a:gd name="T16" fmla="*/ 292 w 584"/>
                  <a:gd name="T17" fmla="*/ 153 h 607"/>
                  <a:gd name="T18" fmla="*/ 133 w 584"/>
                  <a:gd name="T19" fmla="*/ 304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4" h="607">
                    <a:moveTo>
                      <a:pt x="584" y="304"/>
                    </a:moveTo>
                    <a:cubicBezTo>
                      <a:pt x="584" y="474"/>
                      <a:pt x="457" y="607"/>
                      <a:pt x="292" y="607"/>
                    </a:cubicBezTo>
                    <a:cubicBezTo>
                      <a:pt x="128" y="607"/>
                      <a:pt x="0" y="473"/>
                      <a:pt x="0" y="302"/>
                    </a:cubicBezTo>
                    <a:cubicBezTo>
                      <a:pt x="0" y="133"/>
                      <a:pt x="126" y="0"/>
                      <a:pt x="292" y="0"/>
                    </a:cubicBezTo>
                    <a:cubicBezTo>
                      <a:pt x="455" y="0"/>
                      <a:pt x="584" y="133"/>
                      <a:pt x="584" y="304"/>
                    </a:cubicBezTo>
                    <a:moveTo>
                      <a:pt x="133" y="304"/>
                    </a:moveTo>
                    <a:cubicBezTo>
                      <a:pt x="133" y="391"/>
                      <a:pt x="198" y="454"/>
                      <a:pt x="292" y="454"/>
                    </a:cubicBezTo>
                    <a:cubicBezTo>
                      <a:pt x="381" y="454"/>
                      <a:pt x="451" y="387"/>
                      <a:pt x="451" y="302"/>
                    </a:cubicBezTo>
                    <a:cubicBezTo>
                      <a:pt x="451" y="216"/>
                      <a:pt x="383" y="153"/>
                      <a:pt x="292" y="153"/>
                    </a:cubicBezTo>
                    <a:cubicBezTo>
                      <a:pt x="203" y="153"/>
                      <a:pt x="133" y="219"/>
                      <a:pt x="133" y="304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34">
                <a:extLst>
                  <a:ext uri="{FF2B5EF4-FFF2-40B4-BE49-F238E27FC236}">
                    <a16:creationId xmlns:a16="http://schemas.microsoft.com/office/drawing/2014/main" id="{9296505E-2DA9-07F7-31C5-6D802244B0F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383556" y="1021017"/>
                <a:ext cx="253999" cy="263752"/>
              </a:xfrm>
              <a:custGeom>
                <a:avLst/>
                <a:gdLst>
                  <a:gd name="T0" fmla="*/ 584 w 584"/>
                  <a:gd name="T1" fmla="*/ 305 h 607"/>
                  <a:gd name="T2" fmla="*/ 292 w 584"/>
                  <a:gd name="T3" fmla="*/ 607 h 607"/>
                  <a:gd name="T4" fmla="*/ 0 w 584"/>
                  <a:gd name="T5" fmla="*/ 303 h 607"/>
                  <a:gd name="T6" fmla="*/ 292 w 584"/>
                  <a:gd name="T7" fmla="*/ 0 h 607"/>
                  <a:gd name="T8" fmla="*/ 584 w 584"/>
                  <a:gd name="T9" fmla="*/ 305 h 607"/>
                  <a:gd name="T10" fmla="*/ 133 w 584"/>
                  <a:gd name="T11" fmla="*/ 305 h 607"/>
                  <a:gd name="T12" fmla="*/ 292 w 584"/>
                  <a:gd name="T13" fmla="*/ 454 h 607"/>
                  <a:gd name="T14" fmla="*/ 451 w 584"/>
                  <a:gd name="T15" fmla="*/ 303 h 607"/>
                  <a:gd name="T16" fmla="*/ 292 w 584"/>
                  <a:gd name="T17" fmla="*/ 153 h 607"/>
                  <a:gd name="T18" fmla="*/ 133 w 584"/>
                  <a:gd name="T19" fmla="*/ 305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4" h="607">
                    <a:moveTo>
                      <a:pt x="584" y="305"/>
                    </a:moveTo>
                    <a:cubicBezTo>
                      <a:pt x="584" y="474"/>
                      <a:pt x="457" y="607"/>
                      <a:pt x="292" y="607"/>
                    </a:cubicBezTo>
                    <a:cubicBezTo>
                      <a:pt x="128" y="607"/>
                      <a:pt x="0" y="474"/>
                      <a:pt x="0" y="303"/>
                    </a:cubicBezTo>
                    <a:cubicBezTo>
                      <a:pt x="0" y="133"/>
                      <a:pt x="126" y="0"/>
                      <a:pt x="292" y="0"/>
                    </a:cubicBezTo>
                    <a:cubicBezTo>
                      <a:pt x="455" y="0"/>
                      <a:pt x="584" y="134"/>
                      <a:pt x="584" y="305"/>
                    </a:cubicBezTo>
                    <a:moveTo>
                      <a:pt x="133" y="305"/>
                    </a:moveTo>
                    <a:cubicBezTo>
                      <a:pt x="133" y="391"/>
                      <a:pt x="198" y="454"/>
                      <a:pt x="292" y="454"/>
                    </a:cubicBezTo>
                    <a:cubicBezTo>
                      <a:pt x="381" y="454"/>
                      <a:pt x="451" y="388"/>
                      <a:pt x="451" y="303"/>
                    </a:cubicBezTo>
                    <a:cubicBezTo>
                      <a:pt x="451" y="216"/>
                      <a:pt x="383" y="153"/>
                      <a:pt x="292" y="153"/>
                    </a:cubicBezTo>
                    <a:cubicBezTo>
                      <a:pt x="203" y="153"/>
                      <a:pt x="133" y="220"/>
                      <a:pt x="133" y="305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384158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Background pattern&#10;&#10;Description automatically generated">
            <a:extLst>
              <a:ext uri="{FF2B5EF4-FFF2-40B4-BE49-F238E27FC236}">
                <a16:creationId xmlns:a16="http://schemas.microsoft.com/office/drawing/2014/main" id="{C08B439B-E84A-4380-B725-5C2E2A3578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5"/>
            <a:ext cx="12188825" cy="68579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813522-5B75-F893-0706-7E3AB7106A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00"/>
          <a:stretch/>
        </p:blipFill>
        <p:spPr>
          <a:xfrm flipH="1">
            <a:off x="7616825" y="34"/>
            <a:ext cx="4572000" cy="68579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C3EB64-A851-71DD-8882-1FDB7C2E99CB}"/>
              </a:ext>
            </a:extLst>
          </p:cNvPr>
          <p:cNvSpPr txBox="1"/>
          <p:nvPr userDrawn="1"/>
        </p:nvSpPr>
        <p:spPr>
          <a:xfrm>
            <a:off x="1603354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2025 Lenovo Internal. All rights reserved.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6E4C2BE-620B-6B7D-1426-F9CB0B9DB68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C002FA1-87AB-10E7-DF14-BCD2904245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AFC16D85-BEED-1820-DFF9-5D8B0AACAC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1F2566FE-64C0-16F6-945D-2961668799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D3B60C47-FE53-B519-B5B0-91907EAADB5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51BD7309-4598-0B4D-F955-25A4778655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3AB317A1-606F-084E-CD32-A64A53D259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3ECEF077-D5E5-A906-C26A-748935BA5E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750333" y="1549491"/>
            <a:ext cx="6263640" cy="2405203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8987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lang="en-US" sz="6000" b="1" kern="1200" cap="none" spc="-150" baseline="0" dirty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750333" y="4328649"/>
            <a:ext cx="6263640" cy="32701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500" spc="0" baseline="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22F89-ADF9-0A52-8877-914CA372E2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6921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White_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Background pattern&#10;&#10;Description automatically generated">
            <a:extLst>
              <a:ext uri="{FF2B5EF4-FFF2-40B4-BE49-F238E27FC236}">
                <a16:creationId xmlns:a16="http://schemas.microsoft.com/office/drawing/2014/main" id="{D5C4C27E-C20F-40CB-85CF-27223BC9C5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5"/>
            <a:ext cx="12188825" cy="6857929"/>
          </a:xfrm>
          <a:prstGeom prst="rect">
            <a:avLst/>
          </a:prstGeom>
        </p:spPr>
      </p:pic>
      <p:pic>
        <p:nvPicPr>
          <p:cNvPr id="4" name="Picture 3" descr="A person in a white dress&#10;&#10;Description automatically generated with low confidence">
            <a:extLst>
              <a:ext uri="{FF2B5EF4-FFF2-40B4-BE49-F238E27FC236}">
                <a16:creationId xmlns:a16="http://schemas.microsoft.com/office/drawing/2014/main" id="{1852C0BD-7572-C8B3-D29B-44B7409BB26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6825" y="0"/>
            <a:ext cx="4572000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C3EB64-A851-71DD-8882-1FDB7C2E99CB}"/>
              </a:ext>
            </a:extLst>
          </p:cNvPr>
          <p:cNvSpPr txBox="1"/>
          <p:nvPr userDrawn="1"/>
        </p:nvSpPr>
        <p:spPr>
          <a:xfrm>
            <a:off x="1603354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2025 Lenovo Internal. All rights reserved.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6E4C2BE-620B-6B7D-1426-F9CB0B9DB68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C002FA1-87AB-10E7-DF14-BCD2904245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AFC16D85-BEED-1820-DFF9-5D8B0AACAC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1F2566FE-64C0-16F6-945D-2961668799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D3B60C47-FE53-B519-B5B0-91907EAADB5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51BD7309-4598-0B4D-F955-25A4778655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3AB317A1-606F-084E-CD32-A64A53D259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3ECEF077-D5E5-A906-C26A-748935BA5E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750333" y="1549491"/>
            <a:ext cx="6263640" cy="2405203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8987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lang="en-US" sz="6000" b="1" kern="1200" cap="none" spc="-150" baseline="0" dirty="0">
                <a:solidFill>
                  <a:schemeClr val="accent4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750333" y="4328649"/>
            <a:ext cx="6263640" cy="32701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500" spc="0" baseline="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22F89-ADF9-0A52-8877-914CA372E2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7803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Background pattern&#10;&#10;Description automatically generated">
            <a:extLst>
              <a:ext uri="{FF2B5EF4-FFF2-40B4-BE49-F238E27FC236}">
                <a16:creationId xmlns:a16="http://schemas.microsoft.com/office/drawing/2014/main" id="{BCB70D7F-DA6D-4CCD-81E9-90248EF641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1"/>
            <a:ext cx="12188825" cy="685792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E412EDD-C562-F92D-41A2-18849B2F30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16825" y="35"/>
            <a:ext cx="4572000" cy="68579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0D814F-EE5B-C084-7424-D39C0DE54FF7}"/>
              </a:ext>
            </a:extLst>
          </p:cNvPr>
          <p:cNvSpPr txBox="1"/>
          <p:nvPr userDrawn="1"/>
        </p:nvSpPr>
        <p:spPr>
          <a:xfrm>
            <a:off x="1603354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2025 Lenovo Internal. All rights reserved.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498D60-2F6C-6ADE-BB9A-D957660E073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8414641-DA5A-BDF2-889C-1430A63E35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6CAA72E6-FAE3-6740-34C0-7A08091254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0EE70422-5E10-8634-79CC-15428116CD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F9B9866C-878A-3BAE-D601-6317EEEB78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20DD7C9B-A88C-7ECB-27AE-CB4579CDB9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84B2859-A58F-9171-5328-94CFD162F58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DC1829C2-6CD9-FE35-3F45-EEC10E2F16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750334" y="1549491"/>
            <a:ext cx="6263640" cy="2405203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60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750334" y="4328649"/>
            <a:ext cx="6263640" cy="327013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500" spc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1CC465-FDF1-C0A2-5A83-FB03B2F0F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38199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Black_A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Background pattern&#10;&#10;Description automatically generated">
            <a:extLst>
              <a:ext uri="{FF2B5EF4-FFF2-40B4-BE49-F238E27FC236}">
                <a16:creationId xmlns:a16="http://schemas.microsoft.com/office/drawing/2014/main" id="{D2ED0643-8C31-4A20-AE73-693EFF6654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5"/>
            <a:ext cx="12188825" cy="6857929"/>
          </a:xfrm>
          <a:prstGeom prst="rect">
            <a:avLst/>
          </a:prstGeom>
        </p:spPr>
      </p:pic>
      <p:pic>
        <p:nvPicPr>
          <p:cNvPr id="28" name="Picture 27" descr="A picture containing tree, plant&#10;&#10;Description automatically generated">
            <a:extLst>
              <a:ext uri="{FF2B5EF4-FFF2-40B4-BE49-F238E27FC236}">
                <a16:creationId xmlns:a16="http://schemas.microsoft.com/office/drawing/2014/main" id="{9C99B980-13C4-5E34-911C-94CDEEA606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6825" y="0"/>
            <a:ext cx="4572000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0D814F-EE5B-C084-7424-D39C0DE54FF7}"/>
              </a:ext>
            </a:extLst>
          </p:cNvPr>
          <p:cNvSpPr txBox="1"/>
          <p:nvPr userDrawn="1"/>
        </p:nvSpPr>
        <p:spPr>
          <a:xfrm>
            <a:off x="1603354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2025 Lenovo Internal. All rights reserved.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498D60-2F6C-6ADE-BB9A-D957660E073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8414641-DA5A-BDF2-889C-1430A63E35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6CAA72E6-FAE3-6740-34C0-7A08091254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0EE70422-5E10-8634-79CC-15428116CD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F9B9866C-878A-3BAE-D601-6317EEEB78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20DD7C9B-A88C-7ECB-27AE-CB4579CDB9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084B2859-A58F-9171-5328-94CFD162F58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DC1829C2-6CD9-FE35-3F45-EEC10E2F16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750334" y="1549491"/>
            <a:ext cx="6263640" cy="2405203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60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750334" y="4328649"/>
            <a:ext cx="6263640" cy="327013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500" spc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1CC465-FDF1-C0A2-5A83-FB03B2F0F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906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760412" y="442528"/>
            <a:ext cx="10668001" cy="418576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A0C0A2-1C95-CF60-15E7-57B445A899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E9A081-1377-8880-90A9-B7F2B691DA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3677" y="6346633"/>
            <a:ext cx="3875852" cy="26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9585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602289" y="6401580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2025 Lenovo Internal. All rights reserved.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9529" y="6400800"/>
            <a:ext cx="438912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8E58A1D-41DA-DC58-93FB-1ED0F2D56A4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60413" y="6348283"/>
            <a:ext cx="777240" cy="259316"/>
            <a:chOff x="547688" y="952500"/>
            <a:chExt cx="12190413" cy="4067175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BC243CA-E9F6-42B7-4EBD-174C6A6167E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AF0893DC-4B4F-34BC-2BE3-54AE043B95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2E9ED647-0AE4-33D4-5156-46F4EDDDEC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05BD8F00-F164-080D-BE9D-F8D1C4DFAED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5270BA00-DD8B-D870-AA01-525F7B1325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8214A0A3-3CC6-58A0-8F76-87CEE5EF1B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D4ACFFF1-B65B-C5F8-C71D-FED0359A30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302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750" r:id="rId2"/>
    <p:sldLayoutId id="2147483723" r:id="rId3"/>
    <p:sldLayoutId id="2147483751" r:id="rId4"/>
    <p:sldLayoutId id="2147483670" r:id="rId5"/>
    <p:sldLayoutId id="2147483752" r:id="rId6"/>
    <p:sldLayoutId id="2147483740" r:id="rId7"/>
    <p:sldLayoutId id="2147483753" r:id="rId8"/>
    <p:sldLayoutId id="2147483654" r:id="rId9"/>
    <p:sldLayoutId id="2147483725" r:id="rId10"/>
    <p:sldLayoutId id="2147483738" r:id="rId11"/>
    <p:sldLayoutId id="2147483739" r:id="rId12"/>
    <p:sldLayoutId id="2147483661" r:id="rId13"/>
    <p:sldLayoutId id="2147483757" r:id="rId14"/>
    <p:sldLayoutId id="2147483758" r:id="rId15"/>
    <p:sldLayoutId id="2147483759" r:id="rId16"/>
    <p:sldLayoutId id="2147483761" r:id="rId17"/>
    <p:sldLayoutId id="2147483726" r:id="rId18"/>
    <p:sldLayoutId id="2147483673" r:id="rId19"/>
    <p:sldLayoutId id="2147483727" r:id="rId20"/>
    <p:sldLayoutId id="2147483662" r:id="rId21"/>
    <p:sldLayoutId id="2147483728" r:id="rId22"/>
    <p:sldLayoutId id="2147483736" r:id="rId23"/>
    <p:sldLayoutId id="2147483737" r:id="rId24"/>
    <p:sldLayoutId id="2147483691" r:id="rId25"/>
    <p:sldLayoutId id="2147483729" r:id="rId26"/>
    <p:sldLayoutId id="2147483755" r:id="rId27"/>
    <p:sldLayoutId id="2147483749" r:id="rId28"/>
    <p:sldLayoutId id="2147483756" r:id="rId29"/>
    <p:sldLayoutId id="2147483711" r:id="rId30"/>
    <p:sldLayoutId id="2147483731" r:id="rId31"/>
    <p:sldLayoutId id="2147483746" r:id="rId32"/>
    <p:sldLayoutId id="2147483722" r:id="rId33"/>
    <p:sldLayoutId id="2147483732" r:id="rId34"/>
    <p:sldLayoutId id="2147483657" r:id="rId35"/>
    <p:sldLayoutId id="2147483733" r:id="rId36"/>
    <p:sldLayoutId id="2147483659" r:id="rId37"/>
    <p:sldLayoutId id="2147483734" r:id="rId38"/>
    <p:sldLayoutId id="2147483748" r:id="rId39"/>
    <p:sldLayoutId id="2147483747" r:id="rId40"/>
  </p:sldLayoutIdLst>
  <p:transition spd="med"/>
  <p:hf hdr="0" ftr="0" dt="0"/>
  <p:txStyles>
    <p:titleStyle>
      <a:lvl1pPr algn="ctr" defTabSz="1218987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ClrTx/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90427" indent="-380933" algn="l" defTabSz="1218987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523733" indent="-304747" algn="l" defTabSz="1218987" rtl="0" eaLnBrk="1" latinLnBrk="0" hangingPunct="1">
        <a:spcBef>
          <a:spcPct val="20000"/>
        </a:spcBef>
        <a:buClrTx/>
        <a:buFont typeface="Arial" panose="020B0604020202020204" pitchFamily="34" charset="0"/>
        <a:buChar char="-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ClrTx/>
        <a:buFont typeface="Arial" panose="020B0604020202020204" pitchFamily="34" charset="0"/>
        <a:buChar char="-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ClrTx/>
        <a:buFont typeface="Arial" panose="020B0604020202020204" pitchFamily="34" charset="0"/>
        <a:buChar char="-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0" userDrawn="1">
          <p15:clr>
            <a:srgbClr val="F26B43"/>
          </p15:clr>
        </p15:guide>
        <p15:guide id="2" pos="6719" userDrawn="1">
          <p15:clr>
            <a:srgbClr val="F26B43"/>
          </p15:clr>
        </p15:guide>
        <p15:guide id="3" orient="horz" pos="2880" userDrawn="1">
          <p15:clr>
            <a:srgbClr val="F26B43"/>
          </p15:clr>
        </p15:guide>
        <p15:guide id="4" pos="3839" userDrawn="1">
          <p15:clr>
            <a:srgbClr val="F26B43"/>
          </p15:clr>
        </p15:guide>
        <p15:guide id="5" pos="5279" userDrawn="1">
          <p15:clr>
            <a:srgbClr val="F26B43"/>
          </p15:clr>
        </p15:guide>
        <p15:guide id="6" pos="2399" userDrawn="1">
          <p15:clr>
            <a:srgbClr val="F26B43"/>
          </p15:clr>
        </p15:guide>
        <p15:guide id="7" pos="959" userDrawn="1">
          <p15:clr>
            <a:srgbClr val="F26B43"/>
          </p15:clr>
        </p15:guide>
        <p15:guide id="8" pos="7199" userDrawn="1">
          <p15:clr>
            <a:srgbClr val="FDE53C"/>
          </p15:clr>
        </p15:guide>
        <p15:guide id="9" pos="6239" userDrawn="1">
          <p15:clr>
            <a:srgbClr val="FDE53C"/>
          </p15:clr>
        </p15:guide>
        <p15:guide id="10" pos="5759" userDrawn="1">
          <p15:clr>
            <a:srgbClr val="FDE53C"/>
          </p15:clr>
        </p15:guide>
        <p15:guide id="11" pos="4319" userDrawn="1">
          <p15:clr>
            <a:srgbClr val="FDE53C"/>
          </p15:clr>
        </p15:guide>
        <p15:guide id="12" pos="4799" userDrawn="1">
          <p15:clr>
            <a:srgbClr val="FDE53C"/>
          </p15:clr>
        </p15:guide>
        <p15:guide id="13" pos="3335" userDrawn="1">
          <p15:clr>
            <a:srgbClr val="FDE53C"/>
          </p15:clr>
        </p15:guide>
        <p15:guide id="14" pos="2879" userDrawn="1">
          <p15:clr>
            <a:srgbClr val="FDE53C"/>
          </p15:clr>
        </p15:guide>
        <p15:guide id="15" pos="1919" userDrawn="1">
          <p15:clr>
            <a:srgbClr val="FDE53C"/>
          </p15:clr>
        </p15:guide>
        <p15:guide id="16" pos="1439" userDrawn="1">
          <p15:clr>
            <a:srgbClr val="FDE53C"/>
          </p15:clr>
        </p15:guide>
        <p15:guide id="17" pos="479" userDrawn="1">
          <p15:clr>
            <a:srgbClr val="FDE53C"/>
          </p15:clr>
        </p15:guide>
        <p15:guide id="18" orient="horz" pos="960" userDrawn="1">
          <p15:clr>
            <a:srgbClr val="FDE53C"/>
          </p15:clr>
        </p15:guide>
        <p15:guide id="19" orient="horz" pos="480" userDrawn="1">
          <p15:clr>
            <a:srgbClr val="FDE53C"/>
          </p15:clr>
        </p15:guide>
        <p15:guide id="20" orient="horz" pos="1920" userDrawn="1">
          <p15:clr>
            <a:srgbClr val="FDE53C"/>
          </p15:clr>
        </p15:guide>
        <p15:guide id="21" orient="horz" pos="2400" userDrawn="1">
          <p15:clr>
            <a:srgbClr val="FDE53C"/>
          </p15:clr>
        </p15:guide>
        <p15:guide id="22" orient="horz" pos="3360" userDrawn="1">
          <p15:clr>
            <a:srgbClr val="FDE53C"/>
          </p15:clr>
        </p15:guide>
        <p15:guide id="23" orient="horz" pos="3840" userDrawn="1">
          <p15:clr>
            <a:srgbClr val="FDE53C"/>
          </p15:clr>
        </p15:guide>
      </p15:sldGuideLst>
    </p:ext>
  </p:extLst>
</p:sldMaster>
</file>

<file path=ppt/theme/theme1.xml><?xml version="1.0" encoding="utf-8"?>
<a:theme xmlns:a="http://schemas.openxmlformats.org/drawingml/2006/main" name="Lenovo Master">
  <a:themeElements>
    <a:clrScheme name="Custom 2">
      <a:dk1>
        <a:srgbClr val="000000"/>
      </a:dk1>
      <a:lt1>
        <a:sysClr val="window" lastClr="FFFFFF"/>
      </a:lt1>
      <a:dk2>
        <a:srgbClr val="F26A52"/>
      </a:dk2>
      <a:lt2>
        <a:srgbClr val="4E444E"/>
      </a:lt2>
      <a:accent1>
        <a:srgbClr val="E1251B"/>
      </a:accent1>
      <a:accent2>
        <a:srgbClr val="871C23"/>
      </a:accent2>
      <a:accent3>
        <a:srgbClr val="D9C1D8"/>
      </a:accent3>
      <a:accent4>
        <a:srgbClr val="4D144A"/>
      </a:accent4>
      <a:accent5>
        <a:srgbClr val="C9D0F0"/>
      </a:accent5>
      <a:accent6>
        <a:srgbClr val="11184F"/>
      </a:accent6>
      <a:hlink>
        <a:srgbClr val="3046AD"/>
      </a:hlink>
      <a:folHlink>
        <a:srgbClr val="3046A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8252E"/>
        </a:solidFill>
        <a:ln>
          <a:noFill/>
        </a:ln>
      </a:spPr>
      <a:bodyPr lIns="182880" tIns="182880" rIns="182880" bIns="182880" rtlCol="0" anchor="t"/>
      <a:lstStyle>
        <a:defPPr algn="l">
          <a:defRPr sz="1600" dirty="0" err="1"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8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F65D00F-543C-4EA3-AB4F-A8FFF00EEA2C}" vid="{3B65E472-2AD6-4176-9EF6-397D86762C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activity xmlns="fbc213cb-2322-46ee-a57c-56e57332137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E8F50E37F08F4A860DB7BF64F39772" ma:contentTypeVersion="17" ma:contentTypeDescription="Create a new document." ma:contentTypeScope="" ma:versionID="0bc47b3b40c2a9c240a8f5954b50c857">
  <xsd:schema xmlns:xsd="http://www.w3.org/2001/XMLSchema" xmlns:xs="http://www.w3.org/2001/XMLSchema" xmlns:p="http://schemas.microsoft.com/office/2006/metadata/properties" xmlns:ns1="http://schemas.microsoft.com/sharepoint/v3" xmlns:ns3="fbc213cb-2322-46ee-a57c-56e573321373" xmlns:ns4="b888f069-4316-4301-b40e-a42e2759f60d" targetNamespace="http://schemas.microsoft.com/office/2006/metadata/properties" ma:root="true" ma:fieldsID="480419a303b16e7055ba22ca9498f0e2" ns1:_="" ns3:_="" ns4:_="">
    <xsd:import namespace="http://schemas.microsoft.com/sharepoint/v3"/>
    <xsd:import namespace="fbc213cb-2322-46ee-a57c-56e573321373"/>
    <xsd:import namespace="b888f069-4316-4301-b40e-a42e2759f60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c213cb-2322-46ee-a57c-56e5733213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8f069-4316-4301-b40e-a42e2759f60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6CFE95-771C-4802-B140-C778003BEB93}">
  <ds:schemaRefs>
    <ds:schemaRef ds:uri="fbc213cb-2322-46ee-a57c-56e573321373"/>
    <ds:schemaRef ds:uri="b888f069-4316-4301-b40e-a42e2759f60d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http://schemas.microsoft.com/sharepoint/v3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856E718-B9E6-4E48-9C65-E63A45B9BA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bc213cb-2322-46ee-a57c-56e573321373"/>
    <ds:schemaRef ds:uri="b888f069-4316-4301-b40e-a42e2759f6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77F4AA-1638-4FFC-8CD0-B6BBACAE18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Lenovo-16x9_Expanded_Jan2023 (1)</Template>
  <TotalTime>1991</TotalTime>
  <Words>0</Words>
  <Application>Microsoft Office PowerPoint</Application>
  <PresentationFormat>自定义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3" baseType="lpstr">
      <vt:lpstr>Arial</vt:lpstr>
      <vt:lpstr>Calibri</vt:lpstr>
      <vt:lpstr>Lenovo Master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Lenovo expanded presentation template</dc:title>
  <dc:creator>Peter HR3 Zhou</dc:creator>
  <cp:lastModifiedBy>铭俊 唐</cp:lastModifiedBy>
  <cp:revision>9</cp:revision>
  <dcterms:created xsi:type="dcterms:W3CDTF">2023-07-26T10:01:16Z</dcterms:created>
  <dcterms:modified xsi:type="dcterms:W3CDTF">2025-06-04T05:51:24Z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0x010100D7E8F50E37F08F4A860DB7BF64F39772</vt:lpwstr>
  </property>
</Properties>
</file>