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Barlow Semi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.fntdata"/><Relationship Id="rId11" Type="http://schemas.openxmlformats.org/officeDocument/2006/relationships/slide" Target="slides/slide6.xml"/><Relationship Id="rId22" Type="http://schemas.openxmlformats.org/officeDocument/2006/relationships/font" Target="fonts/BarlowSemiCondensed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Semi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rlowSemiCondense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22cdfc8d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22cdfc8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2cdfc8d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2cdfc8d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252469c8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252469c8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dcaea792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dcaea792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252469c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252469c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caea79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caea79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2cdfc8d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2cdfc8d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caea79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dcaea79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MVP: </a:t>
            </a:r>
            <a:br>
              <a:rPr lang="en"/>
            </a:br>
            <a:r>
              <a:rPr lang="en"/>
              <a:t>1. Teacher’s app: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. Click Picture.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Send to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Prediction on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Return to Phone. </a:t>
            </a:r>
            <a:br>
              <a:rPr lang="en"/>
            </a:br>
            <a:r>
              <a:rPr lang="en"/>
              <a:t>5.Display results on phone + headcount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Database updation.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Teacher’s app:</a:t>
            </a:r>
            <a:br>
              <a:rPr lang="en"/>
            </a:br>
            <a:r>
              <a:rPr lang="en"/>
              <a:t>i.. Multiple pictures/ </a:t>
            </a:r>
            <a:r>
              <a:rPr lang="en"/>
              <a:t>panorama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Push notifications - Student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i. CRUD module in the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*iii. Face detection on the viewfinder.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caea79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caea79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caea79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dcaea79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22cdfc8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22cdfc8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22cdfc8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22cdfc8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2"/>
          <p:cNvCxnSpPr/>
          <p:nvPr/>
        </p:nvCxnSpPr>
        <p:spPr>
          <a:xfrm rot="10800000">
            <a:off x="7525750" y="2940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grpSp>
        <p:nvGrpSpPr>
          <p:cNvPr id="171" name="Google Shape;171;p22"/>
          <p:cNvGrpSpPr/>
          <p:nvPr/>
        </p:nvGrpSpPr>
        <p:grpSpPr>
          <a:xfrm>
            <a:off x="889475" y="924625"/>
            <a:ext cx="9049582" cy="3541737"/>
            <a:chOff x="889475" y="924625"/>
            <a:chExt cx="9049582" cy="3541737"/>
          </a:xfrm>
        </p:grpSpPr>
        <p:pic>
          <p:nvPicPr>
            <p:cNvPr id="172" name="Google Shape;17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4108" y="924625"/>
              <a:ext cx="4824950" cy="354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2"/>
            <p:cNvSpPr txBox="1"/>
            <p:nvPr/>
          </p:nvSpPr>
          <p:spPr>
            <a:xfrm>
              <a:off x="1214500" y="1501875"/>
              <a:ext cx="1299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Computer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Vision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174" name="Google Shape;174;p22"/>
            <p:cNvCxnSpPr>
              <a:stCxn id="173" idx="3"/>
            </p:cNvCxnSpPr>
            <p:nvPr/>
          </p:nvCxnSpPr>
          <p:spPr>
            <a:xfrm>
              <a:off x="2513800" y="1917525"/>
              <a:ext cx="3774300" cy="774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B9003"/>
              </a:solidFill>
              <a:prstDash val="dash"/>
              <a:round/>
              <a:headEnd len="med" w="med" type="diamond"/>
              <a:tailEnd len="med" w="med" type="none"/>
            </a:ln>
          </p:spPr>
        </p:cxnSp>
        <p:pic>
          <p:nvPicPr>
            <p:cNvPr id="175" name="Google Shape;17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57275" y="2768708"/>
              <a:ext cx="658125" cy="703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89475" y="3855149"/>
              <a:ext cx="658125" cy="61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52988" y="3767538"/>
              <a:ext cx="646425" cy="6988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22"/>
            <p:cNvCxnSpPr>
              <a:stCxn id="173" idx="1"/>
            </p:cNvCxnSpPr>
            <p:nvPr/>
          </p:nvCxnSpPr>
          <p:spPr>
            <a:xfrm>
              <a:off x="1214500" y="1917525"/>
              <a:ext cx="479400" cy="720000"/>
            </a:xfrm>
            <a:prstGeom prst="bentConnector4">
              <a:avLst>
                <a:gd fmla="val -49671" name="adj1"/>
                <a:gd fmla="val 78865" name="adj2"/>
              </a:avLst>
            </a:prstGeom>
            <a:noFill/>
            <a:ln cap="flat" cmpd="sng" w="9525">
              <a:solidFill>
                <a:srgbClr val="FB9003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  <p:cxnSp>
          <p:nvCxnSpPr>
            <p:cNvPr id="179" name="Google Shape;179;p22"/>
            <p:cNvCxnSpPr/>
            <p:nvPr/>
          </p:nvCxnSpPr>
          <p:spPr>
            <a:xfrm flipH="1" rot="-5400000">
              <a:off x="495087" y="2977799"/>
              <a:ext cx="1214400" cy="255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B9003"/>
              </a:solidFill>
              <a:prstDash val="dash"/>
              <a:round/>
              <a:headEnd len="med" w="med" type="none"/>
              <a:tailEnd len="med" w="med" type="diamond"/>
            </a:ln>
          </p:spPr>
        </p:cxnSp>
        <p:cxnSp>
          <p:nvCxnSpPr>
            <p:cNvPr id="180" name="Google Shape;180;p22"/>
            <p:cNvCxnSpPr/>
            <p:nvPr/>
          </p:nvCxnSpPr>
          <p:spPr>
            <a:xfrm flipH="1" rot="-5400000">
              <a:off x="1503100" y="2664675"/>
              <a:ext cx="1121700" cy="773400"/>
            </a:xfrm>
            <a:prstGeom prst="bentConnector3">
              <a:avLst>
                <a:gd fmla="val -689" name="adj1"/>
              </a:avLst>
            </a:prstGeom>
            <a:noFill/>
            <a:ln cap="flat" cmpd="sng" w="9525">
              <a:solidFill>
                <a:srgbClr val="FB9003"/>
              </a:solidFill>
              <a:prstDash val="dash"/>
              <a:round/>
              <a:headEnd len="med" w="med" type="none"/>
              <a:tailEnd len="med" w="med" type="diamond"/>
            </a:ln>
          </p:spPr>
        </p:cxnSp>
      </p:grpSp>
      <p:sp>
        <p:nvSpPr>
          <p:cNvPr id="181" name="Google Shape;181;p22"/>
          <p:cNvSpPr txBox="1"/>
          <p:nvPr/>
        </p:nvSpPr>
        <p:spPr>
          <a:xfrm>
            <a:off x="425396" y="4520500"/>
            <a:ext cx="17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OpenCV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503721" y="4383250"/>
            <a:ext cx="17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Python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900426" y="3168925"/>
            <a:ext cx="20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Tensorflow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3"/>
          <p:cNvCxnSpPr/>
          <p:nvPr/>
        </p:nvCxnSpPr>
        <p:spPr>
          <a:xfrm rot="10800000">
            <a:off x="7525750" y="2940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grpSp>
        <p:nvGrpSpPr>
          <p:cNvPr id="189" name="Google Shape;189;p23"/>
          <p:cNvGrpSpPr/>
          <p:nvPr/>
        </p:nvGrpSpPr>
        <p:grpSpPr>
          <a:xfrm>
            <a:off x="1162000" y="924625"/>
            <a:ext cx="8777057" cy="3541725"/>
            <a:chOff x="1162000" y="924625"/>
            <a:chExt cx="8777057" cy="3541725"/>
          </a:xfrm>
        </p:grpSpPr>
        <p:pic>
          <p:nvPicPr>
            <p:cNvPr id="190" name="Google Shape;19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4108" y="924625"/>
              <a:ext cx="4824950" cy="354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3"/>
            <p:cNvSpPr txBox="1"/>
            <p:nvPr/>
          </p:nvSpPr>
          <p:spPr>
            <a:xfrm>
              <a:off x="1214500" y="1501875"/>
              <a:ext cx="1887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Database, Auth, Notifications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192" name="Google Shape;192;p23"/>
            <p:cNvCxnSpPr>
              <a:stCxn id="191" idx="3"/>
            </p:cNvCxnSpPr>
            <p:nvPr/>
          </p:nvCxnSpPr>
          <p:spPr>
            <a:xfrm>
              <a:off x="3101500" y="1917525"/>
              <a:ext cx="3194400" cy="1238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93F0F"/>
              </a:solidFill>
              <a:prstDash val="dash"/>
              <a:round/>
              <a:headEnd len="med" w="med" type="diamond"/>
              <a:tailEnd len="med" w="med" type="none"/>
            </a:ln>
          </p:spPr>
        </p:cxnSp>
        <p:cxnSp>
          <p:nvCxnSpPr>
            <p:cNvPr id="193" name="Google Shape;193;p23"/>
            <p:cNvCxnSpPr>
              <a:stCxn id="191" idx="1"/>
              <a:endCxn id="194" idx="1"/>
            </p:cNvCxnSpPr>
            <p:nvPr/>
          </p:nvCxnSpPr>
          <p:spPr>
            <a:xfrm flipH="1">
              <a:off x="1162000" y="1917525"/>
              <a:ext cx="52500" cy="1078200"/>
            </a:xfrm>
            <a:prstGeom prst="bentConnector3">
              <a:avLst>
                <a:gd fmla="val 553585" name="adj1"/>
              </a:avLst>
            </a:prstGeom>
            <a:noFill/>
            <a:ln cap="flat" cmpd="sng" w="9525">
              <a:solidFill>
                <a:srgbClr val="C93F0F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</p:grpSp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993" y="2536243"/>
            <a:ext cx="919150" cy="9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2081140" y="2795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Firebase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24"/>
          <p:cNvCxnSpPr/>
          <p:nvPr/>
        </p:nvCxnSpPr>
        <p:spPr>
          <a:xfrm rot="10800000">
            <a:off x="7525750" y="2940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grpSp>
        <p:nvGrpSpPr>
          <p:cNvPr id="201" name="Google Shape;201;p24"/>
          <p:cNvGrpSpPr/>
          <p:nvPr/>
        </p:nvGrpSpPr>
        <p:grpSpPr>
          <a:xfrm>
            <a:off x="988900" y="924625"/>
            <a:ext cx="8950157" cy="3541725"/>
            <a:chOff x="988900" y="924625"/>
            <a:chExt cx="8950157" cy="3541725"/>
          </a:xfrm>
        </p:grpSpPr>
        <p:pic>
          <p:nvPicPr>
            <p:cNvPr id="202" name="Google Shape;20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4108" y="924625"/>
              <a:ext cx="4824950" cy="354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4"/>
            <p:cNvSpPr txBox="1"/>
            <p:nvPr/>
          </p:nvSpPr>
          <p:spPr>
            <a:xfrm>
              <a:off x="1214500" y="1501875"/>
              <a:ext cx="1774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Version Control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204" name="Google Shape;204;p24"/>
            <p:cNvCxnSpPr>
              <a:stCxn id="203" idx="3"/>
            </p:cNvCxnSpPr>
            <p:nvPr/>
          </p:nvCxnSpPr>
          <p:spPr>
            <a:xfrm>
              <a:off x="2989000" y="1755825"/>
              <a:ext cx="3503700" cy="1708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44545"/>
              </a:solidFill>
              <a:prstDash val="dash"/>
              <a:round/>
              <a:headEnd len="med" w="med" type="diamond"/>
              <a:tailEnd len="med" w="med" type="none"/>
            </a:ln>
          </p:spPr>
        </p:cxnSp>
        <p:cxnSp>
          <p:nvCxnSpPr>
            <p:cNvPr id="205" name="Google Shape;205;p24"/>
            <p:cNvCxnSpPr>
              <a:stCxn id="203" idx="1"/>
              <a:endCxn id="206" idx="1"/>
            </p:cNvCxnSpPr>
            <p:nvPr/>
          </p:nvCxnSpPr>
          <p:spPr>
            <a:xfrm flipH="1">
              <a:off x="988900" y="1755825"/>
              <a:ext cx="225600" cy="1437300"/>
            </a:xfrm>
            <a:prstGeom prst="bentConnector3">
              <a:avLst>
                <a:gd fmla="val 205563" name="adj1"/>
              </a:avLst>
            </a:prstGeom>
            <a:noFill/>
            <a:ln cap="flat" cmpd="sng" w="9525">
              <a:solidFill>
                <a:srgbClr val="444545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</p:grp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875" y="2668500"/>
            <a:ext cx="1864975" cy="10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5"/>
          <p:cNvCxnSpPr/>
          <p:nvPr/>
        </p:nvCxnSpPr>
        <p:spPr>
          <a:xfrm flipH="1" rot="10800000">
            <a:off x="4567650" y="1842225"/>
            <a:ext cx="8700" cy="309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12" name="Google Shape;212;p25"/>
          <p:cNvSpPr/>
          <p:nvPr/>
        </p:nvSpPr>
        <p:spPr>
          <a:xfrm>
            <a:off x="3797400" y="2104375"/>
            <a:ext cx="1549200" cy="13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4015408" y="3681675"/>
            <a:ext cx="1098300" cy="93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3071700" y="958437"/>
            <a:ext cx="300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4A86E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THANK YOU</a:t>
            </a:r>
            <a:endParaRPr b="1" sz="4500">
              <a:solidFill>
                <a:srgbClr val="4A86E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888" y="3754400"/>
            <a:ext cx="1002224" cy="8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2344500" y="2071938"/>
            <a:ext cx="445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bhishek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Joshi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Jerin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Mathew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Praharsh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Bhatt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Pruthviben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Patel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Ram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Raghu Sankar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5"/>
          <p:cNvCxnSpPr>
            <a:stCxn id="214" idx="0"/>
          </p:cNvCxnSpPr>
          <p:nvPr/>
        </p:nvCxnSpPr>
        <p:spPr>
          <a:xfrm rot="10800000">
            <a:off x="4571100" y="-201063"/>
            <a:ext cx="900" cy="11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4"/>
          <p:cNvGrpSpPr/>
          <p:nvPr/>
        </p:nvGrpSpPr>
        <p:grpSpPr>
          <a:xfrm>
            <a:off x="1796788" y="1832500"/>
            <a:ext cx="5550424" cy="3466800"/>
            <a:chOff x="1796788" y="1908700"/>
            <a:chExt cx="5550424" cy="3466800"/>
          </a:xfrm>
        </p:grpSpPr>
        <p:pic>
          <p:nvPicPr>
            <p:cNvPr id="59" name="Google Shape;5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96788" y="1908700"/>
              <a:ext cx="5550424" cy="3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4"/>
            <p:cNvSpPr/>
            <p:nvPr/>
          </p:nvSpPr>
          <p:spPr>
            <a:xfrm>
              <a:off x="2923675" y="3658450"/>
              <a:ext cx="409800" cy="441000"/>
            </a:xfrm>
            <a:prstGeom prst="rect">
              <a:avLst/>
            </a:prstGeom>
            <a:noFill/>
            <a:ln cap="flat" cmpd="sng" w="28575">
              <a:solidFill>
                <a:srgbClr val="17A7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393200" y="3540150"/>
              <a:ext cx="409800" cy="441000"/>
            </a:xfrm>
            <a:prstGeom prst="rect">
              <a:avLst/>
            </a:prstGeom>
            <a:noFill/>
            <a:ln cap="flat" cmpd="sng" w="28575">
              <a:solidFill>
                <a:srgbClr val="17A7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3754425" y="3658450"/>
              <a:ext cx="409800" cy="441000"/>
            </a:xfrm>
            <a:prstGeom prst="rect">
              <a:avLst/>
            </a:prstGeom>
            <a:noFill/>
            <a:ln cap="flat" cmpd="sng" w="28575">
              <a:solidFill>
                <a:srgbClr val="17A7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092450" y="3540150"/>
              <a:ext cx="409800" cy="441000"/>
            </a:xfrm>
            <a:prstGeom prst="rect">
              <a:avLst/>
            </a:prstGeom>
            <a:noFill/>
            <a:ln cap="flat" cmpd="sng" w="28575">
              <a:solidFill>
                <a:srgbClr val="17A7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461425" y="3658450"/>
              <a:ext cx="409800" cy="441000"/>
            </a:xfrm>
            <a:prstGeom prst="rect">
              <a:avLst/>
            </a:prstGeom>
            <a:noFill/>
            <a:ln cap="flat" cmpd="sng" w="28575">
              <a:solidFill>
                <a:srgbClr val="17A7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791700" y="3540150"/>
              <a:ext cx="409800" cy="441000"/>
            </a:xfrm>
            <a:prstGeom prst="rect">
              <a:avLst/>
            </a:prstGeom>
            <a:noFill/>
            <a:ln cap="flat" cmpd="sng" w="28575">
              <a:solidFill>
                <a:srgbClr val="17A7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129769" y="3621500"/>
              <a:ext cx="409800" cy="441000"/>
            </a:xfrm>
            <a:prstGeom prst="rect">
              <a:avLst/>
            </a:prstGeom>
            <a:noFill/>
            <a:ln cap="flat" cmpd="sng" w="28575">
              <a:solidFill>
                <a:srgbClr val="17A7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547301" y="3573389"/>
              <a:ext cx="409800" cy="392400"/>
            </a:xfrm>
            <a:prstGeom prst="rect">
              <a:avLst/>
            </a:prstGeom>
            <a:noFill/>
            <a:ln cap="flat" cmpd="sng" w="28575">
              <a:solidFill>
                <a:srgbClr val="17A7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061050" y="3658450"/>
              <a:ext cx="409800" cy="441000"/>
            </a:xfrm>
            <a:prstGeom prst="rect">
              <a:avLst/>
            </a:prstGeom>
            <a:noFill/>
            <a:ln cap="flat" cmpd="sng" w="28575">
              <a:solidFill>
                <a:srgbClr val="17A7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sp>
        <p:nvSpPr>
          <p:cNvPr id="69" name="Google Shape;69;p14"/>
          <p:cNvSpPr txBox="1"/>
          <p:nvPr>
            <p:ph type="title"/>
          </p:nvPr>
        </p:nvSpPr>
        <p:spPr>
          <a:xfrm>
            <a:off x="3501750" y="292050"/>
            <a:ext cx="21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OUR </a:t>
            </a:r>
            <a:r>
              <a:rPr b="1"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SOLUTION</a:t>
            </a:r>
            <a:endParaRPr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70" name="Google Shape;70;p14"/>
          <p:cNvCxnSpPr>
            <a:stCxn id="69" idx="1"/>
          </p:cNvCxnSpPr>
          <p:nvPr/>
        </p:nvCxnSpPr>
        <p:spPr>
          <a:xfrm flipH="1">
            <a:off x="-88950" y="578400"/>
            <a:ext cx="3590700" cy="1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71" name="Google Shape;71;p14"/>
          <p:cNvCxnSpPr>
            <a:endCxn id="69" idx="3"/>
          </p:cNvCxnSpPr>
          <p:nvPr/>
        </p:nvCxnSpPr>
        <p:spPr>
          <a:xfrm flipH="1">
            <a:off x="5642250" y="541500"/>
            <a:ext cx="3654600" cy="3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sp>
        <p:nvSpPr>
          <p:cNvPr id="72" name="Google Shape;72;p14"/>
          <p:cNvSpPr txBox="1"/>
          <p:nvPr/>
        </p:nvSpPr>
        <p:spPr>
          <a:xfrm>
            <a:off x="2545950" y="1237500"/>
            <a:ext cx="405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lang="en" sz="1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face recognition</a:t>
            </a: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mark attendance using a </a:t>
            </a:r>
            <a:r>
              <a:rPr b="1" lang="en" sz="19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single photograph</a:t>
            </a: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198" y="886398"/>
            <a:ext cx="3865725" cy="32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48" y="863198"/>
            <a:ext cx="3865725" cy="32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4625275" y="920425"/>
            <a:ext cx="3604325" cy="3364525"/>
          </a:xfrm>
          <a:custGeom>
            <a:rect b="b" l="l" r="r" t="t"/>
            <a:pathLst>
              <a:path extrusionOk="0" h="134581" w="144173">
                <a:moveTo>
                  <a:pt x="0" y="0"/>
                </a:moveTo>
                <a:lnTo>
                  <a:pt x="68065" y="40529"/>
                </a:lnTo>
                <a:lnTo>
                  <a:pt x="119732" y="40219"/>
                </a:lnTo>
                <a:lnTo>
                  <a:pt x="120041" y="64970"/>
                </a:lnTo>
                <a:lnTo>
                  <a:pt x="143864" y="64970"/>
                </a:lnTo>
                <a:lnTo>
                  <a:pt x="144173" y="94362"/>
                </a:lnTo>
                <a:lnTo>
                  <a:pt x="69921" y="94671"/>
                </a:lnTo>
                <a:lnTo>
                  <a:pt x="9591" y="134581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triangle"/>
          </a:ln>
        </p:spPr>
      </p:sp>
      <p:sp>
        <p:nvSpPr>
          <p:cNvPr id="80" name="Google Shape;80;p15"/>
          <p:cNvSpPr txBox="1"/>
          <p:nvPr/>
        </p:nvSpPr>
        <p:spPr>
          <a:xfrm rot="6909">
            <a:off x="6263423" y="1992533"/>
            <a:ext cx="2089804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FLOW</a:t>
            </a:r>
            <a:endParaRPr b="1" sz="36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DIAGRAM</a:t>
            </a:r>
            <a:endParaRPr sz="36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48" y="863198"/>
            <a:ext cx="3865725" cy="32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4354575" y="185625"/>
            <a:ext cx="4563400" cy="3480575"/>
          </a:xfrm>
          <a:custGeom>
            <a:rect b="b" l="l" r="r" t="t"/>
            <a:pathLst>
              <a:path extrusionOk="0" h="139223" w="182536">
                <a:moveTo>
                  <a:pt x="309" y="30010"/>
                </a:moveTo>
                <a:lnTo>
                  <a:pt x="0" y="0"/>
                </a:lnTo>
                <a:lnTo>
                  <a:pt x="182536" y="0"/>
                </a:lnTo>
                <a:lnTo>
                  <a:pt x="182227" y="139223"/>
                </a:lnTo>
                <a:lnTo>
                  <a:pt x="50120" y="138604"/>
                </a:lnTo>
                <a:lnTo>
                  <a:pt x="75799" y="121279"/>
                </a:lnTo>
                <a:lnTo>
                  <a:pt x="75489" y="74562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7" name="Google Shape;87;p16"/>
          <p:cNvSpPr/>
          <p:nvPr/>
        </p:nvSpPr>
        <p:spPr>
          <a:xfrm>
            <a:off x="897225" y="19877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Teacher clicks a photo using our app.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6"/>
          <p:cNvCxnSpPr>
            <a:stCxn id="87" idx="3"/>
          </p:cNvCxnSpPr>
          <p:nvPr/>
        </p:nvCxnSpPr>
        <p:spPr>
          <a:xfrm>
            <a:off x="2181225" y="2277875"/>
            <a:ext cx="15777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89" name="Google Shape;89;p16"/>
          <p:cNvSpPr/>
          <p:nvPr/>
        </p:nvSpPr>
        <p:spPr>
          <a:xfrm>
            <a:off x="897225" y="4996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Image is compressed and sent to the server.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6"/>
          <p:cNvCxnSpPr>
            <a:stCxn id="87" idx="0"/>
            <a:endCxn id="89" idx="2"/>
          </p:cNvCxnSpPr>
          <p:nvPr/>
        </p:nvCxnSpPr>
        <p:spPr>
          <a:xfrm rot="10800000">
            <a:off x="1539225" y="1079975"/>
            <a:ext cx="0" cy="90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7320175" y="4996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Face Detection Module detects faces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7320175" y="15158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Face recognition modules identifies faces.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476975" y="4996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Images are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received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and pre-processed.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6"/>
          <p:cNvCxnSpPr>
            <a:stCxn id="89" idx="3"/>
            <a:endCxn id="93" idx="1"/>
          </p:cNvCxnSpPr>
          <p:nvPr/>
        </p:nvCxnSpPr>
        <p:spPr>
          <a:xfrm>
            <a:off x="2181225" y="789775"/>
            <a:ext cx="329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93" idx="3"/>
            <a:endCxn id="91" idx="1"/>
          </p:cNvCxnSpPr>
          <p:nvPr/>
        </p:nvCxnSpPr>
        <p:spPr>
          <a:xfrm>
            <a:off x="6760975" y="789775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91" idx="2"/>
            <a:endCxn id="92" idx="0"/>
          </p:cNvCxnSpPr>
          <p:nvPr/>
        </p:nvCxnSpPr>
        <p:spPr>
          <a:xfrm>
            <a:off x="7962175" y="1079875"/>
            <a:ext cx="0" cy="4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/>
          <p:nvPr/>
        </p:nvSpPr>
        <p:spPr>
          <a:xfrm>
            <a:off x="7089925" y="2571875"/>
            <a:ext cx="1744500" cy="75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Confidences are thresholded and a  final list is compiled and saved.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6"/>
          <p:cNvCxnSpPr>
            <a:stCxn id="92" idx="2"/>
            <a:endCxn id="97" idx="0"/>
          </p:cNvCxnSpPr>
          <p:nvPr/>
        </p:nvCxnSpPr>
        <p:spPr>
          <a:xfrm>
            <a:off x="7962175" y="2096075"/>
            <a:ext cx="0" cy="47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4586619" y="-6579"/>
            <a:ext cx="63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825375" y="4293850"/>
            <a:ext cx="1577700" cy="75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Attendance information is updated on the teacher’s phone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576625" y="3914875"/>
            <a:ext cx="1284000" cy="58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Students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receive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push notifications.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6"/>
          <p:cNvCxnSpPr>
            <a:stCxn id="97" idx="2"/>
            <a:endCxn id="101" idx="3"/>
          </p:cNvCxnSpPr>
          <p:nvPr/>
        </p:nvCxnSpPr>
        <p:spPr>
          <a:xfrm rot="5400000">
            <a:off x="6971125" y="3214025"/>
            <a:ext cx="880500" cy="1101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7" idx="2"/>
            <a:endCxn id="100" idx="3"/>
          </p:cNvCxnSpPr>
          <p:nvPr/>
        </p:nvCxnSpPr>
        <p:spPr>
          <a:xfrm rot="5400000">
            <a:off x="5009875" y="1717775"/>
            <a:ext cx="1345500" cy="4559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100" idx="0"/>
          </p:cNvCxnSpPr>
          <p:nvPr/>
        </p:nvCxnSpPr>
        <p:spPr>
          <a:xfrm rot="-5400000">
            <a:off x="2215375" y="2804200"/>
            <a:ext cx="1888500" cy="1090800"/>
          </a:xfrm>
          <a:prstGeom prst="bentConnector3">
            <a:avLst>
              <a:gd fmla="val 100404" name="adj1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105" name="Google Shape;105;p16"/>
          <p:cNvCxnSpPr>
            <a:stCxn id="101" idx="1"/>
          </p:cNvCxnSpPr>
          <p:nvPr/>
        </p:nvCxnSpPr>
        <p:spPr>
          <a:xfrm rot="10800000">
            <a:off x="4594425" y="3503875"/>
            <a:ext cx="982200" cy="701100"/>
          </a:xfrm>
          <a:prstGeom prst="bentConnector3">
            <a:avLst>
              <a:gd fmla="val 100008" name="adj1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06" name="Google Shape;106;p16"/>
          <p:cNvCxnSpPr>
            <a:stCxn id="101" idx="1"/>
          </p:cNvCxnSpPr>
          <p:nvPr/>
        </p:nvCxnSpPr>
        <p:spPr>
          <a:xfrm rot="10800000">
            <a:off x="5058525" y="3271675"/>
            <a:ext cx="518100" cy="933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07" name="Google Shape;107;p16"/>
          <p:cNvCxnSpPr>
            <a:stCxn id="101" idx="1"/>
          </p:cNvCxnSpPr>
          <p:nvPr/>
        </p:nvCxnSpPr>
        <p:spPr>
          <a:xfrm rot="10800000">
            <a:off x="4122525" y="3263875"/>
            <a:ext cx="1454100" cy="94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08" name="Google Shape;108;p16"/>
          <p:cNvCxnSpPr>
            <a:stCxn id="101" idx="1"/>
          </p:cNvCxnSpPr>
          <p:nvPr/>
        </p:nvCxnSpPr>
        <p:spPr>
          <a:xfrm flipH="1" rot="10800000">
            <a:off x="5576625" y="3024175"/>
            <a:ext cx="15600" cy="1180800"/>
          </a:xfrm>
          <a:prstGeom prst="bentConnector4">
            <a:avLst>
              <a:gd fmla="val -1526442" name="adj1"/>
              <a:gd fmla="val 62284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09" name="Google Shape;109;p16"/>
          <p:cNvCxnSpPr>
            <a:stCxn id="101" idx="1"/>
          </p:cNvCxnSpPr>
          <p:nvPr/>
        </p:nvCxnSpPr>
        <p:spPr>
          <a:xfrm rot="10800000">
            <a:off x="4687125" y="2970175"/>
            <a:ext cx="889500" cy="1234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10" name="Google Shape;110;p16"/>
          <p:cNvCxnSpPr>
            <a:stCxn id="101" idx="1"/>
          </p:cNvCxnSpPr>
          <p:nvPr/>
        </p:nvCxnSpPr>
        <p:spPr>
          <a:xfrm rot="10800000">
            <a:off x="5159025" y="2768875"/>
            <a:ext cx="417600" cy="1436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7"/>
          <p:cNvCxnSpPr/>
          <p:nvPr/>
        </p:nvCxnSpPr>
        <p:spPr>
          <a:xfrm>
            <a:off x="-103350" y="1240175"/>
            <a:ext cx="2806200" cy="2544000"/>
          </a:xfrm>
          <a:prstGeom prst="bentConnector3">
            <a:avLst>
              <a:gd fmla="val 99436" name="adj1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diamond"/>
          </a:ln>
        </p:spPr>
      </p:cxnSp>
      <p:sp>
        <p:nvSpPr>
          <p:cNvPr id="116" name="Google Shape;116;p17"/>
          <p:cNvSpPr txBox="1"/>
          <p:nvPr>
            <p:ph type="title"/>
          </p:nvPr>
        </p:nvSpPr>
        <p:spPr>
          <a:xfrm>
            <a:off x="3202050" y="292625"/>
            <a:ext cx="273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MINIMUM </a:t>
            </a:r>
            <a:r>
              <a:rPr b="1"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FEATURES</a:t>
            </a:r>
            <a:endParaRPr b="1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flipH="1">
            <a:off x="-131475" y="577175"/>
            <a:ext cx="32484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118" name="Google Shape;118;p17"/>
          <p:cNvCxnSpPr/>
          <p:nvPr/>
        </p:nvCxnSpPr>
        <p:spPr>
          <a:xfrm flipH="1">
            <a:off x="6007525" y="577175"/>
            <a:ext cx="32484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119" name="Google Shape;119;p17"/>
          <p:cNvSpPr txBox="1"/>
          <p:nvPr/>
        </p:nvSpPr>
        <p:spPr>
          <a:xfrm>
            <a:off x="2535150" y="1555800"/>
            <a:ext cx="5287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Teacher’s app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Captures pictures.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to the Server.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Detection and Recognition.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Return list of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identities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Display information on the app.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Database updation.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737" y="587825"/>
            <a:ext cx="5151275" cy="436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2736300" y="385650"/>
            <a:ext cx="367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DEVELOPMENT </a:t>
            </a:r>
            <a:r>
              <a:rPr b="1" lang="en" sz="24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LIFE CYCLE</a:t>
            </a:r>
            <a:endParaRPr b="1" sz="24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 rot="10800000">
            <a:off x="-363475" y="656250"/>
            <a:ext cx="3014700" cy="1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127" name="Google Shape;127;p18"/>
          <p:cNvCxnSpPr/>
          <p:nvPr/>
        </p:nvCxnSpPr>
        <p:spPr>
          <a:xfrm rot="10800000">
            <a:off x="6257250" y="656850"/>
            <a:ext cx="3174900" cy="1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9"/>
          <p:cNvCxnSpPr/>
          <p:nvPr/>
        </p:nvCxnSpPr>
        <p:spPr>
          <a:xfrm rot="10800000">
            <a:off x="4563400" y="1384575"/>
            <a:ext cx="0" cy="357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676" y="1744750"/>
            <a:ext cx="4050650" cy="29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type="title"/>
          </p:nvPr>
        </p:nvSpPr>
        <p:spPr>
          <a:xfrm>
            <a:off x="3332550" y="661650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TECH STACK</a:t>
            </a:r>
            <a:endParaRPr b="1" sz="342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 rot="10800000">
            <a:off x="4560700" y="-711750"/>
            <a:ext cx="5400" cy="137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0"/>
          <p:cNvCxnSpPr/>
          <p:nvPr/>
        </p:nvCxnSpPr>
        <p:spPr>
          <a:xfrm rot="10800000">
            <a:off x="7525750" y="2940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108" y="924625"/>
            <a:ext cx="4824950" cy="354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0"/>
          <p:cNvGrpSpPr/>
          <p:nvPr/>
        </p:nvGrpSpPr>
        <p:grpSpPr>
          <a:xfrm>
            <a:off x="554450" y="1530175"/>
            <a:ext cx="5756975" cy="2667913"/>
            <a:chOff x="511600" y="1563525"/>
            <a:chExt cx="5756975" cy="2667913"/>
          </a:xfrm>
        </p:grpSpPr>
        <p:pic>
          <p:nvPicPr>
            <p:cNvPr id="143" name="Google Shape;14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1600" y="1961076"/>
              <a:ext cx="2473100" cy="1648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46875" y="3458713"/>
              <a:ext cx="772725" cy="7727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20"/>
            <p:cNvCxnSpPr/>
            <p:nvPr/>
          </p:nvCxnSpPr>
          <p:spPr>
            <a:xfrm flipH="1">
              <a:off x="3341775" y="1781375"/>
              <a:ext cx="2926800" cy="28500"/>
            </a:xfrm>
            <a:prstGeom prst="straightConnector1">
              <a:avLst/>
            </a:prstGeom>
            <a:noFill/>
            <a:ln cap="flat" cmpd="sng" w="9525">
              <a:solidFill>
                <a:srgbClr val="03A1DF"/>
              </a:solidFill>
              <a:prstDash val="dash"/>
              <a:round/>
              <a:headEnd len="med" w="med" type="none"/>
              <a:tailEnd len="med" w="med" type="diamond"/>
            </a:ln>
          </p:spPr>
        </p:cxnSp>
        <p:sp>
          <p:nvSpPr>
            <p:cNvPr id="146" name="Google Shape;146;p20"/>
            <p:cNvSpPr txBox="1"/>
            <p:nvPr/>
          </p:nvSpPr>
          <p:spPr>
            <a:xfrm>
              <a:off x="1096950" y="1563525"/>
              <a:ext cx="224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Front End (Mobile app)</a:t>
              </a:r>
              <a:endParaRPr sz="18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147" name="Google Shape;147;p20"/>
            <p:cNvCxnSpPr>
              <a:stCxn id="146" idx="1"/>
            </p:cNvCxnSpPr>
            <p:nvPr/>
          </p:nvCxnSpPr>
          <p:spPr>
            <a:xfrm>
              <a:off x="1096950" y="1794375"/>
              <a:ext cx="422700" cy="667500"/>
            </a:xfrm>
            <a:prstGeom prst="bentConnector4">
              <a:avLst>
                <a:gd fmla="val -56334" name="adj1"/>
                <a:gd fmla="val 67292" name="adj2"/>
              </a:avLst>
            </a:prstGeom>
            <a:noFill/>
            <a:ln cap="flat" cmpd="sng" w="9525">
              <a:solidFill>
                <a:srgbClr val="03A1DF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  <p:cxnSp>
          <p:nvCxnSpPr>
            <p:cNvPr id="148" name="Google Shape;148;p20"/>
            <p:cNvCxnSpPr/>
            <p:nvPr/>
          </p:nvCxnSpPr>
          <p:spPr>
            <a:xfrm flipH="1" rot="-5400000">
              <a:off x="212750" y="2894800"/>
              <a:ext cx="1697100" cy="398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03A1DF"/>
              </a:solidFill>
              <a:prstDash val="dash"/>
              <a:round/>
              <a:headEnd len="med" w="med" type="none"/>
              <a:tailEnd len="med" w="med" type="diamond"/>
            </a:ln>
          </p:spPr>
        </p:cxnSp>
      </p:grpSp>
      <p:sp>
        <p:nvSpPr>
          <p:cNvPr id="149" name="Google Shape;149;p20"/>
          <p:cNvSpPr txBox="1"/>
          <p:nvPr/>
        </p:nvSpPr>
        <p:spPr>
          <a:xfrm>
            <a:off x="2475925" y="2518850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Flutter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514600" y="3622550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Dart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21"/>
          <p:cNvCxnSpPr/>
          <p:nvPr/>
        </p:nvCxnSpPr>
        <p:spPr>
          <a:xfrm rot="10800000">
            <a:off x="7525750" y="294000"/>
            <a:ext cx="0" cy="449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oval"/>
          </a:ln>
        </p:spPr>
      </p:cxnSp>
      <p:grpSp>
        <p:nvGrpSpPr>
          <p:cNvPr id="156" name="Google Shape;156;p21"/>
          <p:cNvGrpSpPr/>
          <p:nvPr/>
        </p:nvGrpSpPr>
        <p:grpSpPr>
          <a:xfrm>
            <a:off x="974550" y="924625"/>
            <a:ext cx="8964507" cy="3541725"/>
            <a:chOff x="974550" y="924625"/>
            <a:chExt cx="8964507" cy="3541725"/>
          </a:xfrm>
        </p:grpSpPr>
        <p:pic>
          <p:nvPicPr>
            <p:cNvPr id="157" name="Google Shape;15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4108" y="924625"/>
              <a:ext cx="4824950" cy="354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1"/>
            <p:cNvSpPr txBox="1"/>
            <p:nvPr/>
          </p:nvSpPr>
          <p:spPr>
            <a:xfrm>
              <a:off x="1214500" y="1501875"/>
              <a:ext cx="1871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Communication</a:t>
              </a:r>
              <a:endParaRPr sz="21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cxnSp>
          <p:nvCxnSpPr>
            <p:cNvPr id="159" name="Google Shape;159;p21"/>
            <p:cNvCxnSpPr>
              <a:stCxn id="158" idx="3"/>
            </p:cNvCxnSpPr>
            <p:nvPr/>
          </p:nvCxnSpPr>
          <p:spPr>
            <a:xfrm>
              <a:off x="3086200" y="1755825"/>
              <a:ext cx="3225300" cy="456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17A790"/>
              </a:solidFill>
              <a:prstDash val="dash"/>
              <a:round/>
              <a:headEnd len="med" w="med" type="diamond"/>
              <a:tailEnd len="med" w="med" type="none"/>
            </a:ln>
          </p:spPr>
        </p:cxnSp>
        <p:pic>
          <p:nvPicPr>
            <p:cNvPr id="160" name="Google Shape;16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1138" y="3532625"/>
              <a:ext cx="646425" cy="698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800011">
              <a:off x="1269210" y="2705075"/>
              <a:ext cx="1110306" cy="59044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21"/>
            <p:cNvCxnSpPr>
              <a:stCxn id="158" idx="1"/>
            </p:cNvCxnSpPr>
            <p:nvPr/>
          </p:nvCxnSpPr>
          <p:spPr>
            <a:xfrm>
              <a:off x="1214500" y="1755825"/>
              <a:ext cx="348000" cy="595500"/>
            </a:xfrm>
            <a:prstGeom prst="bentConnector4">
              <a:avLst>
                <a:gd fmla="val -68427" name="adj1"/>
                <a:gd fmla="val 71322" name="adj2"/>
              </a:avLst>
            </a:prstGeom>
            <a:noFill/>
            <a:ln cap="flat" cmpd="sng" w="9525">
              <a:solidFill>
                <a:srgbClr val="17A790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  <p:cxnSp>
          <p:nvCxnSpPr>
            <p:cNvPr id="163" name="Google Shape;163;p21"/>
            <p:cNvCxnSpPr/>
            <p:nvPr/>
          </p:nvCxnSpPr>
          <p:spPr>
            <a:xfrm flipH="1" rot="-5400000">
              <a:off x="294000" y="2861700"/>
              <a:ext cx="1724700" cy="363600"/>
            </a:xfrm>
            <a:prstGeom prst="bentConnector3">
              <a:avLst>
                <a:gd fmla="val 99558" name="adj1"/>
              </a:avLst>
            </a:prstGeom>
            <a:noFill/>
            <a:ln cap="flat" cmpd="sng" w="9525">
              <a:solidFill>
                <a:srgbClr val="17A790"/>
              </a:solidFill>
              <a:prstDash val="dash"/>
              <a:round/>
              <a:headEnd len="med" w="med" type="none"/>
              <a:tailEnd len="med" w="med" type="diamond"/>
            </a:ln>
          </p:spPr>
        </p:cxnSp>
      </p:grpSp>
      <p:sp>
        <p:nvSpPr>
          <p:cNvPr id="164" name="Google Shape;164;p21"/>
          <p:cNvSpPr txBox="1"/>
          <p:nvPr/>
        </p:nvSpPr>
        <p:spPr>
          <a:xfrm>
            <a:off x="2349040" y="2676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Flask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356775" y="3671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Python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