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67" r:id="rId9"/>
    <p:sldId id="270" r:id="rId10"/>
    <p:sldId id="271" r:id="rId11"/>
    <p:sldId id="259" r:id="rId12"/>
    <p:sldId id="272" r:id="rId13"/>
    <p:sldId id="273" r:id="rId14"/>
    <p:sldId id="274" r:id="rId15"/>
    <p:sldId id="275" r:id="rId16"/>
    <p:sldId id="260" r:id="rId17"/>
    <p:sldId id="277" r:id="rId18"/>
    <p:sldId id="276" r:id="rId19"/>
    <p:sldId id="293" r:id="rId20"/>
    <p:sldId id="261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91" r:id="rId29"/>
    <p:sldId id="284" r:id="rId30"/>
    <p:sldId id="285" r:id="rId31"/>
    <p:sldId id="286" r:id="rId32"/>
    <p:sldId id="287" r:id="rId33"/>
    <p:sldId id="289" r:id="rId34"/>
    <p:sldId id="264" r:id="rId35"/>
    <p:sldId id="294" r:id="rId3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87276" autoAdjust="0"/>
  </p:normalViewPr>
  <p:slideViewPr>
    <p:cSldViewPr>
      <p:cViewPr>
        <p:scale>
          <a:sx n="60" d="100"/>
          <a:sy n="60" d="100"/>
        </p:scale>
        <p:origin x="-15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DF081-80B6-41A7-8CE4-C4E0E9462AE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7D39714-7D3F-4FFF-80BD-7D26222BFE0B}">
      <dgm:prSet phldrT="[Texto]"/>
      <dgm:spPr/>
      <dgm:t>
        <a:bodyPr/>
        <a:lstStyle/>
        <a:p>
          <a:r>
            <a:rPr lang="es-CL" dirty="0" smtClean="0"/>
            <a:t>ACUMULADOR</a:t>
          </a:r>
          <a:endParaRPr lang="es-CL" dirty="0"/>
        </a:p>
      </dgm:t>
    </dgm:pt>
    <dgm:pt modelId="{1C919310-BC16-46CB-A3BE-DD419CA260DF}" type="parTrans" cxnId="{E5533FE2-E9D0-4965-85A8-E18C32E25204}">
      <dgm:prSet/>
      <dgm:spPr/>
      <dgm:t>
        <a:bodyPr/>
        <a:lstStyle/>
        <a:p>
          <a:endParaRPr lang="es-CL"/>
        </a:p>
      </dgm:t>
    </dgm:pt>
    <dgm:pt modelId="{BF37AF03-3964-483C-BFFD-CD57EE8F5CB6}" type="sibTrans" cxnId="{E5533FE2-E9D0-4965-85A8-E18C32E25204}">
      <dgm:prSet/>
      <dgm:spPr/>
      <dgm:t>
        <a:bodyPr/>
        <a:lstStyle/>
        <a:p>
          <a:endParaRPr lang="es-CL"/>
        </a:p>
      </dgm:t>
    </dgm:pt>
    <dgm:pt modelId="{33843AF7-63CF-4BAB-A499-DF616B2684C8}">
      <dgm:prSet phldrT="[Texto]"/>
      <dgm:spPr/>
      <dgm:t>
        <a:bodyPr/>
        <a:lstStyle/>
        <a:p>
          <a:r>
            <a:rPr lang="es-CL" dirty="0" smtClean="0"/>
            <a:t>POSICIÓN</a:t>
          </a:r>
          <a:endParaRPr lang="es-CL" dirty="0"/>
        </a:p>
      </dgm:t>
    </dgm:pt>
    <dgm:pt modelId="{E59DE1D5-1EB1-4CC3-BE26-93D34A3DB952}" type="parTrans" cxnId="{22860C39-1D6D-4E5C-9C29-3F2B2D1DC396}">
      <dgm:prSet/>
      <dgm:spPr/>
      <dgm:t>
        <a:bodyPr/>
        <a:lstStyle/>
        <a:p>
          <a:endParaRPr lang="es-CL"/>
        </a:p>
      </dgm:t>
    </dgm:pt>
    <dgm:pt modelId="{5C41C624-B4D0-4447-AD2D-FB85686A8DD8}" type="sibTrans" cxnId="{22860C39-1D6D-4E5C-9C29-3F2B2D1DC396}">
      <dgm:prSet/>
      <dgm:spPr/>
      <dgm:t>
        <a:bodyPr/>
        <a:lstStyle/>
        <a:p>
          <a:endParaRPr lang="es-CL"/>
        </a:p>
      </dgm:t>
    </dgm:pt>
    <dgm:pt modelId="{5764C61E-D16C-498D-B931-CD9028102B8A}">
      <dgm:prSet phldrT="[Texto]"/>
      <dgm:spPr/>
      <dgm:t>
        <a:bodyPr/>
        <a:lstStyle/>
        <a:p>
          <a:r>
            <a:rPr lang="es-CL" dirty="0" smtClean="0"/>
            <a:t>HORIZONTAL</a:t>
          </a:r>
          <a:endParaRPr lang="es-CL" dirty="0"/>
        </a:p>
      </dgm:t>
    </dgm:pt>
    <dgm:pt modelId="{24FBEB46-6942-4876-8606-120BA9E1D5E8}" type="parTrans" cxnId="{F49C7843-00EF-4FDA-B421-4AC042AE8BB2}">
      <dgm:prSet/>
      <dgm:spPr/>
      <dgm:t>
        <a:bodyPr/>
        <a:lstStyle/>
        <a:p>
          <a:endParaRPr lang="es-CL"/>
        </a:p>
      </dgm:t>
    </dgm:pt>
    <dgm:pt modelId="{CECBA69E-0334-41A1-8DEE-19E0BC550524}" type="sibTrans" cxnId="{F49C7843-00EF-4FDA-B421-4AC042AE8BB2}">
      <dgm:prSet/>
      <dgm:spPr/>
      <dgm:t>
        <a:bodyPr/>
        <a:lstStyle/>
        <a:p>
          <a:endParaRPr lang="es-CL"/>
        </a:p>
      </dgm:t>
    </dgm:pt>
    <dgm:pt modelId="{5E22FAC0-03EE-48FF-8456-D1F99BC30C69}">
      <dgm:prSet phldrT="[Texto]"/>
      <dgm:spPr/>
      <dgm:t>
        <a:bodyPr/>
        <a:lstStyle/>
        <a:p>
          <a:r>
            <a:rPr lang="es-CL" dirty="0" smtClean="0"/>
            <a:t>VERTICAL</a:t>
          </a:r>
          <a:endParaRPr lang="es-CL" dirty="0"/>
        </a:p>
      </dgm:t>
    </dgm:pt>
    <dgm:pt modelId="{FBEA80E2-34BF-4896-95FB-293CE18A95B7}" type="parTrans" cxnId="{1227AC9C-8D0C-4D7E-B09A-2789E35DBC48}">
      <dgm:prSet/>
      <dgm:spPr/>
      <dgm:t>
        <a:bodyPr/>
        <a:lstStyle/>
        <a:p>
          <a:endParaRPr lang="es-CL"/>
        </a:p>
      </dgm:t>
    </dgm:pt>
    <dgm:pt modelId="{EE1DD125-1EFD-48B8-BF38-2BB00229C9C3}" type="sibTrans" cxnId="{1227AC9C-8D0C-4D7E-B09A-2789E35DBC48}">
      <dgm:prSet/>
      <dgm:spPr/>
      <dgm:t>
        <a:bodyPr/>
        <a:lstStyle/>
        <a:p>
          <a:endParaRPr lang="es-CL"/>
        </a:p>
      </dgm:t>
    </dgm:pt>
    <dgm:pt modelId="{502E1935-58CA-45E4-9655-FF93FC3A6500}">
      <dgm:prSet phldrT="[Texto]"/>
      <dgm:spPr/>
      <dgm:t>
        <a:bodyPr/>
        <a:lstStyle/>
        <a:p>
          <a:r>
            <a:rPr lang="es-CL" dirty="0" smtClean="0"/>
            <a:t>N° INTERCAMBIADORES</a:t>
          </a:r>
          <a:endParaRPr lang="es-CL" dirty="0"/>
        </a:p>
      </dgm:t>
    </dgm:pt>
    <dgm:pt modelId="{BAE0603A-CBEF-429C-A798-FE1509883487}" type="parTrans" cxnId="{ADD76947-4D87-4051-84FC-712AC90E8834}">
      <dgm:prSet/>
      <dgm:spPr/>
      <dgm:t>
        <a:bodyPr/>
        <a:lstStyle/>
        <a:p>
          <a:endParaRPr lang="es-CL"/>
        </a:p>
      </dgm:t>
    </dgm:pt>
    <dgm:pt modelId="{E066186C-7656-43BC-AAFE-F6EACF3505C1}" type="sibTrans" cxnId="{ADD76947-4D87-4051-84FC-712AC90E8834}">
      <dgm:prSet/>
      <dgm:spPr/>
      <dgm:t>
        <a:bodyPr/>
        <a:lstStyle/>
        <a:p>
          <a:endParaRPr lang="es-CL"/>
        </a:p>
      </dgm:t>
    </dgm:pt>
    <dgm:pt modelId="{6F119680-F4D9-4806-9651-DB3FD14B47B6}">
      <dgm:prSet phldrT="[Texto]"/>
      <dgm:spPr/>
      <dgm:t>
        <a:bodyPr/>
        <a:lstStyle/>
        <a:p>
          <a:r>
            <a:rPr lang="es-CL" dirty="0" smtClean="0"/>
            <a:t>DIRECTO (SIN INTERCAMBIADOR)</a:t>
          </a:r>
        </a:p>
      </dgm:t>
    </dgm:pt>
    <dgm:pt modelId="{B0551C30-3EA0-4F13-BD64-1BFF1B6391E5}" type="parTrans" cxnId="{2FEF99DF-3BA2-4D50-BDF8-6CAF4638A3CA}">
      <dgm:prSet/>
      <dgm:spPr/>
      <dgm:t>
        <a:bodyPr/>
        <a:lstStyle/>
        <a:p>
          <a:endParaRPr lang="es-CL"/>
        </a:p>
      </dgm:t>
    </dgm:pt>
    <dgm:pt modelId="{87A811F4-F701-4F4B-936C-1021AD37280F}" type="sibTrans" cxnId="{2FEF99DF-3BA2-4D50-BDF8-6CAF4638A3CA}">
      <dgm:prSet/>
      <dgm:spPr/>
      <dgm:t>
        <a:bodyPr/>
        <a:lstStyle/>
        <a:p>
          <a:endParaRPr lang="es-CL"/>
        </a:p>
      </dgm:t>
    </dgm:pt>
    <dgm:pt modelId="{B5CDA3CE-69A2-4DB2-810E-EB028EB494F9}">
      <dgm:prSet phldrT="[Texto]"/>
      <dgm:spPr/>
      <dgm:t>
        <a:bodyPr/>
        <a:lstStyle/>
        <a:p>
          <a:r>
            <a:rPr lang="es-CL" dirty="0" smtClean="0"/>
            <a:t>1 INTERCAMBIADOR (C.PRIMARIO)</a:t>
          </a:r>
        </a:p>
      </dgm:t>
    </dgm:pt>
    <dgm:pt modelId="{C5E0D958-7ED8-4DE1-B348-97D0560E2B0B}" type="parTrans" cxnId="{FCD4C37C-88AF-4621-81DC-825E7E2980E3}">
      <dgm:prSet/>
      <dgm:spPr/>
      <dgm:t>
        <a:bodyPr/>
        <a:lstStyle/>
        <a:p>
          <a:endParaRPr lang="es-CL"/>
        </a:p>
      </dgm:t>
    </dgm:pt>
    <dgm:pt modelId="{B4BDB551-8E11-4B62-8C5B-6D1708402E4C}" type="sibTrans" cxnId="{FCD4C37C-88AF-4621-81DC-825E7E2980E3}">
      <dgm:prSet/>
      <dgm:spPr/>
      <dgm:t>
        <a:bodyPr/>
        <a:lstStyle/>
        <a:p>
          <a:endParaRPr lang="es-CL"/>
        </a:p>
      </dgm:t>
    </dgm:pt>
    <dgm:pt modelId="{6B1A8C15-F76C-4EB8-B1EE-7A51FCE19397}">
      <dgm:prSet phldrT="[Texto]"/>
      <dgm:spPr/>
      <dgm:t>
        <a:bodyPr/>
        <a:lstStyle/>
        <a:p>
          <a:r>
            <a:rPr lang="es-CL" dirty="0" smtClean="0"/>
            <a:t>2 INTERCAMB. (C.PRIMARIO Y C. CONSUMO) </a:t>
          </a:r>
        </a:p>
      </dgm:t>
    </dgm:pt>
    <dgm:pt modelId="{6941DB39-C4F1-44B0-AC33-71155CD8C1B0}" type="parTrans" cxnId="{07FAAF02-63E1-44E0-8727-477A21C66917}">
      <dgm:prSet/>
      <dgm:spPr/>
      <dgm:t>
        <a:bodyPr/>
        <a:lstStyle/>
        <a:p>
          <a:endParaRPr lang="es-CL"/>
        </a:p>
      </dgm:t>
    </dgm:pt>
    <dgm:pt modelId="{071D8BC4-BA57-4EA5-A5DF-300704D46B26}" type="sibTrans" cxnId="{07FAAF02-63E1-44E0-8727-477A21C66917}">
      <dgm:prSet/>
      <dgm:spPr/>
      <dgm:t>
        <a:bodyPr/>
        <a:lstStyle/>
        <a:p>
          <a:endParaRPr lang="es-CL"/>
        </a:p>
      </dgm:t>
    </dgm:pt>
    <dgm:pt modelId="{5F412508-5693-4F0A-ABE1-5242CE78EE60}">
      <dgm:prSet phldrT="[Texto]"/>
      <dgm:spPr/>
      <dgm:t>
        <a:bodyPr/>
        <a:lstStyle/>
        <a:p>
          <a:r>
            <a:rPr lang="es-CL" dirty="0" smtClean="0"/>
            <a:t>PRESIÓN </a:t>
          </a:r>
        </a:p>
      </dgm:t>
    </dgm:pt>
    <dgm:pt modelId="{7FC281D3-8D27-4FE7-B786-495013F179B3}" type="parTrans" cxnId="{754608EF-9935-453A-AC72-A0A5C5CE17EF}">
      <dgm:prSet/>
      <dgm:spPr/>
      <dgm:t>
        <a:bodyPr/>
        <a:lstStyle/>
        <a:p>
          <a:endParaRPr lang="es-CL"/>
        </a:p>
      </dgm:t>
    </dgm:pt>
    <dgm:pt modelId="{F847BB5A-9269-4DCA-8F9D-485C15D08A8C}" type="sibTrans" cxnId="{754608EF-9935-453A-AC72-A0A5C5CE17EF}">
      <dgm:prSet/>
      <dgm:spPr/>
      <dgm:t>
        <a:bodyPr/>
        <a:lstStyle/>
        <a:p>
          <a:endParaRPr lang="es-CL"/>
        </a:p>
      </dgm:t>
    </dgm:pt>
    <dgm:pt modelId="{A28AE1A6-922B-48A0-8D66-5BE3297245D3}">
      <dgm:prSet phldrT="[Texto]"/>
      <dgm:spPr/>
      <dgm:t>
        <a:bodyPr/>
        <a:lstStyle/>
        <a:p>
          <a:r>
            <a:rPr lang="es-CL" dirty="0" smtClean="0"/>
            <a:t>ATMOSFÉRICO</a:t>
          </a:r>
        </a:p>
      </dgm:t>
    </dgm:pt>
    <dgm:pt modelId="{D07AF810-1EC3-4E07-9F7F-47D855F72CC0}" type="parTrans" cxnId="{B1C76005-F1E4-4435-9CA5-B6EDD9C5E823}">
      <dgm:prSet/>
      <dgm:spPr/>
      <dgm:t>
        <a:bodyPr/>
        <a:lstStyle/>
        <a:p>
          <a:endParaRPr lang="es-CL"/>
        </a:p>
      </dgm:t>
    </dgm:pt>
    <dgm:pt modelId="{63568034-8AA6-4964-8817-6C990E9D57CF}" type="sibTrans" cxnId="{B1C76005-F1E4-4435-9CA5-B6EDD9C5E823}">
      <dgm:prSet/>
      <dgm:spPr/>
      <dgm:t>
        <a:bodyPr/>
        <a:lstStyle/>
        <a:p>
          <a:endParaRPr lang="es-CL"/>
        </a:p>
      </dgm:t>
    </dgm:pt>
    <dgm:pt modelId="{D45318BE-3640-42DE-98B9-FE6121A15F5D}">
      <dgm:prSet phldrT="[Texto]"/>
      <dgm:spPr/>
      <dgm:t>
        <a:bodyPr/>
        <a:lstStyle/>
        <a:p>
          <a:r>
            <a:rPr lang="es-CL" dirty="0" smtClean="0"/>
            <a:t>PRESURIZADO</a:t>
          </a:r>
        </a:p>
      </dgm:t>
    </dgm:pt>
    <dgm:pt modelId="{F218626D-61B5-4634-B768-2E79D079BB44}" type="parTrans" cxnId="{E21C1D12-5C60-468C-94B0-F9AC6CBAEB7C}">
      <dgm:prSet/>
      <dgm:spPr/>
      <dgm:t>
        <a:bodyPr/>
        <a:lstStyle/>
        <a:p>
          <a:endParaRPr lang="es-CL"/>
        </a:p>
      </dgm:t>
    </dgm:pt>
    <dgm:pt modelId="{87465649-2B9B-46BF-9175-28D6B57063CD}" type="sibTrans" cxnId="{E21C1D12-5C60-468C-94B0-F9AC6CBAEB7C}">
      <dgm:prSet/>
      <dgm:spPr/>
      <dgm:t>
        <a:bodyPr/>
        <a:lstStyle/>
        <a:p>
          <a:endParaRPr lang="es-CL"/>
        </a:p>
      </dgm:t>
    </dgm:pt>
    <dgm:pt modelId="{CC88B67E-57E9-4959-ABF6-CAFCF72B8CCF}" type="pres">
      <dgm:prSet presAssocID="{F78DF081-80B6-41A7-8CE4-C4E0E9462AE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7B894164-43DC-450E-A8F0-862BBCB4F3BF}" type="pres">
      <dgm:prSet presAssocID="{87D39714-7D3F-4FFF-80BD-7D26222BFE0B}" presName="root1" presStyleCnt="0"/>
      <dgm:spPr/>
    </dgm:pt>
    <dgm:pt modelId="{E0E4758B-3273-46A0-9BA9-0B3E55A5F59C}" type="pres">
      <dgm:prSet presAssocID="{87D39714-7D3F-4FFF-80BD-7D26222BFE0B}" presName="LevelOneTextNode" presStyleLbl="node0" presStyleIdx="0" presStyleCnt="1" custScaleY="8597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7A5408E-B2D1-4B79-BC9F-315442FE36CF}" type="pres">
      <dgm:prSet presAssocID="{87D39714-7D3F-4FFF-80BD-7D26222BFE0B}" presName="level2hierChild" presStyleCnt="0"/>
      <dgm:spPr/>
    </dgm:pt>
    <dgm:pt modelId="{EAAD0B97-A195-4215-94A2-F0B089B0B923}" type="pres">
      <dgm:prSet presAssocID="{E59DE1D5-1EB1-4CC3-BE26-93D34A3DB952}" presName="conn2-1" presStyleLbl="parChTrans1D2" presStyleIdx="0" presStyleCnt="3"/>
      <dgm:spPr/>
      <dgm:t>
        <a:bodyPr/>
        <a:lstStyle/>
        <a:p>
          <a:endParaRPr lang="es-CL"/>
        </a:p>
      </dgm:t>
    </dgm:pt>
    <dgm:pt modelId="{4C0A0F56-4797-4E08-BA05-770C630458C0}" type="pres">
      <dgm:prSet presAssocID="{E59DE1D5-1EB1-4CC3-BE26-93D34A3DB952}" presName="connTx" presStyleLbl="parChTrans1D2" presStyleIdx="0" presStyleCnt="3"/>
      <dgm:spPr/>
      <dgm:t>
        <a:bodyPr/>
        <a:lstStyle/>
        <a:p>
          <a:endParaRPr lang="es-CL"/>
        </a:p>
      </dgm:t>
    </dgm:pt>
    <dgm:pt modelId="{1528E0B7-469C-4A7A-94C3-FF9F87DC96F7}" type="pres">
      <dgm:prSet presAssocID="{33843AF7-63CF-4BAB-A499-DF616B2684C8}" presName="root2" presStyleCnt="0"/>
      <dgm:spPr/>
    </dgm:pt>
    <dgm:pt modelId="{E8E6044D-5BB1-4563-9717-A49277A00414}" type="pres">
      <dgm:prSet presAssocID="{33843AF7-63CF-4BAB-A499-DF616B2684C8}" presName="LevelTwoTextNode" presStyleLbl="node2" presStyleIdx="0" presStyleCnt="3" custScaleY="5442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87BD9ED-466E-4808-84BD-6BD3364DA193}" type="pres">
      <dgm:prSet presAssocID="{33843AF7-63CF-4BAB-A499-DF616B2684C8}" presName="level3hierChild" presStyleCnt="0"/>
      <dgm:spPr/>
    </dgm:pt>
    <dgm:pt modelId="{6D93EF7D-C940-466A-9569-6AB8B1BA468C}" type="pres">
      <dgm:prSet presAssocID="{24FBEB46-6942-4876-8606-120BA9E1D5E8}" presName="conn2-1" presStyleLbl="parChTrans1D3" presStyleIdx="0" presStyleCnt="7"/>
      <dgm:spPr/>
      <dgm:t>
        <a:bodyPr/>
        <a:lstStyle/>
        <a:p>
          <a:endParaRPr lang="es-CL"/>
        </a:p>
      </dgm:t>
    </dgm:pt>
    <dgm:pt modelId="{0B472DE8-0DF2-4BFE-8786-9AF8A9158E06}" type="pres">
      <dgm:prSet presAssocID="{24FBEB46-6942-4876-8606-120BA9E1D5E8}" presName="connTx" presStyleLbl="parChTrans1D3" presStyleIdx="0" presStyleCnt="7"/>
      <dgm:spPr/>
      <dgm:t>
        <a:bodyPr/>
        <a:lstStyle/>
        <a:p>
          <a:endParaRPr lang="es-CL"/>
        </a:p>
      </dgm:t>
    </dgm:pt>
    <dgm:pt modelId="{DCDFACCC-B423-4FC0-A93E-972FEE976F0D}" type="pres">
      <dgm:prSet presAssocID="{5764C61E-D16C-498D-B931-CD9028102B8A}" presName="root2" presStyleCnt="0"/>
      <dgm:spPr/>
    </dgm:pt>
    <dgm:pt modelId="{19493E82-14CF-4917-BE78-6F4BAE7B9694}" type="pres">
      <dgm:prSet presAssocID="{5764C61E-D16C-498D-B931-CD9028102B8A}" presName="LevelTwoTextNode" presStyleLbl="node3" presStyleIdx="0" presStyleCnt="7" custScaleY="34089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CEDEA5CA-D0B7-44E4-A43A-F6141A2B3F45}" type="pres">
      <dgm:prSet presAssocID="{5764C61E-D16C-498D-B931-CD9028102B8A}" presName="level3hierChild" presStyleCnt="0"/>
      <dgm:spPr/>
    </dgm:pt>
    <dgm:pt modelId="{5BE5DA59-F729-4354-B81E-97EC9A4D970F}" type="pres">
      <dgm:prSet presAssocID="{FBEA80E2-34BF-4896-95FB-293CE18A95B7}" presName="conn2-1" presStyleLbl="parChTrans1D3" presStyleIdx="1" presStyleCnt="7"/>
      <dgm:spPr/>
      <dgm:t>
        <a:bodyPr/>
        <a:lstStyle/>
        <a:p>
          <a:endParaRPr lang="es-CL"/>
        </a:p>
      </dgm:t>
    </dgm:pt>
    <dgm:pt modelId="{CC43BD14-2B0D-455E-8FD6-D69530EF64F0}" type="pres">
      <dgm:prSet presAssocID="{FBEA80E2-34BF-4896-95FB-293CE18A95B7}" presName="connTx" presStyleLbl="parChTrans1D3" presStyleIdx="1" presStyleCnt="7"/>
      <dgm:spPr/>
      <dgm:t>
        <a:bodyPr/>
        <a:lstStyle/>
        <a:p>
          <a:endParaRPr lang="es-CL"/>
        </a:p>
      </dgm:t>
    </dgm:pt>
    <dgm:pt modelId="{5508B67F-DFCC-4251-A5C5-31049DF1A3D9}" type="pres">
      <dgm:prSet presAssocID="{5E22FAC0-03EE-48FF-8456-D1F99BC30C69}" presName="root2" presStyleCnt="0"/>
      <dgm:spPr/>
    </dgm:pt>
    <dgm:pt modelId="{A5609695-D209-4920-8BF0-F951BB380801}" type="pres">
      <dgm:prSet presAssocID="{5E22FAC0-03EE-48FF-8456-D1F99BC30C69}" presName="LevelTwoTextNode" presStyleLbl="node3" presStyleIdx="1" presStyleCnt="7" custScaleY="34089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05D6561-8FDF-410D-A7E7-2DDC3A8358D8}" type="pres">
      <dgm:prSet presAssocID="{5E22FAC0-03EE-48FF-8456-D1F99BC30C69}" presName="level3hierChild" presStyleCnt="0"/>
      <dgm:spPr/>
    </dgm:pt>
    <dgm:pt modelId="{D1413FB7-1BB0-41DF-891F-926AF40C2E3B}" type="pres">
      <dgm:prSet presAssocID="{BAE0603A-CBEF-429C-A798-FE1509883487}" presName="conn2-1" presStyleLbl="parChTrans1D2" presStyleIdx="1" presStyleCnt="3"/>
      <dgm:spPr/>
      <dgm:t>
        <a:bodyPr/>
        <a:lstStyle/>
        <a:p>
          <a:endParaRPr lang="es-CL"/>
        </a:p>
      </dgm:t>
    </dgm:pt>
    <dgm:pt modelId="{5EF9854E-6DE0-4C2A-9990-279E36C072CB}" type="pres">
      <dgm:prSet presAssocID="{BAE0603A-CBEF-429C-A798-FE1509883487}" presName="connTx" presStyleLbl="parChTrans1D2" presStyleIdx="1" presStyleCnt="3"/>
      <dgm:spPr/>
      <dgm:t>
        <a:bodyPr/>
        <a:lstStyle/>
        <a:p>
          <a:endParaRPr lang="es-CL"/>
        </a:p>
      </dgm:t>
    </dgm:pt>
    <dgm:pt modelId="{6E8AB1ED-1A78-4B0A-9F33-5F63478C55D7}" type="pres">
      <dgm:prSet presAssocID="{502E1935-58CA-45E4-9655-FF93FC3A6500}" presName="root2" presStyleCnt="0"/>
      <dgm:spPr/>
    </dgm:pt>
    <dgm:pt modelId="{9D6FD8EF-D849-4FF2-B165-3F95BEF65B7B}" type="pres">
      <dgm:prSet presAssocID="{502E1935-58CA-45E4-9655-FF93FC3A6500}" presName="LevelTwoTextNode" presStyleLbl="node2" presStyleIdx="1" presStyleCnt="3" custScaleY="5442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5BBF439-EBF7-4DD0-A4C2-A9559E1E2D91}" type="pres">
      <dgm:prSet presAssocID="{502E1935-58CA-45E4-9655-FF93FC3A6500}" presName="level3hierChild" presStyleCnt="0"/>
      <dgm:spPr/>
    </dgm:pt>
    <dgm:pt modelId="{EF6C7CE9-7E1F-4B4E-BFBE-363BAA65F230}" type="pres">
      <dgm:prSet presAssocID="{B0551C30-3EA0-4F13-BD64-1BFF1B6391E5}" presName="conn2-1" presStyleLbl="parChTrans1D3" presStyleIdx="2" presStyleCnt="7"/>
      <dgm:spPr/>
      <dgm:t>
        <a:bodyPr/>
        <a:lstStyle/>
        <a:p>
          <a:endParaRPr lang="es-CL"/>
        </a:p>
      </dgm:t>
    </dgm:pt>
    <dgm:pt modelId="{CBDCEA77-C6A7-4FFA-AD8F-5546BE7455F7}" type="pres">
      <dgm:prSet presAssocID="{B0551C30-3EA0-4F13-BD64-1BFF1B6391E5}" presName="connTx" presStyleLbl="parChTrans1D3" presStyleIdx="2" presStyleCnt="7"/>
      <dgm:spPr/>
      <dgm:t>
        <a:bodyPr/>
        <a:lstStyle/>
        <a:p>
          <a:endParaRPr lang="es-CL"/>
        </a:p>
      </dgm:t>
    </dgm:pt>
    <dgm:pt modelId="{A8789F1B-CE9F-4BE9-9625-0E99B7EF7FED}" type="pres">
      <dgm:prSet presAssocID="{6F119680-F4D9-4806-9651-DB3FD14B47B6}" presName="root2" presStyleCnt="0"/>
      <dgm:spPr/>
    </dgm:pt>
    <dgm:pt modelId="{D3359ADE-7BD9-4D2A-AB06-3B5F9CD4943F}" type="pres">
      <dgm:prSet presAssocID="{6F119680-F4D9-4806-9651-DB3FD14B47B6}" presName="LevelTwoTextNode" presStyleLbl="node3" presStyleIdx="2" presStyleCnt="7" custScaleY="72746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3DEB1A1-BBC6-4A5D-B1BB-99D0C56084F6}" type="pres">
      <dgm:prSet presAssocID="{6F119680-F4D9-4806-9651-DB3FD14B47B6}" presName="level3hierChild" presStyleCnt="0"/>
      <dgm:spPr/>
    </dgm:pt>
    <dgm:pt modelId="{B3D52FE5-ED7B-4D48-848A-B49F512DB7F4}" type="pres">
      <dgm:prSet presAssocID="{C5E0D958-7ED8-4DE1-B348-97D0560E2B0B}" presName="conn2-1" presStyleLbl="parChTrans1D3" presStyleIdx="3" presStyleCnt="7"/>
      <dgm:spPr/>
      <dgm:t>
        <a:bodyPr/>
        <a:lstStyle/>
        <a:p>
          <a:endParaRPr lang="es-CL"/>
        </a:p>
      </dgm:t>
    </dgm:pt>
    <dgm:pt modelId="{29B1F32E-A8FC-4268-B27D-E1DC6788DFFC}" type="pres">
      <dgm:prSet presAssocID="{C5E0D958-7ED8-4DE1-B348-97D0560E2B0B}" presName="connTx" presStyleLbl="parChTrans1D3" presStyleIdx="3" presStyleCnt="7"/>
      <dgm:spPr/>
      <dgm:t>
        <a:bodyPr/>
        <a:lstStyle/>
        <a:p>
          <a:endParaRPr lang="es-CL"/>
        </a:p>
      </dgm:t>
    </dgm:pt>
    <dgm:pt modelId="{744C572F-AC26-4C51-A7F1-B70F5C29A31C}" type="pres">
      <dgm:prSet presAssocID="{B5CDA3CE-69A2-4DB2-810E-EB028EB494F9}" presName="root2" presStyleCnt="0"/>
      <dgm:spPr/>
    </dgm:pt>
    <dgm:pt modelId="{BF779604-3373-4AA5-A280-AC6C36D5D0FC}" type="pres">
      <dgm:prSet presAssocID="{B5CDA3CE-69A2-4DB2-810E-EB028EB494F9}" presName="LevelTwoTextNode" presStyleLbl="node3" presStyleIdx="3" presStyleCnt="7" custScaleY="72746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845A365-4DC9-4EB0-AF16-F049FB437623}" type="pres">
      <dgm:prSet presAssocID="{B5CDA3CE-69A2-4DB2-810E-EB028EB494F9}" presName="level3hierChild" presStyleCnt="0"/>
      <dgm:spPr/>
    </dgm:pt>
    <dgm:pt modelId="{2B01BEB5-AD24-4F79-9990-D63998BDB285}" type="pres">
      <dgm:prSet presAssocID="{6941DB39-C4F1-44B0-AC33-71155CD8C1B0}" presName="conn2-1" presStyleLbl="parChTrans1D3" presStyleIdx="4" presStyleCnt="7"/>
      <dgm:spPr/>
      <dgm:t>
        <a:bodyPr/>
        <a:lstStyle/>
        <a:p>
          <a:endParaRPr lang="es-CL"/>
        </a:p>
      </dgm:t>
    </dgm:pt>
    <dgm:pt modelId="{CFBBC4E1-AB56-4DA4-907E-D5310C8A9FA2}" type="pres">
      <dgm:prSet presAssocID="{6941DB39-C4F1-44B0-AC33-71155CD8C1B0}" presName="connTx" presStyleLbl="parChTrans1D3" presStyleIdx="4" presStyleCnt="7"/>
      <dgm:spPr/>
      <dgm:t>
        <a:bodyPr/>
        <a:lstStyle/>
        <a:p>
          <a:endParaRPr lang="es-CL"/>
        </a:p>
      </dgm:t>
    </dgm:pt>
    <dgm:pt modelId="{7998B7DD-31DB-49EE-B5F3-CC15BBE7BA2E}" type="pres">
      <dgm:prSet presAssocID="{6B1A8C15-F76C-4EB8-B1EE-7A51FCE19397}" presName="root2" presStyleCnt="0"/>
      <dgm:spPr/>
    </dgm:pt>
    <dgm:pt modelId="{16E21B39-5DE4-4E83-9507-36B594BA188E}" type="pres">
      <dgm:prSet presAssocID="{6B1A8C15-F76C-4EB8-B1EE-7A51FCE19397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256777F-B823-4EBC-A71F-4E7C5A66CF63}" type="pres">
      <dgm:prSet presAssocID="{6B1A8C15-F76C-4EB8-B1EE-7A51FCE19397}" presName="level3hierChild" presStyleCnt="0"/>
      <dgm:spPr/>
    </dgm:pt>
    <dgm:pt modelId="{4F0BC376-050B-45CB-BDA6-E2C8C290A6CD}" type="pres">
      <dgm:prSet presAssocID="{7FC281D3-8D27-4FE7-B786-495013F179B3}" presName="conn2-1" presStyleLbl="parChTrans1D2" presStyleIdx="2" presStyleCnt="3"/>
      <dgm:spPr/>
      <dgm:t>
        <a:bodyPr/>
        <a:lstStyle/>
        <a:p>
          <a:endParaRPr lang="es-CL"/>
        </a:p>
      </dgm:t>
    </dgm:pt>
    <dgm:pt modelId="{5FA7A045-A14F-49F6-94EA-13A13BB71737}" type="pres">
      <dgm:prSet presAssocID="{7FC281D3-8D27-4FE7-B786-495013F179B3}" presName="connTx" presStyleLbl="parChTrans1D2" presStyleIdx="2" presStyleCnt="3"/>
      <dgm:spPr/>
      <dgm:t>
        <a:bodyPr/>
        <a:lstStyle/>
        <a:p>
          <a:endParaRPr lang="es-CL"/>
        </a:p>
      </dgm:t>
    </dgm:pt>
    <dgm:pt modelId="{50B9E963-9D5A-4224-BD2C-33CDB7826E36}" type="pres">
      <dgm:prSet presAssocID="{5F412508-5693-4F0A-ABE1-5242CE78EE60}" presName="root2" presStyleCnt="0"/>
      <dgm:spPr/>
    </dgm:pt>
    <dgm:pt modelId="{E8701D7B-2F48-4081-9E40-99AD889B76ED}" type="pres">
      <dgm:prSet presAssocID="{5F412508-5693-4F0A-ABE1-5242CE78EE60}" presName="LevelTwoTextNode" presStyleLbl="node2" presStyleIdx="2" presStyleCnt="3" custScaleY="5442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93D7616-6DB3-4CC7-A5A3-D6A71FC36715}" type="pres">
      <dgm:prSet presAssocID="{5F412508-5693-4F0A-ABE1-5242CE78EE60}" presName="level3hierChild" presStyleCnt="0"/>
      <dgm:spPr/>
    </dgm:pt>
    <dgm:pt modelId="{55FB50CC-2D2B-452E-B3C7-AC4375BC35C0}" type="pres">
      <dgm:prSet presAssocID="{D07AF810-1EC3-4E07-9F7F-47D855F72CC0}" presName="conn2-1" presStyleLbl="parChTrans1D3" presStyleIdx="5" presStyleCnt="7"/>
      <dgm:spPr/>
      <dgm:t>
        <a:bodyPr/>
        <a:lstStyle/>
        <a:p>
          <a:endParaRPr lang="es-CL"/>
        </a:p>
      </dgm:t>
    </dgm:pt>
    <dgm:pt modelId="{C57630F0-65A0-401B-AD1A-78C82D97684E}" type="pres">
      <dgm:prSet presAssocID="{D07AF810-1EC3-4E07-9F7F-47D855F72CC0}" presName="connTx" presStyleLbl="parChTrans1D3" presStyleIdx="5" presStyleCnt="7"/>
      <dgm:spPr/>
      <dgm:t>
        <a:bodyPr/>
        <a:lstStyle/>
        <a:p>
          <a:endParaRPr lang="es-CL"/>
        </a:p>
      </dgm:t>
    </dgm:pt>
    <dgm:pt modelId="{13CEEDCE-BA7B-40BE-9156-C0F5D00C065D}" type="pres">
      <dgm:prSet presAssocID="{A28AE1A6-922B-48A0-8D66-5BE3297245D3}" presName="root2" presStyleCnt="0"/>
      <dgm:spPr/>
    </dgm:pt>
    <dgm:pt modelId="{A6396BA4-F033-45E6-BDFE-FB1B3A8039F8}" type="pres">
      <dgm:prSet presAssocID="{A28AE1A6-922B-48A0-8D66-5BE3297245D3}" presName="LevelTwoTextNode" presStyleLbl="node3" presStyleIdx="5" presStyleCnt="7" custScaleY="34089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DBBFE0A-55C7-40F1-8B1E-29FCD13EBA68}" type="pres">
      <dgm:prSet presAssocID="{A28AE1A6-922B-48A0-8D66-5BE3297245D3}" presName="level3hierChild" presStyleCnt="0"/>
      <dgm:spPr/>
    </dgm:pt>
    <dgm:pt modelId="{6AF25DA8-9ED6-4664-B586-12204C495991}" type="pres">
      <dgm:prSet presAssocID="{F218626D-61B5-4634-B768-2E79D079BB44}" presName="conn2-1" presStyleLbl="parChTrans1D3" presStyleIdx="6" presStyleCnt="7"/>
      <dgm:spPr/>
      <dgm:t>
        <a:bodyPr/>
        <a:lstStyle/>
        <a:p>
          <a:endParaRPr lang="es-CL"/>
        </a:p>
      </dgm:t>
    </dgm:pt>
    <dgm:pt modelId="{F081984C-9CBB-426E-89BE-D2154F3AD2EF}" type="pres">
      <dgm:prSet presAssocID="{F218626D-61B5-4634-B768-2E79D079BB44}" presName="connTx" presStyleLbl="parChTrans1D3" presStyleIdx="6" presStyleCnt="7"/>
      <dgm:spPr/>
      <dgm:t>
        <a:bodyPr/>
        <a:lstStyle/>
        <a:p>
          <a:endParaRPr lang="es-CL"/>
        </a:p>
      </dgm:t>
    </dgm:pt>
    <dgm:pt modelId="{E1275E0C-6203-44B3-889E-5E01E16DD624}" type="pres">
      <dgm:prSet presAssocID="{D45318BE-3640-42DE-98B9-FE6121A15F5D}" presName="root2" presStyleCnt="0"/>
      <dgm:spPr/>
    </dgm:pt>
    <dgm:pt modelId="{49E29C58-0697-4215-BEA0-5719ACB45AF1}" type="pres">
      <dgm:prSet presAssocID="{D45318BE-3640-42DE-98B9-FE6121A15F5D}" presName="LevelTwoTextNode" presStyleLbl="node3" presStyleIdx="6" presStyleCnt="7" custScaleY="34089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7825FA7-D49B-43A1-BCA0-D45ABD00C8F4}" type="pres">
      <dgm:prSet presAssocID="{D45318BE-3640-42DE-98B9-FE6121A15F5D}" presName="level3hierChild" presStyleCnt="0"/>
      <dgm:spPr/>
    </dgm:pt>
  </dgm:ptLst>
  <dgm:cxnLst>
    <dgm:cxn modelId="{91FFDD37-697F-4D04-B2E7-3FE4777BAA19}" type="presOf" srcId="{C5E0D958-7ED8-4DE1-B348-97D0560E2B0B}" destId="{29B1F32E-A8FC-4268-B27D-E1DC6788DFFC}" srcOrd="1" destOrd="0" presId="urn:microsoft.com/office/officeart/2005/8/layout/hierarchy2"/>
    <dgm:cxn modelId="{C984DA1E-C1ED-4E84-94DC-942962B4C660}" type="presOf" srcId="{B0551C30-3EA0-4F13-BD64-1BFF1B6391E5}" destId="{CBDCEA77-C6A7-4FFA-AD8F-5546BE7455F7}" srcOrd="1" destOrd="0" presId="urn:microsoft.com/office/officeart/2005/8/layout/hierarchy2"/>
    <dgm:cxn modelId="{BC45F298-04AA-4A52-B22C-2D08750EE560}" type="presOf" srcId="{D07AF810-1EC3-4E07-9F7F-47D855F72CC0}" destId="{C57630F0-65A0-401B-AD1A-78C82D97684E}" srcOrd="1" destOrd="0" presId="urn:microsoft.com/office/officeart/2005/8/layout/hierarchy2"/>
    <dgm:cxn modelId="{07FAAF02-63E1-44E0-8727-477A21C66917}" srcId="{502E1935-58CA-45E4-9655-FF93FC3A6500}" destId="{6B1A8C15-F76C-4EB8-B1EE-7A51FCE19397}" srcOrd="2" destOrd="0" parTransId="{6941DB39-C4F1-44B0-AC33-71155CD8C1B0}" sibTransId="{071D8BC4-BA57-4EA5-A5DF-300704D46B26}"/>
    <dgm:cxn modelId="{7940C8CB-2B1A-4B04-93BA-47DEF820086E}" type="presOf" srcId="{D45318BE-3640-42DE-98B9-FE6121A15F5D}" destId="{49E29C58-0697-4215-BEA0-5719ACB45AF1}" srcOrd="0" destOrd="0" presId="urn:microsoft.com/office/officeart/2005/8/layout/hierarchy2"/>
    <dgm:cxn modelId="{AE1FCF13-6C63-4E35-83C8-38FCA06474AA}" type="presOf" srcId="{6941DB39-C4F1-44B0-AC33-71155CD8C1B0}" destId="{CFBBC4E1-AB56-4DA4-907E-D5310C8A9FA2}" srcOrd="1" destOrd="0" presId="urn:microsoft.com/office/officeart/2005/8/layout/hierarchy2"/>
    <dgm:cxn modelId="{36056EF8-4EA7-4270-AE7B-6C1903B8A0A2}" type="presOf" srcId="{C5E0D958-7ED8-4DE1-B348-97D0560E2B0B}" destId="{B3D52FE5-ED7B-4D48-848A-B49F512DB7F4}" srcOrd="0" destOrd="0" presId="urn:microsoft.com/office/officeart/2005/8/layout/hierarchy2"/>
    <dgm:cxn modelId="{72DC0ED3-BAB9-48FB-8BEE-361D6593C9D7}" type="presOf" srcId="{A28AE1A6-922B-48A0-8D66-5BE3297245D3}" destId="{A6396BA4-F033-45E6-BDFE-FB1B3A8039F8}" srcOrd="0" destOrd="0" presId="urn:microsoft.com/office/officeart/2005/8/layout/hierarchy2"/>
    <dgm:cxn modelId="{84052FBF-4B09-4147-AE92-8B6B08D5D3F1}" type="presOf" srcId="{B0551C30-3EA0-4F13-BD64-1BFF1B6391E5}" destId="{EF6C7CE9-7E1F-4B4E-BFBE-363BAA65F230}" srcOrd="0" destOrd="0" presId="urn:microsoft.com/office/officeart/2005/8/layout/hierarchy2"/>
    <dgm:cxn modelId="{E0D0DC16-2FE2-4F6E-9E7F-3818E0A4FF90}" type="presOf" srcId="{24FBEB46-6942-4876-8606-120BA9E1D5E8}" destId="{6D93EF7D-C940-466A-9569-6AB8B1BA468C}" srcOrd="0" destOrd="0" presId="urn:microsoft.com/office/officeart/2005/8/layout/hierarchy2"/>
    <dgm:cxn modelId="{2FEF99DF-3BA2-4D50-BDF8-6CAF4638A3CA}" srcId="{502E1935-58CA-45E4-9655-FF93FC3A6500}" destId="{6F119680-F4D9-4806-9651-DB3FD14B47B6}" srcOrd="0" destOrd="0" parTransId="{B0551C30-3EA0-4F13-BD64-1BFF1B6391E5}" sibTransId="{87A811F4-F701-4F4B-936C-1021AD37280F}"/>
    <dgm:cxn modelId="{023F3043-54E1-4E77-BD25-FD3B88262F60}" type="presOf" srcId="{24FBEB46-6942-4876-8606-120BA9E1D5E8}" destId="{0B472DE8-0DF2-4BFE-8786-9AF8A9158E06}" srcOrd="1" destOrd="0" presId="urn:microsoft.com/office/officeart/2005/8/layout/hierarchy2"/>
    <dgm:cxn modelId="{1227AC9C-8D0C-4D7E-B09A-2789E35DBC48}" srcId="{33843AF7-63CF-4BAB-A499-DF616B2684C8}" destId="{5E22FAC0-03EE-48FF-8456-D1F99BC30C69}" srcOrd="1" destOrd="0" parTransId="{FBEA80E2-34BF-4896-95FB-293CE18A95B7}" sibTransId="{EE1DD125-1EFD-48B8-BF38-2BB00229C9C3}"/>
    <dgm:cxn modelId="{779C0FDA-B5DE-4C3E-9277-CD537655E395}" type="presOf" srcId="{D07AF810-1EC3-4E07-9F7F-47D855F72CC0}" destId="{55FB50CC-2D2B-452E-B3C7-AC4375BC35C0}" srcOrd="0" destOrd="0" presId="urn:microsoft.com/office/officeart/2005/8/layout/hierarchy2"/>
    <dgm:cxn modelId="{FDEAC8C4-066A-4B73-A536-AFEE04399819}" type="presOf" srcId="{BAE0603A-CBEF-429C-A798-FE1509883487}" destId="{D1413FB7-1BB0-41DF-891F-926AF40C2E3B}" srcOrd="0" destOrd="0" presId="urn:microsoft.com/office/officeart/2005/8/layout/hierarchy2"/>
    <dgm:cxn modelId="{B16A63B7-A62B-4554-8830-EC353EC8F035}" type="presOf" srcId="{87D39714-7D3F-4FFF-80BD-7D26222BFE0B}" destId="{E0E4758B-3273-46A0-9BA9-0B3E55A5F59C}" srcOrd="0" destOrd="0" presId="urn:microsoft.com/office/officeart/2005/8/layout/hierarchy2"/>
    <dgm:cxn modelId="{754608EF-9935-453A-AC72-A0A5C5CE17EF}" srcId="{87D39714-7D3F-4FFF-80BD-7D26222BFE0B}" destId="{5F412508-5693-4F0A-ABE1-5242CE78EE60}" srcOrd="2" destOrd="0" parTransId="{7FC281D3-8D27-4FE7-B786-495013F179B3}" sibTransId="{F847BB5A-9269-4DCA-8F9D-485C15D08A8C}"/>
    <dgm:cxn modelId="{E5C1CD61-4129-405B-9387-DFE273DC4797}" type="presOf" srcId="{BAE0603A-CBEF-429C-A798-FE1509883487}" destId="{5EF9854E-6DE0-4C2A-9990-279E36C072CB}" srcOrd="1" destOrd="0" presId="urn:microsoft.com/office/officeart/2005/8/layout/hierarchy2"/>
    <dgm:cxn modelId="{3EA5269E-5021-47EC-93BD-031F1BCB6EF6}" type="presOf" srcId="{B5CDA3CE-69A2-4DB2-810E-EB028EB494F9}" destId="{BF779604-3373-4AA5-A280-AC6C36D5D0FC}" srcOrd="0" destOrd="0" presId="urn:microsoft.com/office/officeart/2005/8/layout/hierarchy2"/>
    <dgm:cxn modelId="{7C015942-C415-4D79-BF98-54DB6FBF050E}" type="presOf" srcId="{5764C61E-D16C-498D-B931-CD9028102B8A}" destId="{19493E82-14CF-4917-BE78-6F4BAE7B9694}" srcOrd="0" destOrd="0" presId="urn:microsoft.com/office/officeart/2005/8/layout/hierarchy2"/>
    <dgm:cxn modelId="{A987BB67-1030-431B-A98A-9837890A4386}" type="presOf" srcId="{502E1935-58CA-45E4-9655-FF93FC3A6500}" destId="{9D6FD8EF-D849-4FF2-B165-3F95BEF65B7B}" srcOrd="0" destOrd="0" presId="urn:microsoft.com/office/officeart/2005/8/layout/hierarchy2"/>
    <dgm:cxn modelId="{ADD76947-4D87-4051-84FC-712AC90E8834}" srcId="{87D39714-7D3F-4FFF-80BD-7D26222BFE0B}" destId="{502E1935-58CA-45E4-9655-FF93FC3A6500}" srcOrd="1" destOrd="0" parTransId="{BAE0603A-CBEF-429C-A798-FE1509883487}" sibTransId="{E066186C-7656-43BC-AAFE-F6EACF3505C1}"/>
    <dgm:cxn modelId="{B1C76005-F1E4-4435-9CA5-B6EDD9C5E823}" srcId="{5F412508-5693-4F0A-ABE1-5242CE78EE60}" destId="{A28AE1A6-922B-48A0-8D66-5BE3297245D3}" srcOrd="0" destOrd="0" parTransId="{D07AF810-1EC3-4E07-9F7F-47D855F72CC0}" sibTransId="{63568034-8AA6-4964-8817-6C990E9D57CF}"/>
    <dgm:cxn modelId="{DF647269-8362-410C-8613-0E0387F700F4}" type="presOf" srcId="{FBEA80E2-34BF-4896-95FB-293CE18A95B7}" destId="{CC43BD14-2B0D-455E-8FD6-D69530EF64F0}" srcOrd="1" destOrd="0" presId="urn:microsoft.com/office/officeart/2005/8/layout/hierarchy2"/>
    <dgm:cxn modelId="{469AD362-B4D3-4C31-8D2A-E238CA71C437}" type="presOf" srcId="{7FC281D3-8D27-4FE7-B786-495013F179B3}" destId="{4F0BC376-050B-45CB-BDA6-E2C8C290A6CD}" srcOrd="0" destOrd="0" presId="urn:microsoft.com/office/officeart/2005/8/layout/hierarchy2"/>
    <dgm:cxn modelId="{E21C1D12-5C60-468C-94B0-F9AC6CBAEB7C}" srcId="{5F412508-5693-4F0A-ABE1-5242CE78EE60}" destId="{D45318BE-3640-42DE-98B9-FE6121A15F5D}" srcOrd="1" destOrd="0" parTransId="{F218626D-61B5-4634-B768-2E79D079BB44}" sibTransId="{87465649-2B9B-46BF-9175-28D6B57063CD}"/>
    <dgm:cxn modelId="{91CBC3CF-A177-4766-8872-22E57945BA18}" type="presOf" srcId="{F218626D-61B5-4634-B768-2E79D079BB44}" destId="{6AF25DA8-9ED6-4664-B586-12204C495991}" srcOrd="0" destOrd="0" presId="urn:microsoft.com/office/officeart/2005/8/layout/hierarchy2"/>
    <dgm:cxn modelId="{FCD4C37C-88AF-4621-81DC-825E7E2980E3}" srcId="{502E1935-58CA-45E4-9655-FF93FC3A6500}" destId="{B5CDA3CE-69A2-4DB2-810E-EB028EB494F9}" srcOrd="1" destOrd="0" parTransId="{C5E0D958-7ED8-4DE1-B348-97D0560E2B0B}" sibTransId="{B4BDB551-8E11-4B62-8C5B-6D1708402E4C}"/>
    <dgm:cxn modelId="{4C47300D-E29D-4B33-AB3B-BB3C396C9D6D}" type="presOf" srcId="{6F119680-F4D9-4806-9651-DB3FD14B47B6}" destId="{D3359ADE-7BD9-4D2A-AB06-3B5F9CD4943F}" srcOrd="0" destOrd="0" presId="urn:microsoft.com/office/officeart/2005/8/layout/hierarchy2"/>
    <dgm:cxn modelId="{17864B1E-E6B2-4D3D-A1A1-85C89043AD2F}" type="presOf" srcId="{33843AF7-63CF-4BAB-A499-DF616B2684C8}" destId="{E8E6044D-5BB1-4563-9717-A49277A00414}" srcOrd="0" destOrd="0" presId="urn:microsoft.com/office/officeart/2005/8/layout/hierarchy2"/>
    <dgm:cxn modelId="{B190FF68-E19C-4144-980B-0B2844E46D58}" type="presOf" srcId="{FBEA80E2-34BF-4896-95FB-293CE18A95B7}" destId="{5BE5DA59-F729-4354-B81E-97EC9A4D970F}" srcOrd="0" destOrd="0" presId="urn:microsoft.com/office/officeart/2005/8/layout/hierarchy2"/>
    <dgm:cxn modelId="{DF1BEA51-12E5-4FBD-A204-BB25A779EFDA}" type="presOf" srcId="{E59DE1D5-1EB1-4CC3-BE26-93D34A3DB952}" destId="{EAAD0B97-A195-4215-94A2-F0B089B0B923}" srcOrd="0" destOrd="0" presId="urn:microsoft.com/office/officeart/2005/8/layout/hierarchy2"/>
    <dgm:cxn modelId="{F49C7843-00EF-4FDA-B421-4AC042AE8BB2}" srcId="{33843AF7-63CF-4BAB-A499-DF616B2684C8}" destId="{5764C61E-D16C-498D-B931-CD9028102B8A}" srcOrd="0" destOrd="0" parTransId="{24FBEB46-6942-4876-8606-120BA9E1D5E8}" sibTransId="{CECBA69E-0334-41A1-8DEE-19E0BC550524}"/>
    <dgm:cxn modelId="{1E799AF7-7DB0-4FB0-B6A6-7B98102D437C}" type="presOf" srcId="{7FC281D3-8D27-4FE7-B786-495013F179B3}" destId="{5FA7A045-A14F-49F6-94EA-13A13BB71737}" srcOrd="1" destOrd="0" presId="urn:microsoft.com/office/officeart/2005/8/layout/hierarchy2"/>
    <dgm:cxn modelId="{9AC09D1A-E510-42A2-8A45-2268AF2BA98D}" type="presOf" srcId="{5E22FAC0-03EE-48FF-8456-D1F99BC30C69}" destId="{A5609695-D209-4920-8BF0-F951BB380801}" srcOrd="0" destOrd="0" presId="urn:microsoft.com/office/officeart/2005/8/layout/hierarchy2"/>
    <dgm:cxn modelId="{AA9F5DC0-CE73-4E0D-A8AD-3BF48BC9064C}" type="presOf" srcId="{6B1A8C15-F76C-4EB8-B1EE-7A51FCE19397}" destId="{16E21B39-5DE4-4E83-9507-36B594BA188E}" srcOrd="0" destOrd="0" presId="urn:microsoft.com/office/officeart/2005/8/layout/hierarchy2"/>
    <dgm:cxn modelId="{EB5BADD1-4B68-4071-A987-F7F1A479C955}" type="presOf" srcId="{F78DF081-80B6-41A7-8CE4-C4E0E9462AEE}" destId="{CC88B67E-57E9-4959-ABF6-CAFCF72B8CCF}" srcOrd="0" destOrd="0" presId="urn:microsoft.com/office/officeart/2005/8/layout/hierarchy2"/>
    <dgm:cxn modelId="{E6EE4399-0498-4DD5-AF42-FFB0BBA86EA6}" type="presOf" srcId="{E59DE1D5-1EB1-4CC3-BE26-93D34A3DB952}" destId="{4C0A0F56-4797-4E08-BA05-770C630458C0}" srcOrd="1" destOrd="0" presId="urn:microsoft.com/office/officeart/2005/8/layout/hierarchy2"/>
    <dgm:cxn modelId="{C84A313D-F04A-41D8-8D7B-95F88E8D2808}" type="presOf" srcId="{6941DB39-C4F1-44B0-AC33-71155CD8C1B0}" destId="{2B01BEB5-AD24-4F79-9990-D63998BDB285}" srcOrd="0" destOrd="0" presId="urn:microsoft.com/office/officeart/2005/8/layout/hierarchy2"/>
    <dgm:cxn modelId="{22860C39-1D6D-4E5C-9C29-3F2B2D1DC396}" srcId="{87D39714-7D3F-4FFF-80BD-7D26222BFE0B}" destId="{33843AF7-63CF-4BAB-A499-DF616B2684C8}" srcOrd="0" destOrd="0" parTransId="{E59DE1D5-1EB1-4CC3-BE26-93D34A3DB952}" sibTransId="{5C41C624-B4D0-4447-AD2D-FB85686A8DD8}"/>
    <dgm:cxn modelId="{E5533FE2-E9D0-4965-85A8-E18C32E25204}" srcId="{F78DF081-80B6-41A7-8CE4-C4E0E9462AEE}" destId="{87D39714-7D3F-4FFF-80BD-7D26222BFE0B}" srcOrd="0" destOrd="0" parTransId="{1C919310-BC16-46CB-A3BE-DD419CA260DF}" sibTransId="{BF37AF03-3964-483C-BFFD-CD57EE8F5CB6}"/>
    <dgm:cxn modelId="{A5D841CC-925F-49BA-AD91-FB6E13BCE00D}" type="presOf" srcId="{F218626D-61B5-4634-B768-2E79D079BB44}" destId="{F081984C-9CBB-426E-89BE-D2154F3AD2EF}" srcOrd="1" destOrd="0" presId="urn:microsoft.com/office/officeart/2005/8/layout/hierarchy2"/>
    <dgm:cxn modelId="{87B4DC1F-39E3-4AC5-AD46-6698C63053F8}" type="presOf" srcId="{5F412508-5693-4F0A-ABE1-5242CE78EE60}" destId="{E8701D7B-2F48-4081-9E40-99AD889B76ED}" srcOrd="0" destOrd="0" presId="urn:microsoft.com/office/officeart/2005/8/layout/hierarchy2"/>
    <dgm:cxn modelId="{69B16BF2-1302-4650-BA53-C09C640F13C0}" type="presParOf" srcId="{CC88B67E-57E9-4959-ABF6-CAFCF72B8CCF}" destId="{7B894164-43DC-450E-A8F0-862BBCB4F3BF}" srcOrd="0" destOrd="0" presId="urn:microsoft.com/office/officeart/2005/8/layout/hierarchy2"/>
    <dgm:cxn modelId="{B27670BE-415B-4AF0-AD2B-C07E427971B1}" type="presParOf" srcId="{7B894164-43DC-450E-A8F0-862BBCB4F3BF}" destId="{E0E4758B-3273-46A0-9BA9-0B3E55A5F59C}" srcOrd="0" destOrd="0" presId="urn:microsoft.com/office/officeart/2005/8/layout/hierarchy2"/>
    <dgm:cxn modelId="{9820EE35-ABE2-4E09-8335-265A8890C384}" type="presParOf" srcId="{7B894164-43DC-450E-A8F0-862BBCB4F3BF}" destId="{97A5408E-B2D1-4B79-BC9F-315442FE36CF}" srcOrd="1" destOrd="0" presId="urn:microsoft.com/office/officeart/2005/8/layout/hierarchy2"/>
    <dgm:cxn modelId="{19AC47BA-AD5C-4628-BE45-1D5BC837E987}" type="presParOf" srcId="{97A5408E-B2D1-4B79-BC9F-315442FE36CF}" destId="{EAAD0B97-A195-4215-94A2-F0B089B0B923}" srcOrd="0" destOrd="0" presId="urn:microsoft.com/office/officeart/2005/8/layout/hierarchy2"/>
    <dgm:cxn modelId="{20DA0959-A958-4E46-AA28-C15A71ABC2DE}" type="presParOf" srcId="{EAAD0B97-A195-4215-94A2-F0B089B0B923}" destId="{4C0A0F56-4797-4E08-BA05-770C630458C0}" srcOrd="0" destOrd="0" presId="urn:microsoft.com/office/officeart/2005/8/layout/hierarchy2"/>
    <dgm:cxn modelId="{96B15C1B-3E3A-435A-8AF6-4D780886E601}" type="presParOf" srcId="{97A5408E-B2D1-4B79-BC9F-315442FE36CF}" destId="{1528E0B7-469C-4A7A-94C3-FF9F87DC96F7}" srcOrd="1" destOrd="0" presId="urn:microsoft.com/office/officeart/2005/8/layout/hierarchy2"/>
    <dgm:cxn modelId="{F3BDF438-1638-4B24-BE42-C877D7F1DDBC}" type="presParOf" srcId="{1528E0B7-469C-4A7A-94C3-FF9F87DC96F7}" destId="{E8E6044D-5BB1-4563-9717-A49277A00414}" srcOrd="0" destOrd="0" presId="urn:microsoft.com/office/officeart/2005/8/layout/hierarchy2"/>
    <dgm:cxn modelId="{F53CD30F-10AC-4BBF-9192-456D2035AB1A}" type="presParOf" srcId="{1528E0B7-469C-4A7A-94C3-FF9F87DC96F7}" destId="{D87BD9ED-466E-4808-84BD-6BD3364DA193}" srcOrd="1" destOrd="0" presId="urn:microsoft.com/office/officeart/2005/8/layout/hierarchy2"/>
    <dgm:cxn modelId="{EF5F8B27-72E9-44E8-8A60-B1C0B761E7D2}" type="presParOf" srcId="{D87BD9ED-466E-4808-84BD-6BD3364DA193}" destId="{6D93EF7D-C940-466A-9569-6AB8B1BA468C}" srcOrd="0" destOrd="0" presId="urn:microsoft.com/office/officeart/2005/8/layout/hierarchy2"/>
    <dgm:cxn modelId="{0680D7AD-8A50-409B-82D7-035C409181D6}" type="presParOf" srcId="{6D93EF7D-C940-466A-9569-6AB8B1BA468C}" destId="{0B472DE8-0DF2-4BFE-8786-9AF8A9158E06}" srcOrd="0" destOrd="0" presId="urn:microsoft.com/office/officeart/2005/8/layout/hierarchy2"/>
    <dgm:cxn modelId="{16684C5C-81EB-45BD-90D6-1268EA7FF94C}" type="presParOf" srcId="{D87BD9ED-466E-4808-84BD-6BD3364DA193}" destId="{DCDFACCC-B423-4FC0-A93E-972FEE976F0D}" srcOrd="1" destOrd="0" presId="urn:microsoft.com/office/officeart/2005/8/layout/hierarchy2"/>
    <dgm:cxn modelId="{0CFB2968-0892-4DE6-AA9F-5E9BAEFCF399}" type="presParOf" srcId="{DCDFACCC-B423-4FC0-A93E-972FEE976F0D}" destId="{19493E82-14CF-4917-BE78-6F4BAE7B9694}" srcOrd="0" destOrd="0" presId="urn:microsoft.com/office/officeart/2005/8/layout/hierarchy2"/>
    <dgm:cxn modelId="{7C712E9E-B78D-4F3B-86EB-9264AE707974}" type="presParOf" srcId="{DCDFACCC-B423-4FC0-A93E-972FEE976F0D}" destId="{CEDEA5CA-D0B7-44E4-A43A-F6141A2B3F45}" srcOrd="1" destOrd="0" presId="urn:microsoft.com/office/officeart/2005/8/layout/hierarchy2"/>
    <dgm:cxn modelId="{4A96B703-0431-445C-B295-F01E67BD024C}" type="presParOf" srcId="{D87BD9ED-466E-4808-84BD-6BD3364DA193}" destId="{5BE5DA59-F729-4354-B81E-97EC9A4D970F}" srcOrd="2" destOrd="0" presId="urn:microsoft.com/office/officeart/2005/8/layout/hierarchy2"/>
    <dgm:cxn modelId="{62F4D24A-8D74-4EF0-8D45-13F3FD21D6CC}" type="presParOf" srcId="{5BE5DA59-F729-4354-B81E-97EC9A4D970F}" destId="{CC43BD14-2B0D-455E-8FD6-D69530EF64F0}" srcOrd="0" destOrd="0" presId="urn:microsoft.com/office/officeart/2005/8/layout/hierarchy2"/>
    <dgm:cxn modelId="{4D99E5B7-DA8B-45B4-9717-542686A7E6C3}" type="presParOf" srcId="{D87BD9ED-466E-4808-84BD-6BD3364DA193}" destId="{5508B67F-DFCC-4251-A5C5-31049DF1A3D9}" srcOrd="3" destOrd="0" presId="urn:microsoft.com/office/officeart/2005/8/layout/hierarchy2"/>
    <dgm:cxn modelId="{C4F66F02-7F9E-4F2F-A07C-E0F0DA456492}" type="presParOf" srcId="{5508B67F-DFCC-4251-A5C5-31049DF1A3D9}" destId="{A5609695-D209-4920-8BF0-F951BB380801}" srcOrd="0" destOrd="0" presId="urn:microsoft.com/office/officeart/2005/8/layout/hierarchy2"/>
    <dgm:cxn modelId="{6B6BBF87-CD3E-46C2-BC67-3F994EDE597F}" type="presParOf" srcId="{5508B67F-DFCC-4251-A5C5-31049DF1A3D9}" destId="{F05D6561-8FDF-410D-A7E7-2DDC3A8358D8}" srcOrd="1" destOrd="0" presId="urn:microsoft.com/office/officeart/2005/8/layout/hierarchy2"/>
    <dgm:cxn modelId="{99B5514D-9589-4159-867E-BF240C63C40C}" type="presParOf" srcId="{97A5408E-B2D1-4B79-BC9F-315442FE36CF}" destId="{D1413FB7-1BB0-41DF-891F-926AF40C2E3B}" srcOrd="2" destOrd="0" presId="urn:microsoft.com/office/officeart/2005/8/layout/hierarchy2"/>
    <dgm:cxn modelId="{01F93EF2-FD2C-4EE1-B186-1A477C22F717}" type="presParOf" srcId="{D1413FB7-1BB0-41DF-891F-926AF40C2E3B}" destId="{5EF9854E-6DE0-4C2A-9990-279E36C072CB}" srcOrd="0" destOrd="0" presId="urn:microsoft.com/office/officeart/2005/8/layout/hierarchy2"/>
    <dgm:cxn modelId="{846B977A-AA8F-4DB8-B989-CD0C794D18E9}" type="presParOf" srcId="{97A5408E-B2D1-4B79-BC9F-315442FE36CF}" destId="{6E8AB1ED-1A78-4B0A-9F33-5F63478C55D7}" srcOrd="3" destOrd="0" presId="urn:microsoft.com/office/officeart/2005/8/layout/hierarchy2"/>
    <dgm:cxn modelId="{A2C570D9-B005-4503-867D-CE7863594889}" type="presParOf" srcId="{6E8AB1ED-1A78-4B0A-9F33-5F63478C55D7}" destId="{9D6FD8EF-D849-4FF2-B165-3F95BEF65B7B}" srcOrd="0" destOrd="0" presId="urn:microsoft.com/office/officeart/2005/8/layout/hierarchy2"/>
    <dgm:cxn modelId="{38819B90-A528-41E4-8379-6122C51D4794}" type="presParOf" srcId="{6E8AB1ED-1A78-4B0A-9F33-5F63478C55D7}" destId="{25BBF439-EBF7-4DD0-A4C2-A9559E1E2D91}" srcOrd="1" destOrd="0" presId="urn:microsoft.com/office/officeart/2005/8/layout/hierarchy2"/>
    <dgm:cxn modelId="{3093F5EB-275C-45FE-B049-D1E48103DDAC}" type="presParOf" srcId="{25BBF439-EBF7-4DD0-A4C2-A9559E1E2D91}" destId="{EF6C7CE9-7E1F-4B4E-BFBE-363BAA65F230}" srcOrd="0" destOrd="0" presId="urn:microsoft.com/office/officeart/2005/8/layout/hierarchy2"/>
    <dgm:cxn modelId="{5920486A-FB98-441B-B53F-29862CEA4A05}" type="presParOf" srcId="{EF6C7CE9-7E1F-4B4E-BFBE-363BAA65F230}" destId="{CBDCEA77-C6A7-4FFA-AD8F-5546BE7455F7}" srcOrd="0" destOrd="0" presId="urn:microsoft.com/office/officeart/2005/8/layout/hierarchy2"/>
    <dgm:cxn modelId="{B18A64D9-3962-42C9-B9CC-AF8057FA5AB1}" type="presParOf" srcId="{25BBF439-EBF7-4DD0-A4C2-A9559E1E2D91}" destId="{A8789F1B-CE9F-4BE9-9625-0E99B7EF7FED}" srcOrd="1" destOrd="0" presId="urn:microsoft.com/office/officeart/2005/8/layout/hierarchy2"/>
    <dgm:cxn modelId="{D1B8B214-8960-456B-83B2-1B7EE21A211B}" type="presParOf" srcId="{A8789F1B-CE9F-4BE9-9625-0E99B7EF7FED}" destId="{D3359ADE-7BD9-4D2A-AB06-3B5F9CD4943F}" srcOrd="0" destOrd="0" presId="urn:microsoft.com/office/officeart/2005/8/layout/hierarchy2"/>
    <dgm:cxn modelId="{C692B7D3-B82F-4DF4-91A5-91B76A27ECFE}" type="presParOf" srcId="{A8789F1B-CE9F-4BE9-9625-0E99B7EF7FED}" destId="{53DEB1A1-BBC6-4A5D-B1BB-99D0C56084F6}" srcOrd="1" destOrd="0" presId="urn:microsoft.com/office/officeart/2005/8/layout/hierarchy2"/>
    <dgm:cxn modelId="{2838CAAF-A003-40AD-B95C-7A7A7D126AEC}" type="presParOf" srcId="{25BBF439-EBF7-4DD0-A4C2-A9559E1E2D91}" destId="{B3D52FE5-ED7B-4D48-848A-B49F512DB7F4}" srcOrd="2" destOrd="0" presId="urn:microsoft.com/office/officeart/2005/8/layout/hierarchy2"/>
    <dgm:cxn modelId="{9D6FC1CF-F693-4A21-9033-D7BCE44FE0F5}" type="presParOf" srcId="{B3D52FE5-ED7B-4D48-848A-B49F512DB7F4}" destId="{29B1F32E-A8FC-4268-B27D-E1DC6788DFFC}" srcOrd="0" destOrd="0" presId="urn:microsoft.com/office/officeart/2005/8/layout/hierarchy2"/>
    <dgm:cxn modelId="{B30ADA39-778C-4320-A424-5C6B323A48D6}" type="presParOf" srcId="{25BBF439-EBF7-4DD0-A4C2-A9559E1E2D91}" destId="{744C572F-AC26-4C51-A7F1-B70F5C29A31C}" srcOrd="3" destOrd="0" presId="urn:microsoft.com/office/officeart/2005/8/layout/hierarchy2"/>
    <dgm:cxn modelId="{C34454A9-AA27-4D37-B281-C7B254A74AFD}" type="presParOf" srcId="{744C572F-AC26-4C51-A7F1-B70F5C29A31C}" destId="{BF779604-3373-4AA5-A280-AC6C36D5D0FC}" srcOrd="0" destOrd="0" presId="urn:microsoft.com/office/officeart/2005/8/layout/hierarchy2"/>
    <dgm:cxn modelId="{6DC0D1B3-EB02-4B38-9145-A942F69B9B87}" type="presParOf" srcId="{744C572F-AC26-4C51-A7F1-B70F5C29A31C}" destId="{7845A365-4DC9-4EB0-AF16-F049FB437623}" srcOrd="1" destOrd="0" presId="urn:microsoft.com/office/officeart/2005/8/layout/hierarchy2"/>
    <dgm:cxn modelId="{56DC13BC-DE8A-4C0D-80A4-B1D4FF2AD89B}" type="presParOf" srcId="{25BBF439-EBF7-4DD0-A4C2-A9559E1E2D91}" destId="{2B01BEB5-AD24-4F79-9990-D63998BDB285}" srcOrd="4" destOrd="0" presId="urn:microsoft.com/office/officeart/2005/8/layout/hierarchy2"/>
    <dgm:cxn modelId="{0669EDAC-7877-47BC-8FE2-B8EB7D9C541B}" type="presParOf" srcId="{2B01BEB5-AD24-4F79-9990-D63998BDB285}" destId="{CFBBC4E1-AB56-4DA4-907E-D5310C8A9FA2}" srcOrd="0" destOrd="0" presId="urn:microsoft.com/office/officeart/2005/8/layout/hierarchy2"/>
    <dgm:cxn modelId="{915A971E-A568-4624-995A-4ABE99F6CA4B}" type="presParOf" srcId="{25BBF439-EBF7-4DD0-A4C2-A9559E1E2D91}" destId="{7998B7DD-31DB-49EE-B5F3-CC15BBE7BA2E}" srcOrd="5" destOrd="0" presId="urn:microsoft.com/office/officeart/2005/8/layout/hierarchy2"/>
    <dgm:cxn modelId="{3ADBB94C-7A38-46B1-9E16-DAFF85CEB8BD}" type="presParOf" srcId="{7998B7DD-31DB-49EE-B5F3-CC15BBE7BA2E}" destId="{16E21B39-5DE4-4E83-9507-36B594BA188E}" srcOrd="0" destOrd="0" presId="urn:microsoft.com/office/officeart/2005/8/layout/hierarchy2"/>
    <dgm:cxn modelId="{3CEA0CE7-4A9F-490D-81EE-F098D3706EFC}" type="presParOf" srcId="{7998B7DD-31DB-49EE-B5F3-CC15BBE7BA2E}" destId="{A256777F-B823-4EBC-A71F-4E7C5A66CF63}" srcOrd="1" destOrd="0" presId="urn:microsoft.com/office/officeart/2005/8/layout/hierarchy2"/>
    <dgm:cxn modelId="{77B7021A-E6B0-4D2B-A216-31E0EDE55A0C}" type="presParOf" srcId="{97A5408E-B2D1-4B79-BC9F-315442FE36CF}" destId="{4F0BC376-050B-45CB-BDA6-E2C8C290A6CD}" srcOrd="4" destOrd="0" presId="urn:microsoft.com/office/officeart/2005/8/layout/hierarchy2"/>
    <dgm:cxn modelId="{2DF39E09-5A80-423B-8C39-5416670411BB}" type="presParOf" srcId="{4F0BC376-050B-45CB-BDA6-E2C8C290A6CD}" destId="{5FA7A045-A14F-49F6-94EA-13A13BB71737}" srcOrd="0" destOrd="0" presId="urn:microsoft.com/office/officeart/2005/8/layout/hierarchy2"/>
    <dgm:cxn modelId="{96A8C305-5C34-4BE7-AC55-1071F8DCA95A}" type="presParOf" srcId="{97A5408E-B2D1-4B79-BC9F-315442FE36CF}" destId="{50B9E963-9D5A-4224-BD2C-33CDB7826E36}" srcOrd="5" destOrd="0" presId="urn:microsoft.com/office/officeart/2005/8/layout/hierarchy2"/>
    <dgm:cxn modelId="{98EDC138-B229-4466-B26C-2E7A24B1DDD6}" type="presParOf" srcId="{50B9E963-9D5A-4224-BD2C-33CDB7826E36}" destId="{E8701D7B-2F48-4081-9E40-99AD889B76ED}" srcOrd="0" destOrd="0" presId="urn:microsoft.com/office/officeart/2005/8/layout/hierarchy2"/>
    <dgm:cxn modelId="{C82209EE-FDE9-4076-9E83-AD1C80C2A2AC}" type="presParOf" srcId="{50B9E963-9D5A-4224-BD2C-33CDB7826E36}" destId="{F93D7616-6DB3-4CC7-A5A3-D6A71FC36715}" srcOrd="1" destOrd="0" presId="urn:microsoft.com/office/officeart/2005/8/layout/hierarchy2"/>
    <dgm:cxn modelId="{63EDCB6D-9FA3-4BD1-99B7-B76B105CE18C}" type="presParOf" srcId="{F93D7616-6DB3-4CC7-A5A3-D6A71FC36715}" destId="{55FB50CC-2D2B-452E-B3C7-AC4375BC35C0}" srcOrd="0" destOrd="0" presId="urn:microsoft.com/office/officeart/2005/8/layout/hierarchy2"/>
    <dgm:cxn modelId="{D2F81278-BD46-479C-B550-A2CEC5209E12}" type="presParOf" srcId="{55FB50CC-2D2B-452E-B3C7-AC4375BC35C0}" destId="{C57630F0-65A0-401B-AD1A-78C82D97684E}" srcOrd="0" destOrd="0" presId="urn:microsoft.com/office/officeart/2005/8/layout/hierarchy2"/>
    <dgm:cxn modelId="{91DB14E5-7912-4CB2-8B88-6844AD85DE32}" type="presParOf" srcId="{F93D7616-6DB3-4CC7-A5A3-D6A71FC36715}" destId="{13CEEDCE-BA7B-40BE-9156-C0F5D00C065D}" srcOrd="1" destOrd="0" presId="urn:microsoft.com/office/officeart/2005/8/layout/hierarchy2"/>
    <dgm:cxn modelId="{CA167CE3-5DAC-4216-BAD1-B85C24DCAA82}" type="presParOf" srcId="{13CEEDCE-BA7B-40BE-9156-C0F5D00C065D}" destId="{A6396BA4-F033-45E6-BDFE-FB1B3A8039F8}" srcOrd="0" destOrd="0" presId="urn:microsoft.com/office/officeart/2005/8/layout/hierarchy2"/>
    <dgm:cxn modelId="{4A686867-50CD-4F7D-9BDF-80536701FA22}" type="presParOf" srcId="{13CEEDCE-BA7B-40BE-9156-C0F5D00C065D}" destId="{DDBBFE0A-55C7-40F1-8B1E-29FCD13EBA68}" srcOrd="1" destOrd="0" presId="urn:microsoft.com/office/officeart/2005/8/layout/hierarchy2"/>
    <dgm:cxn modelId="{FAE9691D-DA70-4A27-87B1-56C633E66C33}" type="presParOf" srcId="{F93D7616-6DB3-4CC7-A5A3-D6A71FC36715}" destId="{6AF25DA8-9ED6-4664-B586-12204C495991}" srcOrd="2" destOrd="0" presId="urn:microsoft.com/office/officeart/2005/8/layout/hierarchy2"/>
    <dgm:cxn modelId="{CFD55AC5-1074-47B7-A135-C0FF1E3B0CAA}" type="presParOf" srcId="{6AF25DA8-9ED6-4664-B586-12204C495991}" destId="{F081984C-9CBB-426E-89BE-D2154F3AD2EF}" srcOrd="0" destOrd="0" presId="urn:microsoft.com/office/officeart/2005/8/layout/hierarchy2"/>
    <dgm:cxn modelId="{9C6064A8-428A-4760-8E26-9CDE4F54C585}" type="presParOf" srcId="{F93D7616-6DB3-4CC7-A5A3-D6A71FC36715}" destId="{E1275E0C-6203-44B3-889E-5E01E16DD624}" srcOrd="3" destOrd="0" presId="urn:microsoft.com/office/officeart/2005/8/layout/hierarchy2"/>
    <dgm:cxn modelId="{90B5FD2C-86EE-4045-AD42-A84E42793A87}" type="presParOf" srcId="{E1275E0C-6203-44B3-889E-5E01E16DD624}" destId="{49E29C58-0697-4215-BEA0-5719ACB45AF1}" srcOrd="0" destOrd="0" presId="urn:microsoft.com/office/officeart/2005/8/layout/hierarchy2"/>
    <dgm:cxn modelId="{0EEEE499-8B03-472E-9F1E-FF8A504CD830}" type="presParOf" srcId="{E1275E0C-6203-44B3-889E-5E01E16DD624}" destId="{17825FA7-D49B-43A1-BCA0-D45ABD00C8F4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C9FF9-DDCF-4B7F-ADEB-979A9C6F150F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0937-CA0F-4B0C-B1E5-CA6131B2173F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390915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69658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5596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650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372739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35173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59908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73371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14550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45694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07156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97F2-E4AD-4FE1-995B-B677B46FD58B}" type="datetimeFigureOut">
              <a:rPr lang="es-CL" smtClean="0"/>
              <a:pPr/>
              <a:t>16-05-2016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27210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../U4%20manual%20CONTROLADOR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714500"/>
            <a:ext cx="44577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276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1.2.3 Acoplamiento Captador/Acumulador</a:t>
            </a:r>
            <a:endParaRPr lang="es-CL" dirty="0"/>
          </a:p>
        </p:txBody>
      </p:sp>
      <p:pic>
        <p:nvPicPr>
          <p:cNvPr id="5" name="14 Imagen" descr="U2 acoplamiento colector acumulado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1214422"/>
            <a:ext cx="6858048" cy="49292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2. Captación de la energía.</a:t>
            </a: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1500174"/>
            <a:ext cx="78581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Entre los dispositivos de captación solar para aplicaciones de baja temperatura, se pueden encontrar comúnmente en el mercado chileno 3 tipos.</a:t>
            </a:r>
          </a:p>
          <a:p>
            <a:endParaRPr lang="es-CL" sz="2400" dirty="0" smtClean="0"/>
          </a:p>
          <a:p>
            <a:pPr lvl="0">
              <a:buFontTx/>
              <a:buChar char="-"/>
            </a:pPr>
            <a:r>
              <a:rPr lang="es-CL" sz="2400" dirty="0" smtClean="0"/>
              <a:t>Colector solar plano.</a:t>
            </a:r>
          </a:p>
          <a:p>
            <a:pPr lvl="0">
              <a:buFontTx/>
              <a:buChar char="-"/>
            </a:pPr>
            <a:endParaRPr lang="es-CL" sz="2400" dirty="0" smtClean="0"/>
          </a:p>
          <a:p>
            <a:pPr lvl="0">
              <a:buFontTx/>
              <a:buChar char="-"/>
            </a:pPr>
            <a:r>
              <a:rPr lang="es-CL" sz="2400" dirty="0" smtClean="0"/>
              <a:t>Colector tipo tubo al vacío.</a:t>
            </a:r>
          </a:p>
          <a:p>
            <a:pPr lvl="0">
              <a:buFontTx/>
              <a:buChar char="-"/>
            </a:pPr>
            <a:endParaRPr lang="es-CL" sz="2400" dirty="0" smtClean="0"/>
          </a:p>
          <a:p>
            <a:pPr lvl="0"/>
            <a:r>
              <a:rPr lang="es-CL" sz="2400" dirty="0" smtClean="0"/>
              <a:t>- Colector tipo </a:t>
            </a:r>
            <a:r>
              <a:rPr lang="es-CL" sz="2400" dirty="0" err="1" smtClean="0"/>
              <a:t>Heat</a:t>
            </a:r>
            <a:r>
              <a:rPr lang="es-CL" sz="2400" dirty="0" smtClean="0"/>
              <a:t>-pipe.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2.1 Colector Solar Plano</a:t>
            </a:r>
            <a:endParaRPr lang="es-CL" dirty="0"/>
          </a:p>
        </p:txBody>
      </p:sp>
      <p:pic>
        <p:nvPicPr>
          <p:cNvPr id="4" name="3 Imagen" descr="U2 colector plan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285860"/>
            <a:ext cx="5562616" cy="50855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2.2. Colector Tubos al vacío.</a:t>
            </a:r>
            <a:endParaRPr lang="es-CL" dirty="0"/>
          </a:p>
        </p:txBody>
      </p:sp>
      <p:pic>
        <p:nvPicPr>
          <p:cNvPr id="2049" name="Picture 1" descr="C:\Users\Gonzalo\Desktop\imagenes curso solar\ImgFuncionamient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215238" cy="5030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2.3. Colector tipo </a:t>
            </a:r>
            <a:r>
              <a:rPr lang="es-ES" dirty="0" err="1" smtClean="0"/>
              <a:t>Heat</a:t>
            </a:r>
            <a:r>
              <a:rPr lang="es-ES" dirty="0" smtClean="0"/>
              <a:t>-pipe</a:t>
            </a:r>
            <a:endParaRPr lang="es-CL" dirty="0"/>
          </a:p>
        </p:txBody>
      </p:sp>
      <p:pic>
        <p:nvPicPr>
          <p:cNvPr id="1025" name="Picture 1" descr="C:\Users\Gonzalo\Desktop\imagenes curso solar\heatpipe abier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5357818" cy="4403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2.3. Colector tipo </a:t>
            </a:r>
            <a:r>
              <a:rPr lang="es-ES" dirty="0" err="1" smtClean="0"/>
              <a:t>Heat</a:t>
            </a:r>
            <a:r>
              <a:rPr lang="es-ES" dirty="0" smtClean="0"/>
              <a:t>-pipe</a:t>
            </a:r>
            <a:endParaRPr lang="es-CL" dirty="0"/>
          </a:p>
        </p:txBody>
      </p:sp>
      <p:pic>
        <p:nvPicPr>
          <p:cNvPr id="4" name="Picture 2" descr="C:\Users\Gonzalo\Desktop\imagenes curso solar\heatpipe esque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02011"/>
            <a:ext cx="6000792" cy="5655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3. Acumulación de la energía.</a:t>
            </a:r>
            <a:endParaRPr lang="es-CL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500034" y="928670"/>
          <a:ext cx="8215370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3. Acumulación de la energía.</a:t>
            </a:r>
            <a:endParaRPr lang="es-CL" dirty="0"/>
          </a:p>
        </p:txBody>
      </p:sp>
      <p:pic>
        <p:nvPicPr>
          <p:cNvPr id="5" name="16 Imagen" descr="U2 acum vertical atmosf directo-167L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85926"/>
            <a:ext cx="5572132" cy="4429156"/>
          </a:xfrm>
          <a:prstGeom prst="rect">
            <a:avLst/>
          </a:prstGeom>
        </p:spPr>
      </p:pic>
      <p:pic>
        <p:nvPicPr>
          <p:cNvPr id="6" name="17 Imagen" descr="U2 acum vertical presuriz dobleserp-2000L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5419388" y="1714488"/>
            <a:ext cx="3296016" cy="4286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3. Acumulación de la energía.</a:t>
            </a:r>
            <a:endParaRPr lang="es-CL" dirty="0"/>
          </a:p>
        </p:txBody>
      </p:sp>
      <p:pic>
        <p:nvPicPr>
          <p:cNvPr id="6" name="5 Imagen" descr="U2 acumulador par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381125"/>
            <a:ext cx="6696075" cy="5476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Ánodo de sacrificio.</a:t>
            </a:r>
            <a:endParaRPr lang="es-CL" dirty="0"/>
          </a:p>
        </p:txBody>
      </p:sp>
      <p:pic>
        <p:nvPicPr>
          <p:cNvPr id="50178" name="Picture 2" descr="portavaina termo eléctric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928802"/>
            <a:ext cx="6072230" cy="45541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12397348"/>
              </p:ext>
            </p:extLst>
          </p:nvPr>
        </p:nvGraphicFramePr>
        <p:xfrm>
          <a:off x="857224" y="428604"/>
          <a:ext cx="7500990" cy="344897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49461"/>
                <a:gridCol w="5451529"/>
              </a:tblGrid>
              <a:tr h="177457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36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SST-ACS                     </a:t>
                      </a:r>
                      <a:r>
                        <a:rPr lang="es-CL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Sistemas Solares</a:t>
                      </a:r>
                      <a:r>
                        <a:rPr lang="es-CL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Térmicos                           para Agua Caliente Sanitaria.</a:t>
                      </a:r>
                      <a:endParaRPr lang="es-CL" sz="3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76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786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36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L" sz="11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 dirty="0" smtClean="0">
                          <a:effectLst/>
                        </a:rPr>
                        <a:t>SST-ACS:</a:t>
                      </a:r>
                      <a:r>
                        <a:rPr lang="es-CL" sz="2800" baseline="0" dirty="0" smtClean="0">
                          <a:effectLst/>
                        </a:rPr>
                        <a:t> Configuraciones y componentes</a:t>
                      </a:r>
                      <a:r>
                        <a:rPr lang="es-CL" sz="2800" dirty="0" smtClean="0">
                          <a:effectLst/>
                        </a:rPr>
                        <a:t>.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5786" y="4143380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L" b="1" dirty="0" smtClean="0"/>
              <a:t>Relator:</a:t>
            </a:r>
          </a:p>
          <a:p>
            <a:pPr algn="r"/>
            <a:r>
              <a:rPr lang="es-CL" b="1" dirty="0" smtClean="0"/>
              <a:t>Ivaluk Armstrong </a:t>
            </a:r>
            <a:r>
              <a:rPr lang="es-CL" b="1" dirty="0" err="1" smtClean="0"/>
              <a:t>Burr</a:t>
            </a:r>
            <a:r>
              <a:rPr lang="es-CL" b="1" dirty="0" smtClean="0"/>
              <a:t>.</a:t>
            </a:r>
            <a:endParaRPr lang="es-CL" b="1" dirty="0" smtClean="0"/>
          </a:p>
          <a:p>
            <a:r>
              <a:rPr lang="es-CL" dirty="0" smtClean="0"/>
              <a:t>Contenidos:</a:t>
            </a:r>
          </a:p>
          <a:p>
            <a:pPr lvl="0">
              <a:buFont typeface="Arial" pitchFamily="34" charset="0"/>
              <a:buChar char="•"/>
            </a:pPr>
            <a:r>
              <a:rPr lang="es-CL" dirty="0" smtClean="0"/>
              <a:t>Esquema básico y clasificación de SST-ACS.</a:t>
            </a:r>
          </a:p>
          <a:p>
            <a:pPr lvl="0">
              <a:buFont typeface="Arial" pitchFamily="34" charset="0"/>
              <a:buChar char="•"/>
            </a:pPr>
            <a:r>
              <a:rPr lang="es-CL" dirty="0" smtClean="0"/>
              <a:t>Dispositivos de captación de energía.</a:t>
            </a:r>
          </a:p>
          <a:p>
            <a:pPr lvl="0">
              <a:buFont typeface="Arial" pitchFamily="34" charset="0"/>
              <a:buChar char="•"/>
            </a:pPr>
            <a:r>
              <a:rPr lang="es-CL" dirty="0" smtClean="0"/>
              <a:t>Dispositivos de almacenamiento de energía.</a:t>
            </a:r>
          </a:p>
          <a:p>
            <a:pPr lvl="0">
              <a:buFont typeface="Arial" pitchFamily="34" charset="0"/>
              <a:buChar char="•"/>
            </a:pPr>
            <a:r>
              <a:rPr lang="es-CL" dirty="0" smtClean="0"/>
              <a:t>Dispositivos hidráulicos.</a:t>
            </a:r>
          </a:p>
          <a:p>
            <a:pPr lvl="0">
              <a:buFont typeface="Arial" pitchFamily="34" charset="0"/>
              <a:buChar char="•"/>
            </a:pPr>
            <a:r>
              <a:rPr lang="es-CL" dirty="0" smtClean="0"/>
              <a:t>Dispositivos de seguridad y control.</a:t>
            </a:r>
          </a:p>
          <a:p>
            <a:pPr lvl="0">
              <a:buFont typeface="Arial" pitchFamily="34" charset="0"/>
              <a:buChar char="•"/>
            </a:pPr>
            <a:endParaRPr lang="es-CL" dirty="0" smtClean="0"/>
          </a:p>
          <a:p>
            <a:pPr lvl="0">
              <a:buFont typeface="Arial" pitchFamily="34" charset="0"/>
              <a:buChar char="•"/>
            </a:pPr>
            <a:endParaRPr lang="es-CL" dirty="0" smtClean="0"/>
          </a:p>
        </p:txBody>
      </p:sp>
    </p:spTree>
    <p:extLst>
      <p:ext uri="{BB962C8B-B14F-4D97-AF65-F5344CB8AC3E}">
        <p14:creationId xmlns="" xmlns:p14="http://schemas.microsoft.com/office/powerpoint/2010/main" val="1234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4.1 Bomba de recirculación.</a:t>
            </a:r>
            <a:endParaRPr lang="es-CL" dirty="0"/>
          </a:p>
        </p:txBody>
      </p:sp>
      <p:pic>
        <p:nvPicPr>
          <p:cNvPr id="4" name="3 Imagen" descr="U2 BOMB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554"/>
            <a:ext cx="9144000" cy="32471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4.2 Válvula de corte.</a:t>
            </a:r>
            <a:endParaRPr lang="es-CL" dirty="0"/>
          </a:p>
        </p:txBody>
      </p:sp>
      <p:pic>
        <p:nvPicPr>
          <p:cNvPr id="5" name="4 Imagen" descr="U2 VALV COR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285992"/>
            <a:ext cx="8378369" cy="3143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4.3 Válvula de vaciado o drenaje.</a:t>
            </a:r>
            <a:endParaRPr lang="es-CL" dirty="0"/>
          </a:p>
        </p:txBody>
      </p:sp>
      <p:pic>
        <p:nvPicPr>
          <p:cNvPr id="4" name="3 Imagen" descr="U2 Valvulas vaciado y drenaj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678"/>
            <a:ext cx="9136737" cy="3071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4.4 Válvula de seguridad.</a:t>
            </a:r>
            <a:endParaRPr lang="es-CL" dirty="0"/>
          </a:p>
        </p:txBody>
      </p:sp>
      <p:pic>
        <p:nvPicPr>
          <p:cNvPr id="5" name="4 Imagen" descr="U2 Valvula de segurid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802"/>
            <a:ext cx="8929718" cy="32592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4.5 Válvula de retención. </a:t>
            </a:r>
            <a:endParaRPr lang="es-CL" dirty="0"/>
          </a:p>
        </p:txBody>
      </p:sp>
      <p:pic>
        <p:nvPicPr>
          <p:cNvPr id="4" name="3 Imagen" descr="Válvula de retencion chapale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357430"/>
            <a:ext cx="8782050" cy="2543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4.6 Válvula Termostática</a:t>
            </a:r>
            <a:endParaRPr lang="es-CL" dirty="0"/>
          </a:p>
        </p:txBody>
      </p:sp>
      <p:pic>
        <p:nvPicPr>
          <p:cNvPr id="6" name="5 Imagen" descr="U2 Valvula termosta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928802"/>
            <a:ext cx="8525528" cy="28146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GRIFO-TERMOSTATICO-ESQUEMA-VALVULA-TERMOSTA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214290"/>
            <a:ext cx="9144032" cy="64136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Válvula Selectora Mezcladora de 5 vías.</a:t>
            </a:r>
            <a:endParaRPr lang="es-CL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357298"/>
            <a:ext cx="8115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3357562"/>
            <a:ext cx="3929090" cy="334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Válvula Selectora Mezcladora de 5 vías.</a:t>
            </a:r>
            <a:endParaRPr lang="es-CL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90658"/>
            <a:ext cx="7365262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express.i-pt.com.mx/assets/images/asco_valve/8320g1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683173"/>
            <a:ext cx="4643470" cy="617482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4.7 Válvula Solenoide 2 o 3 vías.</a:t>
            </a:r>
            <a:endParaRPr lang="es-CL" dirty="0"/>
          </a:p>
        </p:txBody>
      </p:sp>
      <p:pic>
        <p:nvPicPr>
          <p:cNvPr id="2050" name="Picture 2" descr="http://cdn.shoptown.co/live/3361465/3735197/Valvula%20Solenoide%20proporcional%20Danfoss%20%20%20%20%20%20%20EV260B._bs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381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1.1 Esquema básico de un SST-ACS.</a:t>
            </a:r>
            <a:endParaRPr lang="es-CL" dirty="0"/>
          </a:p>
        </p:txBody>
      </p:sp>
      <p:pic>
        <p:nvPicPr>
          <p:cNvPr id="7" name="6 Imagen" descr="U2 esquema1 S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142983"/>
            <a:ext cx="8501122" cy="5390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4.8 Vaso de expansión.</a:t>
            </a:r>
            <a:endParaRPr lang="es-CL" dirty="0"/>
          </a:p>
        </p:txBody>
      </p:sp>
      <p:pic>
        <p:nvPicPr>
          <p:cNvPr id="5" name="4 Imagen" descr="U2 VASO EX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062162"/>
            <a:ext cx="6734175" cy="2733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4.9 Instrumentos de medición.</a:t>
            </a:r>
            <a:endParaRPr lang="es-CL" dirty="0"/>
          </a:p>
        </p:txBody>
      </p:sp>
      <p:pic>
        <p:nvPicPr>
          <p:cNvPr id="4" name="3 Imagen" descr="U2 termo mano caudal met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16"/>
            <a:ext cx="9144000" cy="30135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4.10 Dispositivos de control.</a:t>
            </a:r>
            <a:endParaRPr lang="es-CL" dirty="0"/>
          </a:p>
        </p:txBody>
      </p:sp>
      <p:pic>
        <p:nvPicPr>
          <p:cNvPr id="5" name="4 Imagen" descr="U2 equip control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71" y="2071678"/>
            <a:ext cx="8985561" cy="32147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2918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Controlador llenado sistema atmosférico.</a:t>
            </a:r>
            <a:endParaRPr lang="es-CL" dirty="0"/>
          </a:p>
        </p:txBody>
      </p:sp>
      <p:pic>
        <p:nvPicPr>
          <p:cNvPr id="1026" name="Picture 2" descr="http://tomiboks.pl/images/1432629909_07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415" y="1500174"/>
            <a:ext cx="6792733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junkmail.co.za/images/large_web/2015/9/9/1441804885906685429TK7Y%20Controll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3762375" cy="2571751"/>
          </a:xfrm>
          <a:prstGeom prst="rect">
            <a:avLst/>
          </a:prstGeom>
          <a:noFill/>
        </p:spPr>
      </p:pic>
      <p:pic>
        <p:nvPicPr>
          <p:cNvPr id="4" name="3 Imagen" descr="https://cdn.shopify.com/s/files/1/0557/2945/products/waterproof-ds18b20-digital-temperature-sensor.jpg?v=141568905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214422"/>
            <a:ext cx="314327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s://images.ssstatic.com/resistencia-electrica-de-inmersion-en-cobre-para-aguas-sanitarias-7500-watios-6237865z0-0000006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4071942"/>
            <a:ext cx="4762500" cy="2505076"/>
          </a:xfrm>
          <a:prstGeom prst="rect">
            <a:avLst/>
          </a:prstGeom>
          <a:noFill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242918" y="274638"/>
            <a:ext cx="8686800" cy="1143000"/>
          </a:xfrm>
        </p:spPr>
        <p:txBody>
          <a:bodyPr>
            <a:normAutofit/>
          </a:bodyPr>
          <a:lstStyle/>
          <a:p>
            <a:r>
              <a:rPr lang="es-CL" dirty="0" smtClean="0"/>
              <a:t>Controlador resistencia eléctrica.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express.i-pt.com.mx/assets/images/asco_valve/8320g1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633146"/>
            <a:ext cx="3929090" cy="5224854"/>
          </a:xfrm>
          <a:prstGeom prst="rect">
            <a:avLst/>
          </a:prstGeom>
          <a:noFill/>
        </p:spPr>
      </p:pic>
      <p:pic>
        <p:nvPicPr>
          <p:cNvPr id="2050" name="Picture 2" descr="http://images.junkmail.co.za/images/large_web/2015/9/9/1441804885906685429TK7Y%20Controll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0174"/>
            <a:ext cx="3762375" cy="2571751"/>
          </a:xfrm>
          <a:prstGeom prst="rect">
            <a:avLst/>
          </a:prstGeom>
          <a:noFill/>
        </p:spPr>
      </p:pic>
      <p:pic>
        <p:nvPicPr>
          <p:cNvPr id="4" name="3 Imagen" descr="https://cdn.shopify.com/s/files/1/0557/2945/products/waterproof-ds18b20-digital-temperature-sensor.jpg?v=1415689050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143504" y="1214422"/>
            <a:ext cx="1213658" cy="13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242918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Controlador resistencia válvula </a:t>
            </a:r>
            <a:r>
              <a:rPr lang="es-CL" dirty="0" err="1" smtClean="0"/>
              <a:t>derivadora</a:t>
            </a:r>
            <a:r>
              <a:rPr lang="es-CL" dirty="0" smtClean="0"/>
              <a:t> de circuito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1.2 Clasificación SST-ACS.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714348" y="1714488"/>
            <a:ext cx="75009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s-CL" sz="2800" dirty="0" smtClean="0"/>
              <a:t>1.2.1 	Según el principio de circulación en el    	circuito primario.</a:t>
            </a:r>
          </a:p>
          <a:p>
            <a:pPr marL="514350" indent="-514350">
              <a:buFont typeface="+mj-lt"/>
              <a:buAutoNum type="arabicPeriod"/>
            </a:pPr>
            <a:endParaRPr lang="es-CL" sz="2800" dirty="0" smtClean="0"/>
          </a:p>
          <a:p>
            <a:pPr marL="514350" indent="-514350"/>
            <a:r>
              <a:rPr lang="es-CL" sz="2800" dirty="0" smtClean="0"/>
              <a:t>1.2.2	Según el sistema de intercambio de calor.</a:t>
            </a:r>
          </a:p>
          <a:p>
            <a:pPr marL="514350" indent="-514350"/>
            <a:endParaRPr lang="es-CL" sz="2800" dirty="0" smtClean="0"/>
          </a:p>
          <a:p>
            <a:pPr marL="514350" indent="-514350"/>
            <a:r>
              <a:rPr lang="es-CL" sz="2800" dirty="0" smtClean="0"/>
              <a:t>1.2.3	Forma de acoplamiento entre los sistemas 	de captación y acumulación.</a:t>
            </a:r>
          </a:p>
        </p:txBody>
      </p:sp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1.2.1 Principio de circulación.</a:t>
            </a:r>
            <a:endParaRPr lang="es-CL" dirty="0"/>
          </a:p>
        </p:txBody>
      </p:sp>
      <p:pic>
        <p:nvPicPr>
          <p:cNvPr id="6" name="5 Imagen" descr="U2 principio circulac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571612"/>
            <a:ext cx="8727188" cy="48577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1.2.1 Principio de circulación.</a:t>
            </a:r>
            <a:endParaRPr lang="es-CL" dirty="0"/>
          </a:p>
        </p:txBody>
      </p:sp>
      <p:pic>
        <p:nvPicPr>
          <p:cNvPr id="7" name="6 Imagen" descr="U2 criterios circulacio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000108"/>
            <a:ext cx="7929618" cy="55317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1.2.1 Principio de circulación.</a:t>
            </a:r>
            <a:endParaRPr lang="es-CL" dirty="0"/>
          </a:p>
        </p:txBody>
      </p:sp>
      <p:pic>
        <p:nvPicPr>
          <p:cNvPr id="4" name="3 Imagen" descr="U2 criterios circulacion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18" y="1164518"/>
            <a:ext cx="8436462" cy="53363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1.2.2 Sistema de Intercambio de calor.</a:t>
            </a:r>
            <a:endParaRPr lang="es-CL" dirty="0"/>
          </a:p>
        </p:txBody>
      </p:sp>
      <p:pic>
        <p:nvPicPr>
          <p:cNvPr id="6" name="5 Imagen" descr="U2 sistemas directos e indirect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22" y="1142984"/>
            <a:ext cx="6115050" cy="5676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1.2.2 Sistema de Intercambio de calor.</a:t>
            </a:r>
            <a:endParaRPr lang="es-CL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6"/>
            <a:ext cx="7378097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5422</TotalTime>
  <Words>298</Words>
  <Application>Microsoft Office PowerPoint</Application>
  <PresentationFormat>Presentación en pantalla (4:3)</PresentationFormat>
  <Paragraphs>70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Office Theme</vt:lpstr>
      <vt:lpstr>Diapositiva 1</vt:lpstr>
      <vt:lpstr>Diapositiva 2</vt:lpstr>
      <vt:lpstr>1.1 Esquema básico de un SST-ACS.</vt:lpstr>
      <vt:lpstr>1.2 Clasificación SST-ACS.</vt:lpstr>
      <vt:lpstr>1.2.1 Principio de circulación.</vt:lpstr>
      <vt:lpstr>1.2.1 Principio de circulación.</vt:lpstr>
      <vt:lpstr>1.2.1 Principio de circulación.</vt:lpstr>
      <vt:lpstr>1.2.2 Sistema de Intercambio de calor.</vt:lpstr>
      <vt:lpstr>1.2.2 Sistema de Intercambio de calor.</vt:lpstr>
      <vt:lpstr>1.2.3 Acoplamiento Captador/Acumulador</vt:lpstr>
      <vt:lpstr>2. Captación de la energía.</vt:lpstr>
      <vt:lpstr>2.1 Colector Solar Plano</vt:lpstr>
      <vt:lpstr>2.2. Colector Tubos al vacío.</vt:lpstr>
      <vt:lpstr>2.3. Colector tipo Heat-pipe</vt:lpstr>
      <vt:lpstr>2.3. Colector tipo Heat-pipe</vt:lpstr>
      <vt:lpstr>3. Acumulación de la energía.</vt:lpstr>
      <vt:lpstr>3. Acumulación de la energía.</vt:lpstr>
      <vt:lpstr>3. Acumulación de la energía.</vt:lpstr>
      <vt:lpstr>Ánodo de sacrificio.</vt:lpstr>
      <vt:lpstr>4.1 Bomba de recirculación.</vt:lpstr>
      <vt:lpstr>4.2 Válvula de corte.</vt:lpstr>
      <vt:lpstr>4.3 Válvula de vaciado o drenaje.</vt:lpstr>
      <vt:lpstr>4.4 Válvula de seguridad.</vt:lpstr>
      <vt:lpstr>4.5 Válvula de retención. </vt:lpstr>
      <vt:lpstr>4.6 Válvula Termostática</vt:lpstr>
      <vt:lpstr>Diapositiva 26</vt:lpstr>
      <vt:lpstr>Válvula Selectora Mezcladora de 5 vías.</vt:lpstr>
      <vt:lpstr>Válvula Selectora Mezcladora de 5 vías.</vt:lpstr>
      <vt:lpstr>4.7 Válvula Solenoide 2 o 3 vías.</vt:lpstr>
      <vt:lpstr>4.8 Vaso de expansión.</vt:lpstr>
      <vt:lpstr>4.9 Instrumentos de medición.</vt:lpstr>
      <vt:lpstr>4.10 Dispositivos de control.</vt:lpstr>
      <vt:lpstr>Controlador llenado sistema atmosférico.</vt:lpstr>
      <vt:lpstr>Controlador resistencia eléctrica.</vt:lpstr>
      <vt:lpstr>Controlador resistencia válvula derivadora de circuito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</dc:creator>
  <cp:lastModifiedBy>Patricio</cp:lastModifiedBy>
  <cp:revision>246</cp:revision>
  <dcterms:created xsi:type="dcterms:W3CDTF">2014-06-17T15:05:33Z</dcterms:created>
  <dcterms:modified xsi:type="dcterms:W3CDTF">2016-05-17T15:17:26Z</dcterms:modified>
</cp:coreProperties>
</file>