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</p:sldMasterIdLst>
  <p:notesMasterIdLst>
    <p:notesMasterId r:id="rId14"/>
  </p:notesMasterIdLst>
  <p:handoutMasterIdLst>
    <p:handoutMasterId r:id="rId15"/>
  </p:handoutMasterIdLst>
  <p:sldIdLst>
    <p:sldId id="398" r:id="rId3"/>
    <p:sldId id="409" r:id="rId4"/>
    <p:sldId id="403" r:id="rId5"/>
    <p:sldId id="404" r:id="rId6"/>
    <p:sldId id="406" r:id="rId7"/>
    <p:sldId id="410" r:id="rId8"/>
    <p:sldId id="416" r:id="rId9"/>
    <p:sldId id="411" r:id="rId10"/>
    <p:sldId id="414" r:id="rId11"/>
    <p:sldId id="412" r:id="rId12"/>
    <p:sldId id="415" r:id="rId13"/>
  </p:sldIdLst>
  <p:sldSz cx="9144000" cy="5715000" type="screen16x1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93"/>
    <a:srgbClr val="FF8C2F"/>
    <a:srgbClr val="F47710"/>
    <a:srgbClr val="FFF2E9"/>
    <a:srgbClr val="0078D7"/>
    <a:srgbClr val="F2F2F2"/>
    <a:srgbClr val="FFFFE1"/>
    <a:srgbClr val="FFFF93"/>
    <a:srgbClr val="F7F7F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34577F-5CA2-49CE-956B-9EA41347082E}" v="101" dt="2022-04-18T01:01:22.2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30" autoAdjust="0"/>
    <p:restoredTop sz="94660"/>
  </p:normalViewPr>
  <p:slideViewPr>
    <p:cSldViewPr>
      <p:cViewPr>
        <p:scale>
          <a:sx n="160" d="100"/>
          <a:sy n="160" d="100"/>
        </p:scale>
        <p:origin x="564" y="-52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990" y="-9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Minwoo" userId="2586768a983adfda" providerId="LiveId" clId="{4134577F-5CA2-49CE-956B-9EA41347082E}"/>
    <pc:docChg chg="custSel modSld">
      <pc:chgData name="Park Minwoo" userId="2586768a983adfda" providerId="LiveId" clId="{4134577F-5CA2-49CE-956B-9EA41347082E}" dt="2022-04-18T01:01:23.247" v="469" actId="14100"/>
      <pc:docMkLst>
        <pc:docMk/>
      </pc:docMkLst>
      <pc:sldChg chg="addSp modSp mod">
        <pc:chgData name="Park Minwoo" userId="2586768a983adfda" providerId="LiveId" clId="{4134577F-5CA2-49CE-956B-9EA41347082E}" dt="2022-04-18T00:57:18.451" v="175"/>
        <pc:sldMkLst>
          <pc:docMk/>
          <pc:sldMk cId="3384819525" sldId="409"/>
        </pc:sldMkLst>
        <pc:spChg chg="add mod">
          <ac:chgData name="Park Minwoo" userId="2586768a983adfda" providerId="LiveId" clId="{4134577F-5CA2-49CE-956B-9EA41347082E}" dt="2022-04-18T00:57:18.451" v="175"/>
          <ac:spMkLst>
            <pc:docMk/>
            <pc:sldMk cId="3384819525" sldId="409"/>
            <ac:spMk id="5" creationId="{715AA49B-EE2E-4FEC-A743-FF68A070232F}"/>
          </ac:spMkLst>
        </pc:spChg>
      </pc:sldChg>
      <pc:sldChg chg="addSp delSp modSp mod">
        <pc:chgData name="Park Minwoo" userId="2586768a983adfda" providerId="LiveId" clId="{4134577F-5CA2-49CE-956B-9EA41347082E}" dt="2022-04-18T01:01:23.247" v="469" actId="14100"/>
        <pc:sldMkLst>
          <pc:docMk/>
          <pc:sldMk cId="3867315776" sldId="410"/>
        </pc:sldMkLst>
        <pc:spChg chg="add del mod">
          <ac:chgData name="Park Minwoo" userId="2586768a983adfda" providerId="LiveId" clId="{4134577F-5CA2-49CE-956B-9EA41347082E}" dt="2022-04-18T01:00:51.603" v="426"/>
          <ac:spMkLst>
            <pc:docMk/>
            <pc:sldMk cId="3867315776" sldId="410"/>
            <ac:spMk id="20" creationId="{4FCE27D1-50CE-4D6F-87C4-D765AAD09CFD}"/>
          </ac:spMkLst>
        </pc:spChg>
        <pc:spChg chg="add mod">
          <ac:chgData name="Park Minwoo" userId="2586768a983adfda" providerId="LiveId" clId="{4134577F-5CA2-49CE-956B-9EA41347082E}" dt="2022-04-18T01:01:23.247" v="469" actId="14100"/>
          <ac:spMkLst>
            <pc:docMk/>
            <pc:sldMk cId="3867315776" sldId="410"/>
            <ac:spMk id="21" creationId="{B40C86D5-481A-4079-A72C-874A63D2D05E}"/>
          </ac:spMkLst>
        </pc:spChg>
      </pc:sldChg>
      <pc:sldChg chg="addSp modSp mod">
        <pc:chgData name="Park Minwoo" userId="2586768a983adfda" providerId="LiveId" clId="{4134577F-5CA2-49CE-956B-9EA41347082E}" dt="2022-04-18T01:00:14.570" v="424"/>
        <pc:sldMkLst>
          <pc:docMk/>
          <pc:sldMk cId="2872855317" sldId="411"/>
        </pc:sldMkLst>
        <pc:spChg chg="add mod">
          <ac:chgData name="Park Minwoo" userId="2586768a983adfda" providerId="LiveId" clId="{4134577F-5CA2-49CE-956B-9EA41347082E}" dt="2022-04-18T01:00:14.570" v="424"/>
          <ac:spMkLst>
            <pc:docMk/>
            <pc:sldMk cId="2872855317" sldId="411"/>
            <ac:spMk id="21" creationId="{E5952C40-8868-4ED3-8EE6-CFB1ADB6A03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72AA-FE3A-41E8-94D7-0A348C1614D1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5E66B-2806-4CC0-B543-C1F698B8CB0C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6DB6A-589F-43F9-84B6-ACD2F062F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241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933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71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564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043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948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574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1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014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76527114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프리모아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기획서 양식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Made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by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과장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</a:t>
                      </a:r>
                      <a:r>
                        <a:rPr lang="en-US" altLang="ko-KR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 updated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183">
                <a:tc gridSpan="10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237399"/>
              </p:ext>
            </p:extLst>
          </p:nvPr>
        </p:nvGraphicFramePr>
        <p:xfrm>
          <a:off x="683569" y="985292"/>
          <a:ext cx="7776864" cy="115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59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260166"/>
              </p:ext>
            </p:extLst>
          </p:nvPr>
        </p:nvGraphicFramePr>
        <p:xfrm>
          <a:off x="3185639" y="3433564"/>
          <a:ext cx="2819849" cy="1585722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1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Seed Studio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작성자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검수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최종 승인 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최원준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장혁준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신현우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장현욱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방세현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최원준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장혁준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장현욱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최원준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제목 3"/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 S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기획서</a:t>
            </a:r>
          </a:p>
        </p:txBody>
      </p:sp>
    </p:spTree>
    <p:extLst>
      <p:ext uri="{BB962C8B-B14F-4D97-AF65-F5344CB8AC3E}">
        <p14:creationId xmlns:p14="http://schemas.microsoft.com/office/powerpoint/2010/main" val="2612746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83ADD8-8A0A-45B2-985E-D700D689A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129" y="769268"/>
            <a:ext cx="6995150" cy="3949582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198218"/>
              </p:ext>
            </p:extLst>
          </p:nvPr>
        </p:nvGraphicFramePr>
        <p:xfrm>
          <a:off x="6979021" y="-1"/>
          <a:ext cx="2185262" cy="800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917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승리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)- 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2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승리 </a:t>
                      </a:r>
                      <a:r>
                        <a:rPr lang="en-US" altLang="ko-KR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아무 키나 누를 경우 메인 화면으로 전환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707904" y="2091409"/>
            <a:ext cx="388720" cy="200055"/>
            <a:chOff x="4727047" y="5307507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4867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4D7FC47-8749-47A5-B2DD-AE069364D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731" y="776089"/>
            <a:ext cx="6993752" cy="3951073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432770"/>
              </p:ext>
            </p:extLst>
          </p:nvPr>
        </p:nvGraphicFramePr>
        <p:xfrm>
          <a:off x="6979021" y="-1"/>
          <a:ext cx="2185262" cy="800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917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패배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)- 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2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패배 </a:t>
                      </a:r>
                      <a:r>
                        <a:rPr lang="en-US" altLang="ko-KR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아무 키나 누를 경우 메인 화면으로 전환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707904" y="2091409"/>
            <a:ext cx="388720" cy="200055"/>
            <a:chOff x="4727047" y="5307507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407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364470"/>
              </p:ext>
            </p:extLst>
          </p:nvPr>
        </p:nvGraphicFramePr>
        <p:xfrm>
          <a:off x="275731" y="675489"/>
          <a:ext cx="8592539" cy="47537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18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05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7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버전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변경일자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page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내                            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v.0.1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2023-07-09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1, 2, 3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최초 작성 및 기획 서비스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~ 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기대 효과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기대 사용자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서비스 플랫폼 작성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최원준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8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v.0.2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2023-07-15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기대효과에 내용 추가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개발 엔진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개발 기간 추가</a:t>
                      </a:r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최원준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8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00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07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24002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0677" y="265212"/>
            <a:ext cx="110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</a:p>
        </p:txBody>
      </p:sp>
    </p:spTree>
    <p:extLst>
      <p:ext uri="{BB962C8B-B14F-4D97-AF65-F5344CB8AC3E}">
        <p14:creationId xmlns:p14="http://schemas.microsoft.com/office/powerpoint/2010/main" val="338481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D22AEF-7B1F-409B-B38B-19B7ED52011A}"/>
              </a:ext>
            </a:extLst>
          </p:cNvPr>
          <p:cNvSpPr txBox="1"/>
          <p:nvPr/>
        </p:nvSpPr>
        <p:spPr>
          <a:xfrm>
            <a:off x="220677" y="265212"/>
            <a:ext cx="2911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lang="ko-KR" altLang="en-US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서비스 개요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D5F1814-5F4C-4527-983B-F9C0B1FEE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348835"/>
              </p:ext>
            </p:extLst>
          </p:nvPr>
        </p:nvGraphicFramePr>
        <p:xfrm>
          <a:off x="275731" y="672900"/>
          <a:ext cx="8592538" cy="44922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9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내용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기획 서비스</a:t>
                      </a:r>
                      <a:endParaRPr lang="en-US" altLang="ko-KR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디지털 콘텐츠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기획 배경</a:t>
                      </a:r>
                      <a:endParaRPr lang="en-US" altLang="ko-KR" sz="8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우리의 역량을 파악할 게임을 만들고 싶다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펀딩을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받고 싶다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기존에 존재하는 장르를 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Seed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식으로 재해석 하고 싶었다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4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기대 효과</a:t>
                      </a:r>
                      <a:endParaRPr lang="en-US" altLang="ko-KR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변형할 장르로 선택된 </a:t>
                      </a:r>
                      <a:r>
                        <a:rPr lang="ko-KR" altLang="en-US" sz="800" baseline="0" dirty="0" err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로그라이크</a:t>
                      </a:r>
                      <a:r>
                        <a:rPr lang="ko-KR" altLang="en-US" sz="800" baseline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장르에 새로운 방향성을 불러온다</a:t>
                      </a:r>
                      <a:r>
                        <a:rPr lang="en-US" altLang="ko-KR" sz="800" baseline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우리의 개발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아이디어 활용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그래픽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 역량을 파악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증진할 수 있다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본격적으로 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Seed Studio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Debut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알린다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500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만원 이상의 </a:t>
                      </a:r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펀딩을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받는다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1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주요 기능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8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주요 사용자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기존에 </a:t>
                      </a:r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로그라이크를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즐기거나 아니면 어드벤처를 주로 하지만 </a:t>
                      </a:r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로그라이크에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입문하고 싶은 사용자</a:t>
                      </a:r>
                      <a:endParaRPr lang="en-US" altLang="ko-KR" sz="8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서비스 플랫폼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PC, Mobile</a:t>
                      </a:r>
                      <a:endParaRPr lang="en-US" altLang="ko-KR" sz="800" baseline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개발 엔진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aseline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Unity 2023.4f1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425449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개발 기간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2023.06.03 ~ 2024.02.&amp;&amp;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375709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기타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err="1">
                          <a:solidFill>
                            <a:schemeClr val="bg1"/>
                          </a:solidFill>
                        </a:rPr>
                        <a:t>오픈시점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 등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월 중 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67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D1798D27-856C-4ABE-AD88-3547832FE000}"/>
              </a:ext>
            </a:extLst>
          </p:cNvPr>
          <p:cNvSpPr txBox="1"/>
          <p:nvPr/>
        </p:nvSpPr>
        <p:spPr>
          <a:xfrm>
            <a:off x="-8304" y="337220"/>
            <a:ext cx="2492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메인 프로세스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4C571064-81D9-41A8-AD92-C492C30DC26F}"/>
              </a:ext>
            </a:extLst>
          </p:cNvPr>
          <p:cNvSpPr/>
          <p:nvPr/>
        </p:nvSpPr>
        <p:spPr>
          <a:xfrm>
            <a:off x="319247" y="792845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D26EA4-1BEC-4D52-A248-9DEED862A71D}"/>
              </a:ext>
            </a:extLst>
          </p:cNvPr>
          <p:cNvSpPr/>
          <p:nvPr/>
        </p:nvSpPr>
        <p:spPr>
          <a:xfrm>
            <a:off x="349759" y="2628081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매칭 시작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역할 지정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드로퍼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부머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768585" y="3030660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167ADC0-B21B-4B98-8893-32A4F42C8195}"/>
              </a:ext>
            </a:extLst>
          </p:cNvPr>
          <p:cNvSpPr/>
          <p:nvPr/>
        </p:nvSpPr>
        <p:spPr>
          <a:xfrm>
            <a:off x="357071" y="392399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본 콘텐츠 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8D2397D-465C-4CBB-8180-C8ABFAEECAA4}"/>
              </a:ext>
            </a:extLst>
          </p:cNvPr>
          <p:cNvCxnSpPr>
            <a:cxnSpLocks/>
          </p:cNvCxnSpPr>
          <p:nvPr/>
        </p:nvCxnSpPr>
        <p:spPr>
          <a:xfrm>
            <a:off x="775897" y="4319421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D74F3AF-FEA8-4D6C-AB73-E6B431ED7C92}"/>
              </a:ext>
            </a:extLst>
          </p:cNvPr>
          <p:cNvSpPr/>
          <p:nvPr/>
        </p:nvSpPr>
        <p:spPr>
          <a:xfrm>
            <a:off x="357071" y="5287695"/>
            <a:ext cx="840506" cy="33520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결과 화면</a:t>
            </a:r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80F4EF49-1194-4449-A0A1-8FF494E8068F}"/>
              </a:ext>
            </a:extLst>
          </p:cNvPr>
          <p:cNvSpPr/>
          <p:nvPr/>
        </p:nvSpPr>
        <p:spPr>
          <a:xfrm>
            <a:off x="1399978" y="1393620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종료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E8CD1DC-58C2-46B5-85BA-70E1A0B404A4}"/>
              </a:ext>
            </a:extLst>
          </p:cNvPr>
          <p:cNvCxnSpPr>
            <a:cxnSpLocks/>
          </p:cNvCxnSpPr>
          <p:nvPr/>
        </p:nvCxnSpPr>
        <p:spPr>
          <a:xfrm>
            <a:off x="1164034" y="1562898"/>
            <a:ext cx="239614" cy="0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2B5AF49-B377-4AD8-BC34-873DED121F0A}"/>
              </a:ext>
            </a:extLst>
          </p:cNvPr>
          <p:cNvCxnSpPr/>
          <p:nvPr/>
        </p:nvCxnSpPr>
        <p:spPr>
          <a:xfrm>
            <a:off x="2267748" y="195278"/>
            <a:ext cx="0" cy="55197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742354" y="1176798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F95101D1-29DE-40DD-BCA6-8A5EFE001DC4}"/>
              </a:ext>
            </a:extLst>
          </p:cNvPr>
          <p:cNvCxnSpPr>
            <a:cxnSpLocks/>
          </p:cNvCxnSpPr>
          <p:nvPr/>
        </p:nvCxnSpPr>
        <p:spPr>
          <a:xfrm>
            <a:off x="742354" y="1778537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DEE7CF2-A76B-4742-A4DB-48D71F74785C}"/>
              </a:ext>
            </a:extLst>
          </p:cNvPr>
          <p:cNvSpPr/>
          <p:nvPr/>
        </p:nvSpPr>
        <p:spPr>
          <a:xfrm>
            <a:off x="331758" y="1367237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메인 화면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23" name="꺾인 연결선 51">
            <a:extLst>
              <a:ext uri="{FF2B5EF4-FFF2-40B4-BE49-F238E27FC236}">
                <a16:creationId xmlns:a16="http://schemas.microsoft.com/office/drawing/2014/main" id="{2232CD77-3702-4F3E-A8AA-B9127BB889D4}"/>
              </a:ext>
            </a:extLst>
          </p:cNvPr>
          <p:cNvCxnSpPr>
            <a:cxnSpLocks/>
            <a:stCxn id="78" idx="1"/>
            <a:endCxn id="121" idx="1"/>
          </p:cNvCxnSpPr>
          <p:nvPr/>
        </p:nvCxnSpPr>
        <p:spPr>
          <a:xfrm rot="10800000">
            <a:off x="331759" y="1536514"/>
            <a:ext cx="25313" cy="3918782"/>
          </a:xfrm>
          <a:prstGeom prst="bentConnector3">
            <a:avLst>
              <a:gd name="adj1" fmla="val 1003093"/>
            </a:avLst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사각형: 둥근 모서리 87">
            <a:extLst>
              <a:ext uri="{FF2B5EF4-FFF2-40B4-BE49-F238E27FC236}">
                <a16:creationId xmlns:a16="http://schemas.microsoft.com/office/drawing/2014/main" id="{C2A31554-A81B-45AA-8438-F8F2F3241A2D}"/>
              </a:ext>
            </a:extLst>
          </p:cNvPr>
          <p:cNvSpPr/>
          <p:nvPr/>
        </p:nvSpPr>
        <p:spPr>
          <a:xfrm>
            <a:off x="269409" y="4542750"/>
            <a:ext cx="1015830" cy="465540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게임오버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or</a:t>
            </a: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게임 승리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	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15" name="꺾인 연결선 51">
            <a:extLst>
              <a:ext uri="{FF2B5EF4-FFF2-40B4-BE49-F238E27FC236}">
                <a16:creationId xmlns:a16="http://schemas.microsoft.com/office/drawing/2014/main" id="{C96A46E8-2602-4E43-85D9-FC342BAADF30}"/>
              </a:ext>
            </a:extLst>
          </p:cNvPr>
          <p:cNvCxnSpPr>
            <a:cxnSpLocks/>
            <a:stCxn id="87" idx="3"/>
          </p:cNvCxnSpPr>
          <p:nvPr/>
        </p:nvCxnSpPr>
        <p:spPr>
          <a:xfrm flipH="1" flipV="1">
            <a:off x="871517" y="4399074"/>
            <a:ext cx="413722" cy="376446"/>
          </a:xfrm>
          <a:prstGeom prst="bentConnector3">
            <a:avLst>
              <a:gd name="adj1" fmla="val -55254"/>
            </a:avLst>
          </a:prstGeom>
          <a:ln>
            <a:tailEnd type="arrow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584426FA-C664-430D-BA75-80C7BF865263}"/>
              </a:ext>
            </a:extLst>
          </p:cNvPr>
          <p:cNvSpPr txBox="1"/>
          <p:nvPr/>
        </p:nvSpPr>
        <p:spPr>
          <a:xfrm>
            <a:off x="1539720" y="446131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0B15760-67E7-4FE1-B7FA-A3E5B5C0DD92}"/>
              </a:ext>
            </a:extLst>
          </p:cNvPr>
          <p:cNvSpPr txBox="1"/>
          <p:nvPr/>
        </p:nvSpPr>
        <p:spPr>
          <a:xfrm>
            <a:off x="857052" y="5065596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9AEF27DD-9C5C-4D9E-A225-D1D23D1212F9}"/>
              </a:ext>
            </a:extLst>
          </p:cNvPr>
          <p:cNvCxnSpPr>
            <a:cxnSpLocks/>
          </p:cNvCxnSpPr>
          <p:nvPr/>
        </p:nvCxnSpPr>
        <p:spPr>
          <a:xfrm>
            <a:off x="775897" y="5090958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0F60742-5D38-4556-9EE3-D8B06BB53F54}"/>
              </a:ext>
            </a:extLst>
          </p:cNvPr>
          <p:cNvSpPr txBox="1"/>
          <p:nvPr/>
        </p:nvSpPr>
        <p:spPr>
          <a:xfrm>
            <a:off x="2267744" y="337220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블록 라이프 프로세스</a:t>
            </a: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1264192C-7DAC-462F-910B-4EE355D4AB9C}"/>
              </a:ext>
            </a:extLst>
          </p:cNvPr>
          <p:cNvCxnSpPr/>
          <p:nvPr/>
        </p:nvCxnSpPr>
        <p:spPr>
          <a:xfrm>
            <a:off x="4716016" y="193039"/>
            <a:ext cx="0" cy="55197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모서리가 둥근 직사각형 57">
            <a:extLst>
              <a:ext uri="{FF2B5EF4-FFF2-40B4-BE49-F238E27FC236}">
                <a16:creationId xmlns:a16="http://schemas.microsoft.com/office/drawing/2014/main" id="{9E151E70-3A3C-462C-8E60-B5331CAE3CE7}"/>
              </a:ext>
            </a:extLst>
          </p:cNvPr>
          <p:cNvSpPr/>
          <p:nvPr/>
        </p:nvSpPr>
        <p:spPr>
          <a:xfrm>
            <a:off x="2843132" y="792845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생성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438349D4-0539-491C-8E4C-748675BE6AA0}"/>
              </a:ext>
            </a:extLst>
          </p:cNvPr>
          <p:cNvCxnSpPr>
            <a:cxnSpLocks/>
          </p:cNvCxnSpPr>
          <p:nvPr/>
        </p:nvCxnSpPr>
        <p:spPr>
          <a:xfrm>
            <a:off x="3266239" y="1176798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1DA795C-D71D-4C87-BAF2-97B92967F2E8}"/>
              </a:ext>
            </a:extLst>
          </p:cNvPr>
          <p:cNvSpPr/>
          <p:nvPr/>
        </p:nvSpPr>
        <p:spPr>
          <a:xfrm>
            <a:off x="2847413" y="1962239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입력에 대응하는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이동과 회전</a:t>
            </a:r>
          </a:p>
        </p:txBody>
      </p:sp>
      <p:sp>
        <p:nvSpPr>
          <p:cNvPr id="132" name="사각형: 둥근 모서리 87">
            <a:extLst>
              <a:ext uri="{FF2B5EF4-FFF2-40B4-BE49-F238E27FC236}">
                <a16:creationId xmlns:a16="http://schemas.microsoft.com/office/drawing/2014/main" id="{E97D333E-A03C-477A-9846-00DC47BFBB19}"/>
              </a:ext>
            </a:extLst>
          </p:cNvPr>
          <p:cNvSpPr/>
          <p:nvPr/>
        </p:nvSpPr>
        <p:spPr>
          <a:xfrm>
            <a:off x="2759751" y="1381655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Press Space	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2257D6B-0408-4C0C-B1A4-7395F5217FFE}"/>
              </a:ext>
            </a:extLst>
          </p:cNvPr>
          <p:cNvSpPr txBox="1"/>
          <p:nvPr/>
        </p:nvSpPr>
        <p:spPr>
          <a:xfrm>
            <a:off x="3341923" y="3519595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F9F9030B-D49E-4E52-A122-EFA3871FCB12}"/>
              </a:ext>
            </a:extLst>
          </p:cNvPr>
          <p:cNvCxnSpPr>
            <a:cxnSpLocks/>
          </p:cNvCxnSpPr>
          <p:nvPr/>
        </p:nvCxnSpPr>
        <p:spPr>
          <a:xfrm>
            <a:off x="3260768" y="3544957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BA03E1B9-4C7A-4D49-84B5-E7E70DBAB0C7}"/>
              </a:ext>
            </a:extLst>
          </p:cNvPr>
          <p:cNvSpPr txBox="1"/>
          <p:nvPr/>
        </p:nvSpPr>
        <p:spPr>
          <a:xfrm>
            <a:off x="3266239" y="1728589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5BF48A34-DB85-49CA-A979-2E08EF7CC3CF}"/>
              </a:ext>
            </a:extLst>
          </p:cNvPr>
          <p:cNvCxnSpPr>
            <a:cxnSpLocks/>
          </p:cNvCxnSpPr>
          <p:nvPr/>
        </p:nvCxnSpPr>
        <p:spPr>
          <a:xfrm>
            <a:off x="3266239" y="1765762"/>
            <a:ext cx="2854" cy="159304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꺾인 연결선 51">
            <a:extLst>
              <a:ext uri="{FF2B5EF4-FFF2-40B4-BE49-F238E27FC236}">
                <a16:creationId xmlns:a16="http://schemas.microsoft.com/office/drawing/2014/main" id="{74BC4AC2-0646-4740-986B-373C3C7C4C69}"/>
              </a:ext>
            </a:extLst>
          </p:cNvPr>
          <p:cNvCxnSpPr>
            <a:cxnSpLocks/>
            <a:stCxn id="132" idx="3"/>
            <a:endCxn id="171" idx="0"/>
          </p:cNvCxnSpPr>
          <p:nvPr/>
        </p:nvCxnSpPr>
        <p:spPr>
          <a:xfrm>
            <a:off x="3775581" y="1550932"/>
            <a:ext cx="428935" cy="411307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B3B2F18F-D898-4B67-840E-CB30A56A3F15}"/>
              </a:ext>
            </a:extLst>
          </p:cNvPr>
          <p:cNvSpPr/>
          <p:nvPr/>
        </p:nvSpPr>
        <p:spPr>
          <a:xfrm>
            <a:off x="2847413" y="2544867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1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칸 하강</a:t>
            </a: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BC8E144C-5C55-4F4F-A123-1D0EAAF958E1}"/>
              </a:ext>
            </a:extLst>
          </p:cNvPr>
          <p:cNvCxnSpPr>
            <a:cxnSpLocks/>
          </p:cNvCxnSpPr>
          <p:nvPr/>
        </p:nvCxnSpPr>
        <p:spPr>
          <a:xfrm>
            <a:off x="3264812" y="2349777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사각형: 둥근 모서리 87">
            <a:extLst>
              <a:ext uri="{FF2B5EF4-FFF2-40B4-BE49-F238E27FC236}">
                <a16:creationId xmlns:a16="http://schemas.microsoft.com/office/drawing/2014/main" id="{7CC7228F-3241-4AB3-BD61-026230E736EB}"/>
              </a:ext>
            </a:extLst>
          </p:cNvPr>
          <p:cNvSpPr/>
          <p:nvPr/>
        </p:nvSpPr>
        <p:spPr>
          <a:xfrm>
            <a:off x="2748797" y="3167050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블록이 착지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했나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B2C9099-210F-4A78-95C1-D24BE0633408}"/>
              </a:ext>
            </a:extLst>
          </p:cNvPr>
          <p:cNvCxnSpPr>
            <a:cxnSpLocks/>
          </p:cNvCxnSpPr>
          <p:nvPr/>
        </p:nvCxnSpPr>
        <p:spPr>
          <a:xfrm>
            <a:off x="3261958" y="2968394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꺾인 연결선 51">
            <a:extLst>
              <a:ext uri="{FF2B5EF4-FFF2-40B4-BE49-F238E27FC236}">
                <a16:creationId xmlns:a16="http://schemas.microsoft.com/office/drawing/2014/main" id="{281E86B5-D459-46CC-9EFD-85AE4B064733}"/>
              </a:ext>
            </a:extLst>
          </p:cNvPr>
          <p:cNvCxnSpPr>
            <a:cxnSpLocks/>
            <a:stCxn id="142" idx="1"/>
            <a:endCxn id="132" idx="1"/>
          </p:cNvCxnSpPr>
          <p:nvPr/>
        </p:nvCxnSpPr>
        <p:spPr>
          <a:xfrm rot="10800000" flipH="1">
            <a:off x="2748797" y="1550933"/>
            <a:ext cx="10954" cy="1785395"/>
          </a:xfrm>
          <a:prstGeom prst="bentConnector3">
            <a:avLst>
              <a:gd name="adj1" fmla="val -2086909"/>
            </a:avLst>
          </a:prstGeom>
          <a:ln>
            <a:tailEnd type="arrow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8B1C5BDF-CF9C-4064-B2F8-7B84B9B7807A}"/>
              </a:ext>
            </a:extLst>
          </p:cNvPr>
          <p:cNvSpPr txBox="1"/>
          <p:nvPr/>
        </p:nvSpPr>
        <p:spPr>
          <a:xfrm>
            <a:off x="2267744" y="2293159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6" name="사각형: 둥근 모서리 87">
            <a:extLst>
              <a:ext uri="{FF2B5EF4-FFF2-40B4-BE49-F238E27FC236}">
                <a16:creationId xmlns:a16="http://schemas.microsoft.com/office/drawing/2014/main" id="{64A612EE-A03E-4758-8606-6E540276F4EA}"/>
              </a:ext>
            </a:extLst>
          </p:cNvPr>
          <p:cNvSpPr/>
          <p:nvPr/>
        </p:nvSpPr>
        <p:spPr>
          <a:xfrm>
            <a:off x="2742343" y="3750368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줄이 맞춰졌나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00EA296-7894-44D3-8A5C-E8C812B7D3E8}"/>
              </a:ext>
            </a:extLst>
          </p:cNvPr>
          <p:cNvSpPr txBox="1"/>
          <p:nvPr/>
        </p:nvSpPr>
        <p:spPr>
          <a:xfrm>
            <a:off x="3334688" y="4146459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5B2106C3-CBEA-411A-9442-E35EDE3A14D4}"/>
              </a:ext>
            </a:extLst>
          </p:cNvPr>
          <p:cNvCxnSpPr>
            <a:cxnSpLocks/>
          </p:cNvCxnSpPr>
          <p:nvPr/>
        </p:nvCxnSpPr>
        <p:spPr>
          <a:xfrm>
            <a:off x="3253533" y="4171821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F29CF46-2643-471B-9D6E-3601F0966A6C}"/>
              </a:ext>
            </a:extLst>
          </p:cNvPr>
          <p:cNvSpPr/>
          <p:nvPr/>
        </p:nvSpPr>
        <p:spPr>
          <a:xfrm>
            <a:off x="2866004" y="4368925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블록 터져라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!!,</a:t>
            </a:r>
          </a:p>
          <a:p>
            <a:pPr algn="ctr"/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드로퍼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HP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증가</a:t>
            </a:r>
          </a:p>
        </p:txBody>
      </p:sp>
      <p:sp>
        <p:nvSpPr>
          <p:cNvPr id="150" name="모서리가 둥근 직사각형 57">
            <a:extLst>
              <a:ext uri="{FF2B5EF4-FFF2-40B4-BE49-F238E27FC236}">
                <a16:creationId xmlns:a16="http://schemas.microsoft.com/office/drawing/2014/main" id="{62BC6444-36DC-4801-8039-1256FCD172E8}"/>
              </a:ext>
            </a:extLst>
          </p:cNvPr>
          <p:cNvSpPr/>
          <p:nvPr/>
        </p:nvSpPr>
        <p:spPr>
          <a:xfrm>
            <a:off x="5192544" y="792845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생성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149BC261-7DE1-48A8-8F54-1737CBB1A9C7}"/>
              </a:ext>
            </a:extLst>
          </p:cNvPr>
          <p:cNvCxnSpPr>
            <a:cxnSpLocks/>
          </p:cNvCxnSpPr>
          <p:nvPr/>
        </p:nvCxnSpPr>
        <p:spPr>
          <a:xfrm>
            <a:off x="5615651" y="1176798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B211547-9F68-46C8-B6E1-D8FBCDB6A638}"/>
              </a:ext>
            </a:extLst>
          </p:cNvPr>
          <p:cNvSpPr/>
          <p:nvPr/>
        </p:nvSpPr>
        <p:spPr>
          <a:xfrm>
            <a:off x="5192544" y="1367236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자유 이동</a:t>
            </a:r>
          </a:p>
        </p:txBody>
      </p:sp>
      <p:sp>
        <p:nvSpPr>
          <p:cNvPr id="153" name="사각형: 둥근 모서리 87">
            <a:extLst>
              <a:ext uri="{FF2B5EF4-FFF2-40B4-BE49-F238E27FC236}">
                <a16:creationId xmlns:a16="http://schemas.microsoft.com/office/drawing/2014/main" id="{E685526C-FE70-4A6C-89B9-DFE65B92F329}"/>
              </a:ext>
            </a:extLst>
          </p:cNvPr>
          <p:cNvSpPr/>
          <p:nvPr/>
        </p:nvSpPr>
        <p:spPr>
          <a:xfrm>
            <a:off x="5106867" y="1950554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블록에 깔렸나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242CBA3-93F0-4DBA-9D57-FD2F986EA12A}"/>
              </a:ext>
            </a:extLst>
          </p:cNvPr>
          <p:cNvSpPr txBox="1"/>
          <p:nvPr/>
        </p:nvSpPr>
        <p:spPr>
          <a:xfrm>
            <a:off x="5614224" y="2329492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6A78C7B4-7392-43DE-B35B-6F3F40524B4C}"/>
              </a:ext>
            </a:extLst>
          </p:cNvPr>
          <p:cNvCxnSpPr>
            <a:cxnSpLocks/>
          </p:cNvCxnSpPr>
          <p:nvPr/>
        </p:nvCxnSpPr>
        <p:spPr>
          <a:xfrm>
            <a:off x="5619526" y="2318521"/>
            <a:ext cx="2854" cy="159304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8" name="꺾인 연결선 51">
            <a:extLst>
              <a:ext uri="{FF2B5EF4-FFF2-40B4-BE49-F238E27FC236}">
                <a16:creationId xmlns:a16="http://schemas.microsoft.com/office/drawing/2014/main" id="{C51CFB02-1332-4439-BF51-B734F8F54036}"/>
              </a:ext>
            </a:extLst>
          </p:cNvPr>
          <p:cNvCxnSpPr>
            <a:cxnSpLocks/>
            <a:stCxn id="153" idx="3"/>
            <a:endCxn id="168" idx="3"/>
          </p:cNvCxnSpPr>
          <p:nvPr/>
        </p:nvCxnSpPr>
        <p:spPr>
          <a:xfrm flipH="1">
            <a:off x="6059620" y="2119831"/>
            <a:ext cx="63077" cy="1904671"/>
          </a:xfrm>
          <a:prstGeom prst="bentConnector3">
            <a:avLst>
              <a:gd name="adj1" fmla="val -362414"/>
            </a:avLst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0AD9A5BC-062D-4C2F-AF30-C534D715100C}"/>
              </a:ext>
            </a:extLst>
          </p:cNvPr>
          <p:cNvCxnSpPr>
            <a:cxnSpLocks/>
          </p:cNvCxnSpPr>
          <p:nvPr/>
        </p:nvCxnSpPr>
        <p:spPr>
          <a:xfrm>
            <a:off x="5612797" y="176576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사각형: 둥근 모서리 87">
            <a:extLst>
              <a:ext uri="{FF2B5EF4-FFF2-40B4-BE49-F238E27FC236}">
                <a16:creationId xmlns:a16="http://schemas.microsoft.com/office/drawing/2014/main" id="{A09E18BB-F56E-419E-82D3-EFB6F04A1A7F}"/>
              </a:ext>
            </a:extLst>
          </p:cNvPr>
          <p:cNvSpPr/>
          <p:nvPr/>
        </p:nvSpPr>
        <p:spPr>
          <a:xfrm>
            <a:off x="5110040" y="2507012"/>
            <a:ext cx="1015830" cy="523220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X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를 눌렀는가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 And</a:t>
            </a: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전방에 블록이 있는가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87F11955-4D51-4677-AA76-0BDF4BB77AB8}"/>
              </a:ext>
            </a:extLst>
          </p:cNvPr>
          <p:cNvCxnSpPr>
            <a:cxnSpLocks/>
          </p:cNvCxnSpPr>
          <p:nvPr/>
        </p:nvCxnSpPr>
        <p:spPr>
          <a:xfrm>
            <a:off x="5618099" y="3064939"/>
            <a:ext cx="2854" cy="159304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B27C593B-A93B-41F1-8F67-F8EDE8AC2C65}"/>
              </a:ext>
            </a:extLst>
          </p:cNvPr>
          <p:cNvSpPr/>
          <p:nvPr/>
        </p:nvSpPr>
        <p:spPr>
          <a:xfrm>
            <a:off x="5219114" y="3855225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사망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부머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HP 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감소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584F069-41D9-4F85-B531-E09B54F60C18}"/>
              </a:ext>
            </a:extLst>
          </p:cNvPr>
          <p:cNvSpPr txBox="1"/>
          <p:nvPr/>
        </p:nvSpPr>
        <p:spPr>
          <a:xfrm>
            <a:off x="4716015" y="330886"/>
            <a:ext cx="198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부머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프로세스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8851B26-BF20-40A0-A1D2-8232735967A6}"/>
              </a:ext>
            </a:extLst>
          </p:cNvPr>
          <p:cNvSpPr txBox="1"/>
          <p:nvPr/>
        </p:nvSpPr>
        <p:spPr>
          <a:xfrm>
            <a:off x="3981853" y="138327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6533838F-E037-4BCE-8303-67C7B419E839}"/>
              </a:ext>
            </a:extLst>
          </p:cNvPr>
          <p:cNvSpPr/>
          <p:nvPr/>
        </p:nvSpPr>
        <p:spPr>
          <a:xfrm>
            <a:off x="3784263" y="1962239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최하단으로 착지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72" name="꺾인 연결선 51">
            <a:extLst>
              <a:ext uri="{FF2B5EF4-FFF2-40B4-BE49-F238E27FC236}">
                <a16:creationId xmlns:a16="http://schemas.microsoft.com/office/drawing/2014/main" id="{BA563A6B-4F24-41A0-92DB-66A4C3D0BE65}"/>
              </a:ext>
            </a:extLst>
          </p:cNvPr>
          <p:cNvCxnSpPr>
            <a:cxnSpLocks/>
            <a:stCxn id="171" idx="2"/>
            <a:endCxn id="146" idx="3"/>
          </p:cNvCxnSpPr>
          <p:nvPr/>
        </p:nvCxnSpPr>
        <p:spPr>
          <a:xfrm rot="5400000">
            <a:off x="3171919" y="2887048"/>
            <a:ext cx="1618852" cy="446343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4AE61900-B5A6-4EFB-B6D5-5EE2194C3E70}"/>
              </a:ext>
            </a:extLst>
          </p:cNvPr>
          <p:cNvSpPr txBox="1"/>
          <p:nvPr/>
        </p:nvSpPr>
        <p:spPr>
          <a:xfrm>
            <a:off x="6380485" y="287759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ECF8DE28-C535-49C5-8A52-BCCAB6976CDF}"/>
              </a:ext>
            </a:extLst>
          </p:cNvPr>
          <p:cNvSpPr/>
          <p:nvPr/>
        </p:nvSpPr>
        <p:spPr>
          <a:xfrm>
            <a:off x="5875472" y="4403820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쿨타임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동안 대기후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리스폰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D93C25AC-05B2-4466-8877-FE0B740DF87A}"/>
              </a:ext>
            </a:extLst>
          </p:cNvPr>
          <p:cNvCxnSpPr>
            <a:cxnSpLocks/>
          </p:cNvCxnSpPr>
          <p:nvPr/>
        </p:nvCxnSpPr>
        <p:spPr>
          <a:xfrm>
            <a:off x="5210824" y="4203434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3C22E3BB-7E0B-4888-AE69-4DEE37A29E01}"/>
              </a:ext>
            </a:extLst>
          </p:cNvPr>
          <p:cNvSpPr/>
          <p:nvPr/>
        </p:nvSpPr>
        <p:spPr>
          <a:xfrm>
            <a:off x="5231957" y="3269453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드로퍼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HP 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감소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전방 블록 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1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개 파괴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부머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HP.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증가</a:t>
            </a:r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72CC671A-2DB0-4F10-8291-8E35882E881C}"/>
              </a:ext>
            </a:extLst>
          </p:cNvPr>
          <p:cNvCxnSpPr/>
          <p:nvPr/>
        </p:nvCxnSpPr>
        <p:spPr>
          <a:xfrm>
            <a:off x="6725457" y="193039"/>
            <a:ext cx="0" cy="55197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3BC7A8D0-48B5-4787-9A3F-D359BB2AAE63}"/>
              </a:ext>
            </a:extLst>
          </p:cNvPr>
          <p:cNvSpPr txBox="1"/>
          <p:nvPr/>
        </p:nvSpPr>
        <p:spPr>
          <a:xfrm>
            <a:off x="6725446" y="330886"/>
            <a:ext cx="241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err="1">
                <a:latin typeface="나눔고딕" panose="020D0604000000000000" pitchFamily="50" charset="-127"/>
                <a:ea typeface="나눔고딕" panose="020D0604000000000000" pitchFamily="50" charset="-127"/>
              </a:rPr>
              <a:t>드로퍼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프로세스</a:t>
            </a:r>
          </a:p>
        </p:txBody>
      </p:sp>
      <p:sp>
        <p:nvSpPr>
          <p:cNvPr id="180" name="모서리가 둥근 직사각형 57">
            <a:extLst>
              <a:ext uri="{FF2B5EF4-FFF2-40B4-BE49-F238E27FC236}">
                <a16:creationId xmlns:a16="http://schemas.microsoft.com/office/drawing/2014/main" id="{90DCB990-C8AA-4FBE-9F32-6309F206CB5A}"/>
              </a:ext>
            </a:extLst>
          </p:cNvPr>
          <p:cNvSpPr/>
          <p:nvPr/>
        </p:nvSpPr>
        <p:spPr>
          <a:xfrm>
            <a:off x="7552578" y="742103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17D9BE96-DF44-4D1C-B432-B6910624720A}"/>
              </a:ext>
            </a:extLst>
          </p:cNvPr>
          <p:cNvCxnSpPr>
            <a:cxnSpLocks/>
          </p:cNvCxnSpPr>
          <p:nvPr/>
        </p:nvCxnSpPr>
        <p:spPr>
          <a:xfrm>
            <a:off x="7975685" y="1126056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0CA6C804-CA2E-479D-8106-9039B4A52603}"/>
              </a:ext>
            </a:extLst>
          </p:cNvPr>
          <p:cNvSpPr/>
          <p:nvPr/>
        </p:nvSpPr>
        <p:spPr>
          <a:xfrm>
            <a:off x="7556859" y="134287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기본적인 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Tetris</a:t>
            </a: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사이클 준수</a:t>
            </a:r>
          </a:p>
        </p:txBody>
      </p:sp>
      <p:sp>
        <p:nvSpPr>
          <p:cNvPr id="183" name="사각형: 둥근 모서리 87">
            <a:extLst>
              <a:ext uri="{FF2B5EF4-FFF2-40B4-BE49-F238E27FC236}">
                <a16:creationId xmlns:a16="http://schemas.microsoft.com/office/drawing/2014/main" id="{8DA5E0E9-4D82-4658-B719-135D2B634F79}"/>
              </a:ext>
            </a:extLst>
          </p:cNvPr>
          <p:cNvSpPr/>
          <p:nvPr/>
        </p:nvSpPr>
        <p:spPr>
          <a:xfrm>
            <a:off x="7467770" y="1871505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드로퍼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HP</a:t>
            </a:r>
          </a:p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&lt;= 0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B9FF5F12-2B06-469C-BA36-7C5A5B88C02F}"/>
              </a:ext>
            </a:extLst>
          </p:cNvPr>
          <p:cNvCxnSpPr>
            <a:cxnSpLocks/>
          </p:cNvCxnSpPr>
          <p:nvPr/>
        </p:nvCxnSpPr>
        <p:spPr>
          <a:xfrm>
            <a:off x="7973700" y="1686713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꺾인 연결선 51">
            <a:extLst>
              <a:ext uri="{FF2B5EF4-FFF2-40B4-BE49-F238E27FC236}">
                <a16:creationId xmlns:a16="http://schemas.microsoft.com/office/drawing/2014/main" id="{E1573447-CBEF-49A8-B08E-26BAF83928AD}"/>
              </a:ext>
            </a:extLst>
          </p:cNvPr>
          <p:cNvCxnSpPr>
            <a:cxnSpLocks/>
            <a:stCxn id="183" idx="1"/>
            <a:endCxn id="182" idx="1"/>
          </p:cNvCxnSpPr>
          <p:nvPr/>
        </p:nvCxnSpPr>
        <p:spPr>
          <a:xfrm rot="10800000" flipH="1">
            <a:off x="7467769" y="1512156"/>
            <a:ext cx="89089" cy="528627"/>
          </a:xfrm>
          <a:prstGeom prst="bentConnector3">
            <a:avLst>
              <a:gd name="adj1" fmla="val -413407"/>
            </a:avLst>
          </a:prstGeom>
          <a:ln>
            <a:tailEnd type="arrow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10BFFC93-8EE5-47C3-85CF-C6E2D1E8203A}"/>
              </a:ext>
            </a:extLst>
          </p:cNvPr>
          <p:cNvSpPr txBox="1"/>
          <p:nvPr/>
        </p:nvSpPr>
        <p:spPr>
          <a:xfrm>
            <a:off x="7158408" y="1686839"/>
            <a:ext cx="333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5A0B4FED-03C6-4579-9557-6918BE55BD85}"/>
              </a:ext>
            </a:extLst>
          </p:cNvPr>
          <p:cNvCxnSpPr>
            <a:cxnSpLocks/>
          </p:cNvCxnSpPr>
          <p:nvPr/>
        </p:nvCxnSpPr>
        <p:spPr>
          <a:xfrm>
            <a:off x="7973700" y="2249840"/>
            <a:ext cx="2854" cy="159304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D8A2BACB-28C5-479F-8159-6EA7E9847939}"/>
              </a:ext>
            </a:extLst>
          </p:cNvPr>
          <p:cNvSpPr txBox="1"/>
          <p:nvPr/>
        </p:nvSpPr>
        <p:spPr>
          <a:xfrm>
            <a:off x="8041374" y="2224478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025FD3FF-9FCA-459C-B24E-FA180DD634DF}"/>
              </a:ext>
            </a:extLst>
          </p:cNvPr>
          <p:cNvSpPr/>
          <p:nvPr/>
        </p:nvSpPr>
        <p:spPr>
          <a:xfrm>
            <a:off x="7561645" y="243256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게임오버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B1ABEA0-8510-4002-A673-CA69DF3C9395}"/>
              </a:ext>
            </a:extLst>
          </p:cNvPr>
          <p:cNvSpPr txBox="1"/>
          <p:nvPr/>
        </p:nvSpPr>
        <p:spPr>
          <a:xfrm>
            <a:off x="5640498" y="3052258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FEFA12B-22E9-4586-B06E-1EEF2DA6FBC0}"/>
              </a:ext>
            </a:extLst>
          </p:cNvPr>
          <p:cNvSpPr/>
          <p:nvPr/>
        </p:nvSpPr>
        <p:spPr>
          <a:xfrm>
            <a:off x="347118" y="199340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게임 준비화면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입장 버튼 클릭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00D196C-6A21-4B77-B096-31C48F8BE98F}"/>
              </a:ext>
            </a:extLst>
          </p:cNvPr>
          <p:cNvCxnSpPr>
            <a:cxnSpLocks/>
          </p:cNvCxnSpPr>
          <p:nvPr/>
        </p:nvCxnSpPr>
        <p:spPr>
          <a:xfrm>
            <a:off x="765944" y="2395983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51">
            <a:extLst>
              <a:ext uri="{FF2B5EF4-FFF2-40B4-BE49-F238E27FC236}">
                <a16:creationId xmlns:a16="http://schemas.microsoft.com/office/drawing/2014/main" id="{77533C7A-EB59-4C06-8EAE-E1D8AF786ED7}"/>
              </a:ext>
            </a:extLst>
          </p:cNvPr>
          <p:cNvCxnSpPr>
            <a:cxnSpLocks/>
            <a:stCxn id="176" idx="1"/>
            <a:endCxn id="152" idx="1"/>
          </p:cNvCxnSpPr>
          <p:nvPr/>
        </p:nvCxnSpPr>
        <p:spPr>
          <a:xfrm rot="10800000">
            <a:off x="5192545" y="1536514"/>
            <a:ext cx="39413" cy="1902217"/>
          </a:xfrm>
          <a:prstGeom prst="bentConnector3">
            <a:avLst>
              <a:gd name="adj1" fmla="val 1001248"/>
            </a:avLst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51">
            <a:extLst>
              <a:ext uri="{FF2B5EF4-FFF2-40B4-BE49-F238E27FC236}">
                <a16:creationId xmlns:a16="http://schemas.microsoft.com/office/drawing/2014/main" id="{A38B0882-85D4-4CAF-B855-94D6A4E70657}"/>
              </a:ext>
            </a:extLst>
          </p:cNvPr>
          <p:cNvCxnSpPr>
            <a:cxnSpLocks/>
            <a:stCxn id="161" idx="1"/>
            <a:endCxn id="152" idx="1"/>
          </p:cNvCxnSpPr>
          <p:nvPr/>
        </p:nvCxnSpPr>
        <p:spPr>
          <a:xfrm rot="10800000" flipH="1">
            <a:off x="5110040" y="1536514"/>
            <a:ext cx="82504" cy="1232109"/>
          </a:xfrm>
          <a:prstGeom prst="bentConnector3">
            <a:avLst>
              <a:gd name="adj1" fmla="val -328230"/>
            </a:avLst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CD556D-4CE5-40B2-854B-24272F0472A5}"/>
              </a:ext>
            </a:extLst>
          </p:cNvPr>
          <p:cNvSpPr txBox="1"/>
          <p:nvPr/>
        </p:nvSpPr>
        <p:spPr>
          <a:xfrm>
            <a:off x="4858098" y="2608015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사각형: 둥근 모서리 87">
            <a:extLst>
              <a:ext uri="{FF2B5EF4-FFF2-40B4-BE49-F238E27FC236}">
                <a16:creationId xmlns:a16="http://schemas.microsoft.com/office/drawing/2014/main" id="{B6CF05D0-7716-45AF-82C8-C3A1CA72341C}"/>
              </a:ext>
            </a:extLst>
          </p:cNvPr>
          <p:cNvSpPr/>
          <p:nvPr/>
        </p:nvSpPr>
        <p:spPr>
          <a:xfrm>
            <a:off x="4729685" y="4414942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드로퍼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HP</a:t>
            </a:r>
          </a:p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&lt;= 0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8E4C8458-BD35-446A-8D0D-287616E2D691}"/>
              </a:ext>
            </a:extLst>
          </p:cNvPr>
          <p:cNvCxnSpPr>
            <a:cxnSpLocks/>
          </p:cNvCxnSpPr>
          <p:nvPr/>
        </p:nvCxnSpPr>
        <p:spPr>
          <a:xfrm>
            <a:off x="5235615" y="4793277"/>
            <a:ext cx="2854" cy="159304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4B23D22-1FEF-4ACF-9627-BF9DFFBAE58A}"/>
              </a:ext>
            </a:extLst>
          </p:cNvPr>
          <p:cNvSpPr txBox="1"/>
          <p:nvPr/>
        </p:nvSpPr>
        <p:spPr>
          <a:xfrm>
            <a:off x="5303289" y="4767915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3C4BC6E-3C82-4207-8437-6AC4B47532E1}"/>
              </a:ext>
            </a:extLst>
          </p:cNvPr>
          <p:cNvSpPr/>
          <p:nvPr/>
        </p:nvSpPr>
        <p:spPr>
          <a:xfrm>
            <a:off x="4823560" y="4975999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게임오버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91" name="꺾인 연결선 51">
            <a:extLst>
              <a:ext uri="{FF2B5EF4-FFF2-40B4-BE49-F238E27FC236}">
                <a16:creationId xmlns:a16="http://schemas.microsoft.com/office/drawing/2014/main" id="{5DE1E7BF-3557-422F-AB2D-C4717B23BDC8}"/>
              </a:ext>
            </a:extLst>
          </p:cNvPr>
          <p:cNvCxnSpPr>
            <a:cxnSpLocks/>
            <a:stCxn id="85" idx="3"/>
            <a:endCxn id="174" idx="1"/>
          </p:cNvCxnSpPr>
          <p:nvPr/>
        </p:nvCxnSpPr>
        <p:spPr>
          <a:xfrm flipV="1">
            <a:off x="5745515" y="4573097"/>
            <a:ext cx="129957" cy="11122"/>
          </a:xfrm>
          <a:prstGeom prst="bentConnector3">
            <a:avLst>
              <a:gd name="adj1" fmla="val 50000"/>
            </a:avLst>
          </a:prstGeom>
          <a:ln>
            <a:tailEnd type="arrow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3EAB8B3-68B5-44C0-BBDC-57A9E9D3B668}"/>
              </a:ext>
            </a:extLst>
          </p:cNvPr>
          <p:cNvSpPr txBox="1"/>
          <p:nvPr/>
        </p:nvSpPr>
        <p:spPr>
          <a:xfrm>
            <a:off x="5583618" y="4362329"/>
            <a:ext cx="333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사각형: 둥근 모서리 87">
            <a:extLst>
              <a:ext uri="{FF2B5EF4-FFF2-40B4-BE49-F238E27FC236}">
                <a16:creationId xmlns:a16="http://schemas.microsoft.com/office/drawing/2014/main" id="{673C5908-CC26-4088-A706-F7C90EE67A23}"/>
              </a:ext>
            </a:extLst>
          </p:cNvPr>
          <p:cNvSpPr/>
          <p:nvPr/>
        </p:nvSpPr>
        <p:spPr>
          <a:xfrm>
            <a:off x="267982" y="3269453"/>
            <a:ext cx="1015830" cy="465540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매칭 완료</a:t>
            </a:r>
          </a:p>
        </p:txBody>
      </p:sp>
      <p:cxnSp>
        <p:nvCxnSpPr>
          <p:cNvPr id="94" name="꺾인 연결선 51">
            <a:extLst>
              <a:ext uri="{FF2B5EF4-FFF2-40B4-BE49-F238E27FC236}">
                <a16:creationId xmlns:a16="http://schemas.microsoft.com/office/drawing/2014/main" id="{F3A781E2-35CF-492B-A509-E98E82A5CA48}"/>
              </a:ext>
            </a:extLst>
          </p:cNvPr>
          <p:cNvCxnSpPr>
            <a:cxnSpLocks/>
            <a:stCxn id="93" idx="3"/>
            <a:endCxn id="104" idx="2"/>
          </p:cNvCxnSpPr>
          <p:nvPr/>
        </p:nvCxnSpPr>
        <p:spPr>
          <a:xfrm flipV="1">
            <a:off x="1283812" y="3388410"/>
            <a:ext cx="520184" cy="113813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C415003-C4E0-469D-BB4B-9F442F71C3EE}"/>
              </a:ext>
            </a:extLst>
          </p:cNvPr>
          <p:cNvSpPr txBox="1"/>
          <p:nvPr/>
        </p:nvSpPr>
        <p:spPr>
          <a:xfrm>
            <a:off x="1307801" y="3575247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A6E5C62-2381-4631-8574-FA96E3F516EC}"/>
              </a:ext>
            </a:extLst>
          </p:cNvPr>
          <p:cNvSpPr txBox="1"/>
          <p:nvPr/>
        </p:nvSpPr>
        <p:spPr>
          <a:xfrm>
            <a:off x="860218" y="3706685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58C2B8E8-1C78-4DF1-BDFA-850D729F5800}"/>
              </a:ext>
            </a:extLst>
          </p:cNvPr>
          <p:cNvCxnSpPr>
            <a:cxnSpLocks/>
          </p:cNvCxnSpPr>
          <p:nvPr/>
        </p:nvCxnSpPr>
        <p:spPr>
          <a:xfrm>
            <a:off x="779063" y="3732047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87">
            <a:extLst>
              <a:ext uri="{FF2B5EF4-FFF2-40B4-BE49-F238E27FC236}">
                <a16:creationId xmlns:a16="http://schemas.microsoft.com/office/drawing/2014/main" id="{21AF5BE6-FDB1-427C-B1C3-A0E094152B66}"/>
              </a:ext>
            </a:extLst>
          </p:cNvPr>
          <p:cNvSpPr/>
          <p:nvPr/>
        </p:nvSpPr>
        <p:spPr>
          <a:xfrm>
            <a:off x="1359043" y="2922870"/>
            <a:ext cx="889906" cy="465540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나가기 버튼 클릭</a:t>
            </a:r>
          </a:p>
        </p:txBody>
      </p:sp>
      <p:cxnSp>
        <p:nvCxnSpPr>
          <p:cNvPr id="109" name="꺾인 연결선 51">
            <a:extLst>
              <a:ext uri="{FF2B5EF4-FFF2-40B4-BE49-F238E27FC236}">
                <a16:creationId xmlns:a16="http://schemas.microsoft.com/office/drawing/2014/main" id="{8FAE9787-F1E6-42D1-B5EE-7DE6299C88CC}"/>
              </a:ext>
            </a:extLst>
          </p:cNvPr>
          <p:cNvCxnSpPr>
            <a:cxnSpLocks/>
            <a:stCxn id="104" idx="0"/>
            <a:endCxn id="81" idx="3"/>
          </p:cNvCxnSpPr>
          <p:nvPr/>
        </p:nvCxnSpPr>
        <p:spPr>
          <a:xfrm rot="16200000" flipV="1">
            <a:off x="1115716" y="2234590"/>
            <a:ext cx="760189" cy="616372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6A7F6DA-252F-4BB9-950F-5EDB17985E5E}"/>
              </a:ext>
            </a:extLst>
          </p:cNvPr>
          <p:cNvSpPr txBox="1"/>
          <p:nvPr/>
        </p:nvSpPr>
        <p:spPr>
          <a:xfrm>
            <a:off x="1746250" y="2087607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4" name="꺾인 연결선 51">
            <a:extLst>
              <a:ext uri="{FF2B5EF4-FFF2-40B4-BE49-F238E27FC236}">
                <a16:creationId xmlns:a16="http://schemas.microsoft.com/office/drawing/2014/main" id="{BF107463-46B1-4D12-B172-EC2FF3576994}"/>
              </a:ext>
            </a:extLst>
          </p:cNvPr>
          <p:cNvCxnSpPr>
            <a:cxnSpLocks/>
            <a:stCxn id="104" idx="1"/>
          </p:cNvCxnSpPr>
          <p:nvPr/>
        </p:nvCxnSpPr>
        <p:spPr>
          <a:xfrm rot="10800000">
            <a:off x="884449" y="3154246"/>
            <a:ext cx="474594" cy="1395"/>
          </a:xfrm>
          <a:prstGeom prst="bentConnector3">
            <a:avLst>
              <a:gd name="adj1" fmla="val 50000"/>
            </a:avLst>
          </a:prstGeom>
          <a:ln>
            <a:tailEnd type="arrow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E9BAB7A-7BBD-4E81-A29E-446AF40A379E}"/>
              </a:ext>
            </a:extLst>
          </p:cNvPr>
          <p:cNvSpPr txBox="1"/>
          <p:nvPr/>
        </p:nvSpPr>
        <p:spPr>
          <a:xfrm>
            <a:off x="1092272" y="2989951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102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0A0AC50-82DC-447B-9036-9E739036C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4383"/>
            <a:ext cx="6979021" cy="3938094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710633"/>
              </p:ext>
            </p:extLst>
          </p:nvPr>
        </p:nvGraphicFramePr>
        <p:xfrm>
          <a:off x="6979021" y="-22820"/>
          <a:ext cx="2164979" cy="1192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283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시작화면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9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장면 변환 시 삭제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9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장면 변환 시 삭제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아무 키나 입력 시 장면전환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6" name="그룹 65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3699103" y="3577580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594743" y="1182523"/>
            <a:ext cx="388720" cy="200055"/>
            <a:chOff x="4727047" y="5307507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6358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81F08F9-F363-49AA-B2A5-A7430BD10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7" y="697260"/>
            <a:ext cx="6884274" cy="3858975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433407"/>
              </p:ext>
            </p:extLst>
          </p:nvPr>
        </p:nvGraphicFramePr>
        <p:xfrm>
          <a:off x="6979021" y="-1"/>
          <a:ext cx="2164979" cy="1041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283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메인화면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9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파란색 영역 모두가 큰 버튼</a:t>
                      </a:r>
                      <a:r>
                        <a:rPr lang="en-US" altLang="ko-KR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누를 경우 랜덤 매칭 을 잡는다</a:t>
                      </a:r>
                      <a:r>
                        <a:rPr lang="en-US" altLang="ko-KR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누를 경우 게임이 종료된다</a:t>
                      </a:r>
                      <a:r>
                        <a:rPr lang="en-US" altLang="ko-KR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6" name="그룹 65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4427984" y="3937620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339752" y="2426692"/>
            <a:ext cx="388720" cy="200055"/>
            <a:chOff x="4727047" y="5307507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7315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80A4F3-0B93-480F-BBB1-311F36B10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2" y="711684"/>
            <a:ext cx="6840424" cy="3830125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733015"/>
              </p:ext>
            </p:extLst>
          </p:nvPr>
        </p:nvGraphicFramePr>
        <p:xfrm>
          <a:off x="6979021" y="-2"/>
          <a:ext cx="2164979" cy="1975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0535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매칭 화면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안내 텍스트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누를 경우 매칭이 취소되고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화면으로 전환된다</a:t>
                      </a:r>
                      <a:r>
                        <a:rPr lang="en-US" altLang="ko-KR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방의 번호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86000"/>
                  </a:ext>
                </a:extLst>
              </a:tr>
              <a:tr h="2880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역할은 호스트가 자동으로 </a:t>
                      </a:r>
                      <a:r>
                        <a:rPr lang="ko-KR" altLang="en-US" sz="700" b="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드로퍼로</a:t>
                      </a: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지정된다</a:t>
                      </a:r>
                      <a:r>
                        <a:rPr lang="en-US" altLang="ko-KR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971014"/>
                  </a:ext>
                </a:extLst>
              </a:tr>
            </a:tbl>
          </a:graphicData>
        </a:graphic>
      </p:graphicFrame>
      <p:grpSp>
        <p:nvGrpSpPr>
          <p:cNvPr id="66" name="그룹 65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5292080" y="1561356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339752" y="2281436"/>
            <a:ext cx="388720" cy="200055"/>
            <a:chOff x="4727047" y="5307507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36DCD10-AD02-4F97-9D76-6536D2C8DBBC}"/>
              </a:ext>
            </a:extLst>
          </p:cNvPr>
          <p:cNvGrpSpPr/>
          <p:nvPr/>
        </p:nvGrpSpPr>
        <p:grpSpPr>
          <a:xfrm>
            <a:off x="395536" y="1273324"/>
            <a:ext cx="388720" cy="200055"/>
            <a:chOff x="4727047" y="5307508"/>
            <a:chExt cx="388720" cy="20005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04BDEC2-1146-489D-8CC5-F3E992C03CB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TextBox 27">
              <a:extLst>
                <a:ext uri="{FF2B5EF4-FFF2-40B4-BE49-F238E27FC236}">
                  <a16:creationId xmlns:a16="http://schemas.microsoft.com/office/drawing/2014/main" id="{135AD7C6-615A-4C80-BE8A-E70D34B5926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2483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6D3ED0C-701B-4A53-9434-4F46BF919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8" y="894574"/>
            <a:ext cx="6927564" cy="3811879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695946"/>
              </p:ext>
            </p:extLst>
          </p:nvPr>
        </p:nvGraphicFramePr>
        <p:xfrm>
          <a:off x="6979021" y="-2"/>
          <a:ext cx="2185261" cy="4710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953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인게인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화면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3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카운트 다운 매칭 완료 후 입장할 경우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카운트 다운이 시작되고</a:t>
                      </a:r>
                      <a:r>
                        <a:rPr lang="en-US" altLang="ko-KR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끝나면 게임이 본격적으로 시작된다</a:t>
                      </a:r>
                      <a:r>
                        <a:rPr lang="en-US" altLang="ko-KR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Droper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블록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기존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테트리스와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캍이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한 줄을 맞추면 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사라지는 블록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3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Boomer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캐릭터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좌우로 이동하며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전방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칸 거리의 블록을 파괴하고 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Droper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HP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감소 시키고 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Bommer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HP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증가한다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하강 중인 블록에 깔릴 경우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Hp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감소한다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Droper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HP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바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859058"/>
                  </a:ext>
                </a:extLst>
              </a:tr>
              <a:tr h="2712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Droper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HP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555431"/>
                  </a:ext>
                </a:extLst>
              </a:tr>
              <a:tr h="3097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Boomer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HP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바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732113"/>
                  </a:ext>
                </a:extLst>
              </a:tr>
              <a:tr h="3097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Boomer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HP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029726"/>
                  </a:ext>
                </a:extLst>
              </a:tr>
              <a:tr h="3097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옵션 버튼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누를 경우 게임이 일시정지 되며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옵션 창이 켜진다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556982"/>
                  </a:ext>
                </a:extLst>
              </a:tr>
              <a:tr h="3097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블록의 높이가 선을 넘을 경우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드로퍼의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HP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지정한다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6425252"/>
                  </a:ext>
                </a:extLst>
              </a:tr>
            </a:tbl>
          </a:graphicData>
        </a:graphic>
      </p:graphicFrame>
      <p:grpSp>
        <p:nvGrpSpPr>
          <p:cNvPr id="66" name="그룹 65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3052332" y="1345332"/>
            <a:ext cx="388720" cy="200055"/>
            <a:chOff x="4727047" y="5307507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688054" y="2700485"/>
            <a:ext cx="388720" cy="200055"/>
            <a:chOff x="4727047" y="5307507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3506691" y="3846413"/>
            <a:ext cx="388720" cy="200055"/>
            <a:chOff x="4727047" y="5300505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0505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AA5E807-0AE9-43DC-94D2-A2B24110D6B0}"/>
              </a:ext>
            </a:extLst>
          </p:cNvPr>
          <p:cNvGrpSpPr/>
          <p:nvPr/>
        </p:nvGrpSpPr>
        <p:grpSpPr>
          <a:xfrm>
            <a:off x="1331640" y="3073524"/>
            <a:ext cx="388720" cy="200055"/>
            <a:chOff x="4727047" y="5300505"/>
            <a:chExt cx="388720" cy="200055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D008357-8D3E-413B-ADA1-F6FD11F19C0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TextBox 27">
              <a:extLst>
                <a:ext uri="{FF2B5EF4-FFF2-40B4-BE49-F238E27FC236}">
                  <a16:creationId xmlns:a16="http://schemas.microsoft.com/office/drawing/2014/main" id="{EA810A52-7768-4CA5-9056-AA20536CE1D6}"/>
                </a:ext>
              </a:extLst>
            </p:cNvPr>
            <p:cNvSpPr txBox="1"/>
            <p:nvPr/>
          </p:nvSpPr>
          <p:spPr>
            <a:xfrm>
              <a:off x="4727047" y="5300505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7C49AB6-1D8C-4EA3-9596-147A22AAEFC3}"/>
              </a:ext>
            </a:extLst>
          </p:cNvPr>
          <p:cNvGrpSpPr/>
          <p:nvPr/>
        </p:nvGrpSpPr>
        <p:grpSpPr>
          <a:xfrm>
            <a:off x="1227280" y="1317624"/>
            <a:ext cx="388720" cy="200055"/>
            <a:chOff x="4727047" y="5300505"/>
            <a:chExt cx="388720" cy="20005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AE2EDB5-2FDC-40D9-BAF9-A460CD75CFC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TextBox 27">
              <a:extLst>
                <a:ext uri="{FF2B5EF4-FFF2-40B4-BE49-F238E27FC236}">
                  <a16:creationId xmlns:a16="http://schemas.microsoft.com/office/drawing/2014/main" id="{FE3AC133-96FA-4B45-B8B0-8CAE953E36FE}"/>
                </a:ext>
              </a:extLst>
            </p:cNvPr>
            <p:cNvSpPr txBox="1"/>
            <p:nvPr/>
          </p:nvSpPr>
          <p:spPr>
            <a:xfrm>
              <a:off x="4727047" y="5300505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B5CF15F-72BE-4422-84CC-0957DEDCB2A4}"/>
              </a:ext>
            </a:extLst>
          </p:cNvPr>
          <p:cNvGrpSpPr/>
          <p:nvPr/>
        </p:nvGrpSpPr>
        <p:grpSpPr>
          <a:xfrm>
            <a:off x="5724128" y="2725622"/>
            <a:ext cx="388720" cy="200055"/>
            <a:chOff x="4727047" y="5300505"/>
            <a:chExt cx="388720" cy="20005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C39C4F0-9BBB-474E-BC62-B5E698F1996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TextBox 27">
              <a:extLst>
                <a:ext uri="{FF2B5EF4-FFF2-40B4-BE49-F238E27FC236}">
                  <a16:creationId xmlns:a16="http://schemas.microsoft.com/office/drawing/2014/main" id="{B1277A7E-A466-4BB4-BF87-F8DAC929444C}"/>
                </a:ext>
              </a:extLst>
            </p:cNvPr>
            <p:cNvSpPr txBox="1"/>
            <p:nvPr/>
          </p:nvSpPr>
          <p:spPr>
            <a:xfrm>
              <a:off x="4727047" y="5300505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1EEFEC0-31BD-4FB6-9792-DE925692CF8B}"/>
              </a:ext>
            </a:extLst>
          </p:cNvPr>
          <p:cNvGrpSpPr/>
          <p:nvPr/>
        </p:nvGrpSpPr>
        <p:grpSpPr>
          <a:xfrm>
            <a:off x="5937391" y="4225652"/>
            <a:ext cx="388720" cy="200055"/>
            <a:chOff x="4727047" y="5300505"/>
            <a:chExt cx="388720" cy="200055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A102B26-53D7-48FA-A0F3-07504C7A982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ADCA9A9-6958-4B67-8A1F-39005F96472A}"/>
                </a:ext>
              </a:extLst>
            </p:cNvPr>
            <p:cNvSpPr txBox="1"/>
            <p:nvPr/>
          </p:nvSpPr>
          <p:spPr>
            <a:xfrm>
              <a:off x="4727047" y="5300505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624AF94-F840-42FE-A78A-2578704C02DA}"/>
              </a:ext>
            </a:extLst>
          </p:cNvPr>
          <p:cNvGrpSpPr/>
          <p:nvPr/>
        </p:nvGrpSpPr>
        <p:grpSpPr>
          <a:xfrm>
            <a:off x="6041751" y="1008547"/>
            <a:ext cx="388720" cy="200055"/>
            <a:chOff x="4727047" y="5300505"/>
            <a:chExt cx="388720" cy="20005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C129538-3EB3-45D0-9212-C7927D5614D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3674A1-58D2-4663-9D80-7A5BA1453826}"/>
                </a:ext>
              </a:extLst>
            </p:cNvPr>
            <p:cNvSpPr txBox="1"/>
            <p:nvPr/>
          </p:nvSpPr>
          <p:spPr>
            <a:xfrm>
              <a:off x="4727047" y="5300505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8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71883CF-35C4-4E45-8543-E213E8F92F34}"/>
              </a:ext>
            </a:extLst>
          </p:cNvPr>
          <p:cNvGrpSpPr/>
          <p:nvPr/>
        </p:nvGrpSpPr>
        <p:grpSpPr>
          <a:xfrm>
            <a:off x="3996390" y="1492512"/>
            <a:ext cx="388720" cy="200055"/>
            <a:chOff x="4727047" y="5300505"/>
            <a:chExt cx="388720" cy="200055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FFA11FE-6434-459A-8DFA-F4D28F35710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2E736EC-217B-44E2-B127-06F8045BDF82}"/>
                </a:ext>
              </a:extLst>
            </p:cNvPr>
            <p:cNvSpPr txBox="1"/>
            <p:nvPr/>
          </p:nvSpPr>
          <p:spPr>
            <a:xfrm>
              <a:off x="4727047" y="5300505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2855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3BCB308-71ED-483C-975E-FD949DE6C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12" y="724521"/>
            <a:ext cx="6942599" cy="3795922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644301"/>
              </p:ext>
            </p:extLst>
          </p:nvPr>
        </p:nvGraphicFramePr>
        <p:xfrm>
          <a:off x="7020272" y="-1"/>
          <a:ext cx="2144011" cy="3723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77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옵션창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5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만약 전화나 이외의 인터럽트 발생시 설정창을 소환한다</a:t>
                      </a:r>
                      <a:r>
                        <a:rPr lang="en-US" altLang="ko-KR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설정창이 소환될 경우 게임은 </a:t>
                      </a:r>
                      <a:r>
                        <a:rPr lang="en-US" altLang="ko-KR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Pause</a:t>
                      </a: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상태가 된다</a:t>
                      </a:r>
                      <a:r>
                        <a:rPr lang="en-US" altLang="ko-KR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옵션 제목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Text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클릭할 경우 자신의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HP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만드는 버튼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게임이 계속 진행되는 </a:t>
                      </a:r>
                      <a:r>
                        <a:rPr lang="en-US" altLang="ko-KR" sz="7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216906"/>
                  </a:ext>
                </a:extLst>
              </a:tr>
              <a:tr h="3244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효과음 볼륨 조절 텍스트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842356"/>
                  </a:ext>
                </a:extLst>
              </a:tr>
              <a:tr h="3244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효과음 볼륨 조절 슬라이드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282141"/>
                  </a:ext>
                </a:extLst>
              </a:tr>
              <a:tr h="3244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볼륨 조절 텍스트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34904"/>
                  </a:ext>
                </a:extLst>
              </a:tr>
              <a:tr h="3244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볼륨 조절 슬라이드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921479"/>
                  </a:ext>
                </a:extLst>
              </a:tr>
            </a:tbl>
          </a:graphicData>
        </a:graphic>
      </p:graphicFrame>
      <p:grpSp>
        <p:nvGrpSpPr>
          <p:cNvPr id="66" name="그룹 65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2043553" y="3577580"/>
            <a:ext cx="388720" cy="200055"/>
            <a:chOff x="4727047" y="5307507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843808" y="1684138"/>
            <a:ext cx="388720" cy="200055"/>
            <a:chOff x="4727047" y="5307507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4505304" y="3640694"/>
            <a:ext cx="388720" cy="200055"/>
            <a:chOff x="4727047" y="5300505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0505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EDBA546-01BC-4027-9F7F-2591E9AB72BD}"/>
              </a:ext>
            </a:extLst>
          </p:cNvPr>
          <p:cNvGrpSpPr/>
          <p:nvPr/>
        </p:nvGrpSpPr>
        <p:grpSpPr>
          <a:xfrm>
            <a:off x="1259632" y="2281436"/>
            <a:ext cx="388720" cy="200055"/>
            <a:chOff x="4727047" y="5300505"/>
            <a:chExt cx="388720" cy="200055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403346F-C2EC-40FB-90C7-8778E043C0E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TextBox 27">
              <a:extLst>
                <a:ext uri="{FF2B5EF4-FFF2-40B4-BE49-F238E27FC236}">
                  <a16:creationId xmlns:a16="http://schemas.microsoft.com/office/drawing/2014/main" id="{C7CEB0EC-2728-43F9-8E73-FC2C5093EDF3}"/>
                </a:ext>
              </a:extLst>
            </p:cNvPr>
            <p:cNvSpPr txBox="1"/>
            <p:nvPr/>
          </p:nvSpPr>
          <p:spPr>
            <a:xfrm>
              <a:off x="4727047" y="5300505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5ACD54D-AC51-4875-846C-3AFB35D1F221}"/>
              </a:ext>
            </a:extLst>
          </p:cNvPr>
          <p:cNvGrpSpPr/>
          <p:nvPr/>
        </p:nvGrpSpPr>
        <p:grpSpPr>
          <a:xfrm>
            <a:off x="4224524" y="2269858"/>
            <a:ext cx="388720" cy="200055"/>
            <a:chOff x="4727047" y="5300505"/>
            <a:chExt cx="388720" cy="200055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7134740-FE84-4D6A-84CD-81BDDFF57DD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TextBox 27">
              <a:extLst>
                <a:ext uri="{FF2B5EF4-FFF2-40B4-BE49-F238E27FC236}">
                  <a16:creationId xmlns:a16="http://schemas.microsoft.com/office/drawing/2014/main" id="{20356C64-E074-4FCC-87E1-00015FEB3961}"/>
                </a:ext>
              </a:extLst>
            </p:cNvPr>
            <p:cNvSpPr txBox="1"/>
            <p:nvPr/>
          </p:nvSpPr>
          <p:spPr>
            <a:xfrm>
              <a:off x="4727047" y="5300505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CC7B00C-4A44-4123-9A97-ABD51639D7A9}"/>
              </a:ext>
            </a:extLst>
          </p:cNvPr>
          <p:cNvGrpSpPr/>
          <p:nvPr/>
        </p:nvGrpSpPr>
        <p:grpSpPr>
          <a:xfrm>
            <a:off x="1233304" y="2657445"/>
            <a:ext cx="388720" cy="200055"/>
            <a:chOff x="4727047" y="5300505"/>
            <a:chExt cx="388720" cy="20005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76B7A7F-B05D-4E5E-BA6A-40778A65674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5D0B2B11-6FE2-4004-B26D-E8DBEFCC01E4}"/>
                </a:ext>
              </a:extLst>
            </p:cNvPr>
            <p:cNvSpPr txBox="1"/>
            <p:nvPr/>
          </p:nvSpPr>
          <p:spPr>
            <a:xfrm>
              <a:off x="4727047" y="5300505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E58731E-CD8A-4FCF-A598-9B645AA39C9A}"/>
              </a:ext>
            </a:extLst>
          </p:cNvPr>
          <p:cNvGrpSpPr/>
          <p:nvPr/>
        </p:nvGrpSpPr>
        <p:grpSpPr>
          <a:xfrm>
            <a:off x="4183280" y="2623306"/>
            <a:ext cx="388720" cy="200055"/>
            <a:chOff x="4727047" y="5300505"/>
            <a:chExt cx="388720" cy="200055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09E93AA-7F29-4B40-8A71-BD8275E2CAC2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TextBox 27">
              <a:extLst>
                <a:ext uri="{FF2B5EF4-FFF2-40B4-BE49-F238E27FC236}">
                  <a16:creationId xmlns:a16="http://schemas.microsoft.com/office/drawing/2014/main" id="{7315189C-00E7-43CF-BA80-FE0C1F57D69C}"/>
                </a:ext>
              </a:extLst>
            </p:cNvPr>
            <p:cNvSpPr txBox="1"/>
            <p:nvPr/>
          </p:nvSpPr>
          <p:spPr>
            <a:xfrm>
              <a:off x="4727047" y="5300505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97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8D7"/>
        </a:solidFill>
        <a:ln w="12700">
          <a:solidFill>
            <a:srgbClr val="0078D7"/>
          </a:solidFill>
        </a:ln>
      </a:spPr>
      <a:bodyPr wrap="none" rtlCol="0" anchor="ctr"/>
      <a:lstStyle>
        <a:defPPr>
          <a:defRPr sz="850" dirty="0">
            <a:solidFill>
              <a:srgbClr val="000000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25085</TotalTime>
  <Words>649</Words>
  <Application>Microsoft Office PowerPoint</Application>
  <PresentationFormat>화면 슬라이드 쇼(16:10)</PresentationFormat>
  <Paragraphs>233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나눔고딕</vt:lpstr>
      <vt:lpstr>맑은 고딕</vt:lpstr>
      <vt:lpstr>Arial</vt:lpstr>
      <vt:lpstr>Calibri</vt:lpstr>
      <vt:lpstr>Segoe UI</vt:lpstr>
      <vt:lpstr>Times New Roman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1463</cp:revision>
  <cp:lastPrinted>2020-01-08T09:16:57Z</cp:lastPrinted>
  <dcterms:created xsi:type="dcterms:W3CDTF">2018-01-08T06:52:41Z</dcterms:created>
  <dcterms:modified xsi:type="dcterms:W3CDTF">2023-07-15T09:23:56Z</dcterms:modified>
</cp:coreProperties>
</file>