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70A6-A224-9C57-4F9D-9EE618F8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2512D-8B4E-880D-6C2B-FAC2EA25A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C72E4-ED13-D6F5-02FE-FB9F1C0E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DB39-F17B-4DE2-B5FA-3E80DB117D3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D1470-15A8-FA76-FF7C-FE1CC355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97495-2854-CD88-B08A-5955F93E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7EA9-2913-4C4D-8640-4DA0014B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4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98199-5B69-2804-5879-6B9BAFB5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F20BC-1D36-4B6F-D3B6-0A3AAFED6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968BF-F9E9-63DF-44BE-F930BD0B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DB39-F17B-4DE2-B5FA-3E80DB117D3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F50BE-1E41-6574-9308-0646E04E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958A2-1F83-1192-F89A-805F8C27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7EA9-2913-4C4D-8640-4DA0014B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2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0068C-E740-8868-281C-71D3BC0FB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19B2B-8EC7-CB38-75DD-DFA7BED96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B3A61-F239-AAA3-20EE-0F1669F4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DB39-F17B-4DE2-B5FA-3E80DB117D3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3FD20-A665-6E4B-30D9-1AF65E98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8B323-3616-1A1F-FDFC-A8BFEC34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7EA9-2913-4C4D-8640-4DA0014B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6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98DE-75CC-9651-2F91-945EF05A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DF5A1-55BA-92A5-6BAA-9FF02BFA0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E2A4A-BB7E-43C5-B2EA-1A2C40B0C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DB39-F17B-4DE2-B5FA-3E80DB117D3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6067D-EC0F-F10A-2CF7-46F19E27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DE069-CDF5-4DCD-BE6F-3E5C450A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7EA9-2913-4C4D-8640-4DA0014B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2E39-EF13-9CA7-17C2-A26E6F75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BC5EF-21E8-8BFC-A7BD-CC0449D36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F716B-C3A9-04AE-8952-65412D38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DB39-F17B-4DE2-B5FA-3E80DB117D3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A22E2-FE47-2C2E-B0D1-402BDA9F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373DE-E6F1-65F8-B537-FB6E6887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7EA9-2913-4C4D-8640-4DA0014B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3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BA0A-C9D0-CC04-1003-A9BBBE44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FAACB-BB1E-8EDA-C159-153B571BB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C9F7D-9809-4786-D8C4-EFB0CFC65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E5A95-FBF5-4CCA-8FFF-78D72AD5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DB39-F17B-4DE2-B5FA-3E80DB117D3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E25DE-327D-320C-1F50-39B5EDDA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8F903-C152-661C-AC3F-F41FAE30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7EA9-2913-4C4D-8640-4DA0014B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9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2FA2-DF99-7D22-8B2F-A1BC995D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1292B-2F66-3597-6325-DAB70CA16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15825-EA3F-F999-771D-E213FE9D8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0133A-D46F-1A76-A4C1-9364777BE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24F32-EE13-CF5E-C08C-84F8CDDEA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AB261-8B6C-7812-863A-EFCB8C11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DB39-F17B-4DE2-B5FA-3E80DB117D3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FB838-EC1F-BB7E-B146-1E9B3AA7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F16A2-E85C-2830-E406-2C7C4E0C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7EA9-2913-4C4D-8640-4DA0014B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4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89EE-0395-7E7A-70D8-B356B8ED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2975C-BBB7-E335-4C3D-552EFCE40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DB39-F17B-4DE2-B5FA-3E80DB117D3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21B35-88BC-6C21-6CB9-7149325C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66FCC-D677-84F8-6844-51AC9C7D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7EA9-2913-4C4D-8640-4DA0014B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9EC26-CF0F-5DE9-B446-EE69193C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DB39-F17B-4DE2-B5FA-3E80DB117D3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1E4F0-0C52-7FB3-DB74-2F98A7FF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C5C42-68EF-3AAD-F847-959573D9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7EA9-2913-4C4D-8640-4DA0014B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9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94BD-AAA8-DE64-6EF5-80C421BB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71E04-6D8C-5A21-CAD6-D06B01A09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BF1DB-B504-637E-E3A5-71E8EABE2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67D95-C091-B74E-445C-A5963116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DB39-F17B-4DE2-B5FA-3E80DB117D3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4CABF-0FBF-F7FA-5F14-F4630B720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B6B67-9A94-EEF3-9BC9-AAC500B6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7EA9-2913-4C4D-8640-4DA0014B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0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9F9D-32E1-F33D-CB87-5A4AAA1E5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27E70-B025-65DF-A6D9-D689E3B97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75D3C-413C-09AF-F289-7B336F3C7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6A689-F5F5-80FA-4102-A21D415E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DB39-F17B-4DE2-B5FA-3E80DB117D3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C3E96-4255-F821-5990-970E6C4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B9732-2951-09CB-9F99-C725AE48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7EA9-2913-4C4D-8640-4DA0014B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A866D-6440-8C38-E231-BFFB84D2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F2A7A-E177-086C-DD96-6213D1C6E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6F620-98F3-3DEC-41D4-6F4A17CC4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CDB39-F17B-4DE2-B5FA-3E80DB117D3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B5450-69D0-AA96-BCFF-ECD7EEBA0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5FB5-BC9D-A99A-97F9-5A1042D90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37EA9-2913-4C4D-8640-4DA0014B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2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eedup.i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seedup.in/knowledge/one-person-company-opc-registration-in-chennai-tamil-nadu-process-advantages-fees-requirements" TargetMode="External"/><Relationship Id="rId18" Type="http://schemas.openxmlformats.org/officeDocument/2006/relationships/hyperlink" Target="https://www.seedup.in/knowledge/one-person-company-opc-registration-in-himachal-pradesh-process-advantages-fees-requirements" TargetMode="External"/><Relationship Id="rId26" Type="http://schemas.openxmlformats.org/officeDocument/2006/relationships/hyperlink" Target="https://www.seedup.in/knowledge/one-person-company-opc-registration-in-mumbai-maharashtra-process-advantages-fees-requirements" TargetMode="External"/><Relationship Id="rId39" Type="http://schemas.openxmlformats.org/officeDocument/2006/relationships/hyperlink" Target="https://www.seedup.in/knowledge/limited-liability-partnership-llp-registration-in-hyderabad-telangana-advantages-process-fees" TargetMode="External"/><Relationship Id="rId21" Type="http://schemas.openxmlformats.org/officeDocument/2006/relationships/hyperlink" Target="https://www.seedup.in/knowledge/one-person-company-opc-registration-in-jaipur-rajasthan-process-advantages-fees-requirements" TargetMode="External"/><Relationship Id="rId34" Type="http://schemas.openxmlformats.org/officeDocument/2006/relationships/hyperlink" Target="https://www.seedup.in/knowledge/limited-liability-partnership-llp-registration-in-cuttack-odisha-advantages-process-fees" TargetMode="External"/><Relationship Id="rId42" Type="http://schemas.openxmlformats.org/officeDocument/2006/relationships/hyperlink" Target="https://www.seedup.in/knowledge/limited-liability-partnership-llp-registration-in-jammu-and-kashmir-ut-ladakh-advantages-process-fees" TargetMode="External"/><Relationship Id="rId47" Type="http://schemas.openxmlformats.org/officeDocument/2006/relationships/hyperlink" Target="https://www.seedup.in/knowledge/limited-liability-partnership-llp-registration-in-panaji-goa-advantages-process-fees" TargetMode="External"/><Relationship Id="rId50" Type="http://schemas.openxmlformats.org/officeDocument/2006/relationships/hyperlink" Target="https://www.seedup.in/knowledge/limited-liability-partnership-llp-registration-in-ranchi-jharkhand-advantages-process-fees" TargetMode="External"/><Relationship Id="rId55" Type="http://schemas.openxmlformats.org/officeDocument/2006/relationships/hyperlink" Target="https://www.seedup.in/knowledge/public-limited-company-registration-in-bilaspur-chhattisgarh-advantages-process-fees" TargetMode="External"/><Relationship Id="rId7" Type="http://schemas.openxmlformats.org/officeDocument/2006/relationships/hyperlink" Target="https://www.seedup.in/knowledge/trademark-examination-report-india" TargetMode="External"/><Relationship Id="rId2" Type="http://schemas.openxmlformats.org/officeDocument/2006/relationships/hyperlink" Target="https://www.seedup.in/" TargetMode="External"/><Relationship Id="rId16" Type="http://schemas.openxmlformats.org/officeDocument/2006/relationships/hyperlink" Target="https://www.seedup.in/knowledge/one-person-company-opc-registration-in-delhi-ncr-process-advantages-fees-requirements" TargetMode="External"/><Relationship Id="rId29" Type="http://schemas.openxmlformats.org/officeDocument/2006/relationships/hyperlink" Target="https://www.seedup.in/knowledge/one-person-company-opc-registration-in-puducherry-previously-pondicherry-process-advantages-fees-requirements" TargetMode="External"/><Relationship Id="rId11" Type="http://schemas.openxmlformats.org/officeDocument/2006/relationships/hyperlink" Target="https://www.seedup.in/knowledge/one-person-company-opc-registration-in-bilaspur-chattisgarh-process-advantages-fees-requirements" TargetMode="External"/><Relationship Id="rId24" Type="http://schemas.openxmlformats.org/officeDocument/2006/relationships/hyperlink" Target="https://www.seedup.in/knowledge/one-person-company-opc-registration-in-kochi-kerala-process-advantages-fees-requirements" TargetMode="External"/><Relationship Id="rId32" Type="http://schemas.openxmlformats.org/officeDocument/2006/relationships/hyperlink" Target="https://www.seedup.in/knowledge/limited-liability-partnership-llp-registration-in-bilaspur-chhattisgarh-advantages-process-fees" TargetMode="External"/><Relationship Id="rId37" Type="http://schemas.openxmlformats.org/officeDocument/2006/relationships/hyperlink" Target="https://www.seedup.in/knowledge/limited-liability-partnership-llp-registration-in-gwalior-madhya-pradesh-advantages-process-fees" TargetMode="External"/><Relationship Id="rId40" Type="http://schemas.openxmlformats.org/officeDocument/2006/relationships/hyperlink" Target="https://www.seedup.in/knowledge/limited-liability-partnership-llp-registration-in-india-advantages-process-fees" TargetMode="External"/><Relationship Id="rId45" Type="http://schemas.openxmlformats.org/officeDocument/2006/relationships/hyperlink" Target="https://www.seedup.in/knowledge/limited-liability-partnership-llp-registration-in-kolkata-west-bengal-advantages-process-fees" TargetMode="External"/><Relationship Id="rId53" Type="http://schemas.openxmlformats.org/officeDocument/2006/relationships/hyperlink" Target="https://www.seedup.in/knowledge/public-limited-company-registration-in-ahmedabad-gujarat-advantages-process-fees" TargetMode="External"/><Relationship Id="rId5" Type="http://schemas.openxmlformats.org/officeDocument/2006/relationships/hyperlink" Target="https://www.seedup.in/knowledge/trademark-opposition-in-india" TargetMode="External"/><Relationship Id="rId10" Type="http://schemas.openxmlformats.org/officeDocument/2006/relationships/hyperlink" Target="https://www.seedup.in/knowledge/one-person-company-opc-registration-in-bangalore-karnataka-process-advantages-fees-requirements" TargetMode="External"/><Relationship Id="rId19" Type="http://schemas.openxmlformats.org/officeDocument/2006/relationships/hyperlink" Target="https://www.seedup.in/knowledge/one-person-company-opc-registration-in-hyderabad-telangana-process-advantages-fees-requirements" TargetMode="External"/><Relationship Id="rId31" Type="http://schemas.openxmlformats.org/officeDocument/2006/relationships/hyperlink" Target="https://www.seedup.in/knowledge/limited-liability-partnership-llp-registration-in-chennai-tamil-nadu-advantages-process-fees" TargetMode="External"/><Relationship Id="rId44" Type="http://schemas.openxmlformats.org/officeDocument/2006/relationships/hyperlink" Target="https://www.seedup.in/knowledge/limited-liability-partnership-llp-registration-in-kochi-kerala-advantages-process-fees" TargetMode="External"/><Relationship Id="rId52" Type="http://schemas.openxmlformats.org/officeDocument/2006/relationships/hyperlink" Target="https://www.seedup.in/knowledge/limited-liability-partnership-llp-registration-in-bangalore-karnataka-advantages-process-fees" TargetMode="External"/><Relationship Id="rId4" Type="http://schemas.openxmlformats.org/officeDocument/2006/relationships/hyperlink" Target="https://www.seedup.in/knowledge/conversion-of-proprietorship-to-partnership-firm-in-india" TargetMode="External"/><Relationship Id="rId9" Type="http://schemas.openxmlformats.org/officeDocument/2006/relationships/hyperlink" Target="https://www.seedup.in/knowledge/one-person-company-opc-registration-in-ahmedabad-gujarat-process-advantages-fees-requirements" TargetMode="External"/><Relationship Id="rId14" Type="http://schemas.openxmlformats.org/officeDocument/2006/relationships/hyperlink" Target="https://www.seedup.in/knowledge/one-person-company-opc-registration-in-cuttack-odisha-process-advantages-fees-requirements" TargetMode="External"/><Relationship Id="rId22" Type="http://schemas.openxmlformats.org/officeDocument/2006/relationships/hyperlink" Target="https://www.seedup.in/knowledge/one-person-company-opc-registration-in-jammu-and-kashmir-or-ut-ladakh-process-advantages-fees-requirements" TargetMode="External"/><Relationship Id="rId27" Type="http://schemas.openxmlformats.org/officeDocument/2006/relationships/hyperlink" Target="https://www.seedup.in/knowledge/one-person-company-opc-registration-in-panaji-goa-process-advantages-fees-requirements" TargetMode="External"/><Relationship Id="rId30" Type="http://schemas.openxmlformats.org/officeDocument/2006/relationships/hyperlink" Target="https://www.seedup.in/knowledge/limited-liability-partnership-llp-registration-in-ahmedabad-gujarat-advantages-process-fees" TargetMode="External"/><Relationship Id="rId35" Type="http://schemas.openxmlformats.org/officeDocument/2006/relationships/hyperlink" Target="https://www.seedup.in/knowledge/limited-liability-partnership-llp-registration-in-dehradun-uttarakhand-advantages-process-fees" TargetMode="External"/><Relationship Id="rId43" Type="http://schemas.openxmlformats.org/officeDocument/2006/relationships/hyperlink" Target="https://www.seedup.in/knowledge/limited-liability-partnership-llp-registration-in-kanpur-uttar-pradesh-advantages-process-fees" TargetMode="External"/><Relationship Id="rId48" Type="http://schemas.openxmlformats.org/officeDocument/2006/relationships/hyperlink" Target="https://www.seedup.in/knowledge/limited-liability-partnership-llp-registration-in-patna-bihar-advantages-process-fees" TargetMode="External"/><Relationship Id="rId8" Type="http://schemas.openxmlformats.org/officeDocument/2006/relationships/hyperlink" Target="https://www.seedup.in/knowledge/trademark-renewal-in-india" TargetMode="External"/><Relationship Id="rId51" Type="http://schemas.openxmlformats.org/officeDocument/2006/relationships/hyperlink" Target="https://www.seedup.in/knowledge/limited-liability-partnership-llp-registration-in-vijayawada-andhra-pradesh-advantages-process-fees" TargetMode="External"/><Relationship Id="rId3" Type="http://schemas.openxmlformats.org/officeDocument/2006/relationships/image" Target="../media/image1.png"/><Relationship Id="rId12" Type="http://schemas.openxmlformats.org/officeDocument/2006/relationships/hyperlink" Target="https://www.seedup.in/knowledge/one-person-company-opc-registration-in-chandigarh-punjab-process-advantages-fees-requirements" TargetMode="External"/><Relationship Id="rId17" Type="http://schemas.openxmlformats.org/officeDocument/2006/relationships/hyperlink" Target="https://www.seedup.in/knowledge/one-person-company-opc-registration-in-gwalior-madhya-pradesh-process-advantages-fees-requirements" TargetMode="External"/><Relationship Id="rId25" Type="http://schemas.openxmlformats.org/officeDocument/2006/relationships/hyperlink" Target="https://www.seedup.in/knowledge/one-person-company-opc-registration-in-kolkata-west-bengal-process-advantages-fees-requirements" TargetMode="External"/><Relationship Id="rId33" Type="http://schemas.openxmlformats.org/officeDocument/2006/relationships/hyperlink" Target="https://www.seedup.in/knowledge/limited-liability-partnership-llp-registration-in-chandigarh-punjab-advantages-process-fees" TargetMode="External"/><Relationship Id="rId38" Type="http://schemas.openxmlformats.org/officeDocument/2006/relationships/hyperlink" Target="https://www.seedup.in/knowledge/limited-liability-partnership-llp-registration-in-himachal-pradesh-advantages-process-fees" TargetMode="External"/><Relationship Id="rId46" Type="http://schemas.openxmlformats.org/officeDocument/2006/relationships/hyperlink" Target="https://www.seedup.in/knowledge/limited-liability-partnership-llp-registration-in-mumbai-maharashtra-advantages-process-fees" TargetMode="External"/><Relationship Id="rId20" Type="http://schemas.openxmlformats.org/officeDocument/2006/relationships/hyperlink" Target="https://www.seedup.in/knowledge/one-person-company-opc-registration-in-india-process-advantages-fees-requirements" TargetMode="External"/><Relationship Id="rId41" Type="http://schemas.openxmlformats.org/officeDocument/2006/relationships/hyperlink" Target="https://www.seedup.in/knowledge/limited-liability-partnership-llp-registration-in-jaipur-rajasthan-advantages-process-fees" TargetMode="External"/><Relationship Id="rId54" Type="http://schemas.openxmlformats.org/officeDocument/2006/relationships/hyperlink" Target="https://www.seedup.in/knowledge/public-limited-company-registration-in-bangalore-karnataka-advantages-process-fe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edup.in/knowledge/trademark-assignment-india" TargetMode="External"/><Relationship Id="rId15" Type="http://schemas.openxmlformats.org/officeDocument/2006/relationships/hyperlink" Target="https://www.seedup.in/knowledge/one-person-company-opc-registration-in-dehradun-uttarakhand-process-advantages-fees-requirements" TargetMode="External"/><Relationship Id="rId23" Type="http://schemas.openxmlformats.org/officeDocument/2006/relationships/hyperlink" Target="https://www.seedup.in/knowledge/one-person-company-opc-registration-in-kanpur-uttar-pradesh-process-advantages-fees-requirements" TargetMode="External"/><Relationship Id="rId28" Type="http://schemas.openxmlformats.org/officeDocument/2006/relationships/hyperlink" Target="https://www.seedup.in/knowledge/one-person-company-opc-registration-in-patna-bihar-process-advantages-fees-requirements" TargetMode="External"/><Relationship Id="rId36" Type="http://schemas.openxmlformats.org/officeDocument/2006/relationships/hyperlink" Target="https://www.seedup.in/knowledge/limited-liability-partnership-llp-registration-in-delhi-ncr-advantages-process-fees" TargetMode="External"/><Relationship Id="rId49" Type="http://schemas.openxmlformats.org/officeDocument/2006/relationships/hyperlink" Target="https://www.seedup.in/knowledge/limited-liability-partnership-llp-registration-in-puducherry-previously-pondicherry-advantages-process-fees" TargetMode="Externa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seedup.in/knowledge/public-limited-company-registration-in-jammu-and-kashmir-ut-ladakh-advantages-process-fees" TargetMode="External"/><Relationship Id="rId18" Type="http://schemas.openxmlformats.org/officeDocument/2006/relationships/hyperlink" Target="https://www.seedup.in/knowledge/public-limited-company-registration-in-panaji-goa-advantages-process-fees" TargetMode="External"/><Relationship Id="rId26" Type="http://schemas.openxmlformats.org/officeDocument/2006/relationships/hyperlink" Target="https://www.seedup.in/knowledge/private-limited-company-registration-in-chandigarh-punjab-advantages-process-fees" TargetMode="External"/><Relationship Id="rId39" Type="http://schemas.openxmlformats.org/officeDocument/2006/relationships/hyperlink" Target="https://www.seedup.in/knowledge/private-limited-company-registration-in-kolkata-west-bengal-advantages-process-fees" TargetMode="External"/><Relationship Id="rId21" Type="http://schemas.openxmlformats.org/officeDocument/2006/relationships/hyperlink" Target="https://www.seedup.in/knowledge/public-limited-company-registration-in-ranchi-jharkhand-advantages-process-fees" TargetMode="External"/><Relationship Id="rId34" Type="http://schemas.openxmlformats.org/officeDocument/2006/relationships/hyperlink" Target="https://www.seedup.in/knowledge/private-limited-company-registration-in-india-advantages-process-fees" TargetMode="External"/><Relationship Id="rId42" Type="http://schemas.openxmlformats.org/officeDocument/2006/relationships/hyperlink" Target="https://www.seedup.in/knowledge/private-limited-company-registration-in-patna-bihar-advantages-process-fees" TargetMode="External"/><Relationship Id="rId47" Type="http://schemas.openxmlformats.org/officeDocument/2006/relationships/hyperlink" Target="https://www.seedup.in/knowledge/conversion-of-sole-proprietorship-to-a-private-limited-company-in-india" TargetMode="External"/><Relationship Id="rId50" Type="http://schemas.openxmlformats.org/officeDocument/2006/relationships/hyperlink" Target="https://www.seedup.in/knowledge/conversion-of-a-private-limited-company-to-limited-liability-partnership-llp-in-india" TargetMode="External"/><Relationship Id="rId7" Type="http://schemas.openxmlformats.org/officeDocument/2006/relationships/hyperlink" Target="https://www.seedup.in/knowledge/public-limited-company-registration-in-dehradun-uttarakhand-advantages-process-fees" TargetMode="External"/><Relationship Id="rId2" Type="http://schemas.openxmlformats.org/officeDocument/2006/relationships/hyperlink" Target="https://www.seedup.in/" TargetMode="External"/><Relationship Id="rId16" Type="http://schemas.openxmlformats.org/officeDocument/2006/relationships/hyperlink" Target="https://www.seedup.in/knowledge/public-limited-company-registration-in-kolkata-west-bengal-advantages-process-fees" TargetMode="External"/><Relationship Id="rId29" Type="http://schemas.openxmlformats.org/officeDocument/2006/relationships/hyperlink" Target="https://www.seedup.in/knowledge/private-limited-company-registration-in-dehradun-uttarakhand-advantages-process-fees" TargetMode="External"/><Relationship Id="rId11" Type="http://schemas.openxmlformats.org/officeDocument/2006/relationships/hyperlink" Target="https://www.seedup.in/knowledge/public-limited-company-registration-in-hyderabad-telangana-advantages-process-fees" TargetMode="External"/><Relationship Id="rId24" Type="http://schemas.openxmlformats.org/officeDocument/2006/relationships/hyperlink" Target="https://www.seedup.in/knowledge/private-limited-company-registration-in-bangalore-karnataka-advantages-process-fees" TargetMode="External"/><Relationship Id="rId32" Type="http://schemas.openxmlformats.org/officeDocument/2006/relationships/hyperlink" Target="https://www.seedup.in/knowledge/private-limited-company-registration-in-himachal-pradesh-advantages-process-fees" TargetMode="External"/><Relationship Id="rId37" Type="http://schemas.openxmlformats.org/officeDocument/2006/relationships/hyperlink" Target="https://www.seedup.in/knowledge/private-limited-company-registration-in-kanpur-uttar-pradesh-advantages-process-fees" TargetMode="External"/><Relationship Id="rId40" Type="http://schemas.openxmlformats.org/officeDocument/2006/relationships/hyperlink" Target="https://www.seedup.in/knowledge/private-limited-company-registration-in-mumbai-maharashtra-advantages-process-fees" TargetMode="External"/><Relationship Id="rId45" Type="http://schemas.openxmlformats.org/officeDocument/2006/relationships/hyperlink" Target="https://www.seedup.in/knowledge/private-limited-company-registration-in-vijayawada-andhra-pradesh-advantages-process-fees" TargetMode="External"/><Relationship Id="rId5" Type="http://schemas.openxmlformats.org/officeDocument/2006/relationships/hyperlink" Target="https://www.seedup.in/knowledge/public-limited-company-registration-in-chennai-tamil-nadu-advantages-process-fees" TargetMode="External"/><Relationship Id="rId15" Type="http://schemas.openxmlformats.org/officeDocument/2006/relationships/hyperlink" Target="https://www.seedup.in/knowledge/public-limited-company-registration-in-kochi-kerala-advantages-process-fees" TargetMode="External"/><Relationship Id="rId23" Type="http://schemas.openxmlformats.org/officeDocument/2006/relationships/hyperlink" Target="https://www.seedup.in/knowledge/private-limited-company-registration-in-ahmedabad-gujarat-advantages-process-fees" TargetMode="External"/><Relationship Id="rId28" Type="http://schemas.openxmlformats.org/officeDocument/2006/relationships/hyperlink" Target="https://www.seedup.in/knowledge/private-limited-company-registration-in-cuttack-odisha-advantages-process-fees" TargetMode="External"/><Relationship Id="rId36" Type="http://schemas.openxmlformats.org/officeDocument/2006/relationships/hyperlink" Target="https://www.seedup.in/knowledge/private-limited-company-registration-in-jammu-kashmir-ut-ladakh-advantages-process-fees" TargetMode="External"/><Relationship Id="rId49" Type="http://schemas.openxmlformats.org/officeDocument/2006/relationships/hyperlink" Target="https://www.seedup.in/knowledge/conversion-of-partnership-firm-to-private-limited-company-in-india" TargetMode="External"/><Relationship Id="rId10" Type="http://schemas.openxmlformats.org/officeDocument/2006/relationships/hyperlink" Target="https://www.seedup.in/knowledge/public-limited-company-registration-in-himachal-pradesh-advantages-process-fees" TargetMode="External"/><Relationship Id="rId19" Type="http://schemas.openxmlformats.org/officeDocument/2006/relationships/hyperlink" Target="https://www.seedup.in/knowledge/public-limited-company-registration-in-patna-bihar-advantages-process-fees" TargetMode="External"/><Relationship Id="rId31" Type="http://schemas.openxmlformats.org/officeDocument/2006/relationships/hyperlink" Target="https://www.seedup.in/knowledge/private-limited-company-registration-in-gwalior-madhya-pradesh-advantages-process-fees" TargetMode="External"/><Relationship Id="rId44" Type="http://schemas.openxmlformats.org/officeDocument/2006/relationships/hyperlink" Target="https://www.seedup.in/knowledge/private-limited-company-registration-in-ranchi-jharkhand-advantages-process-fees" TargetMode="External"/><Relationship Id="rId4" Type="http://schemas.openxmlformats.org/officeDocument/2006/relationships/hyperlink" Target="https://www.seedup.in/knowledge/public-limited-company-registration-in-chandigarh-punjab-advantages-process-fees" TargetMode="External"/><Relationship Id="rId9" Type="http://schemas.openxmlformats.org/officeDocument/2006/relationships/hyperlink" Target="https://www.seedup.in/knowledge/public-limited-company-registration-in-gwalior-madhya-pradesh-advantages-process-fees" TargetMode="External"/><Relationship Id="rId14" Type="http://schemas.openxmlformats.org/officeDocument/2006/relationships/hyperlink" Target="https://www.seedup.in/knowledge/public-limited-company-registration-in-kanpur-uttar-pradesh-advantages-process-fees" TargetMode="External"/><Relationship Id="rId22" Type="http://schemas.openxmlformats.org/officeDocument/2006/relationships/hyperlink" Target="https://www.seedup.in/knowledge/public-limited-company-registration-in-vijayawada-andhra-pradesh-advantages-process-fees" TargetMode="External"/><Relationship Id="rId27" Type="http://schemas.openxmlformats.org/officeDocument/2006/relationships/hyperlink" Target="https://www.seedup.in/knowledge/private-limited-company-registration-in-chennai-tamil-nadu-advantages-process-fees" TargetMode="External"/><Relationship Id="rId30" Type="http://schemas.openxmlformats.org/officeDocument/2006/relationships/hyperlink" Target="https://www.seedup.in/knowledge/private-limited-company-registration-in-delhi-ncr-advantages-process-fees" TargetMode="External"/><Relationship Id="rId35" Type="http://schemas.openxmlformats.org/officeDocument/2006/relationships/hyperlink" Target="https://www.seedup.in/knowledge/private-limited-company-registration-in-jaipur-rajasthan-advantages-process-fees" TargetMode="External"/><Relationship Id="rId43" Type="http://schemas.openxmlformats.org/officeDocument/2006/relationships/hyperlink" Target="https://www.seedup.in/knowledge/private-limited-company-registration-in-puducherry-previously-pondicherry-advantages-process-fees" TargetMode="External"/><Relationship Id="rId48" Type="http://schemas.openxmlformats.org/officeDocument/2006/relationships/hyperlink" Target="https://www.seedup.in/knowledge/conversion-of-limited-liability-partnership-llp-to-private-limited-company-in-india" TargetMode="External"/><Relationship Id="rId8" Type="http://schemas.openxmlformats.org/officeDocument/2006/relationships/hyperlink" Target="https://www.seedup.in/knowledge/public-limited-company-registration-in-delhi-ncr-advantages-process-fees" TargetMode="External"/><Relationship Id="rId3" Type="http://schemas.openxmlformats.org/officeDocument/2006/relationships/image" Target="../media/image1.png"/><Relationship Id="rId12" Type="http://schemas.openxmlformats.org/officeDocument/2006/relationships/hyperlink" Target="https://www.seedup.in/knowledge/public-limited-company-registration-in-jaipur-rajasthan-advantages-process-fees" TargetMode="External"/><Relationship Id="rId17" Type="http://schemas.openxmlformats.org/officeDocument/2006/relationships/hyperlink" Target="https://www.seedup.in/knowledge/public-limited-company-registration-in-mumbai-maharashtra-advantages-process-fees" TargetMode="External"/><Relationship Id="rId25" Type="http://schemas.openxmlformats.org/officeDocument/2006/relationships/hyperlink" Target="https://www.seedup.in/knowledge/private-limited-company-registration-in-bilaspur-chhattisgarh-advantages-process-fees" TargetMode="External"/><Relationship Id="rId33" Type="http://schemas.openxmlformats.org/officeDocument/2006/relationships/hyperlink" Target="https://www.seedup.in/knowledge/private-limited-company-registration-in-hyderabad-telangana-advantages-process-fees" TargetMode="External"/><Relationship Id="rId38" Type="http://schemas.openxmlformats.org/officeDocument/2006/relationships/hyperlink" Target="https://www.seedup.in/knowledge/private-limited-company-registration-in-kochi-kerala-advantages-process-fees" TargetMode="External"/><Relationship Id="rId46" Type="http://schemas.openxmlformats.org/officeDocument/2006/relationships/hyperlink" Target="https://www.seedup.in/knowledge/conversion-of-sole-proprietorship-to-limited-liability-partnership-llp-india" TargetMode="External"/><Relationship Id="rId20" Type="http://schemas.openxmlformats.org/officeDocument/2006/relationships/hyperlink" Target="https://www.seedup.in/knowledge/public-limited-company-registration-in-puducherry-previously-pondicherry-advantages-process-fees" TargetMode="External"/><Relationship Id="rId41" Type="http://schemas.openxmlformats.org/officeDocument/2006/relationships/hyperlink" Target="https://www.seedup.in/knowledge/private-limited-company-registration-in-panaji-goa-advantages-process-fe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edup.in/knowledge/public-limited-company-registration-in-cuttack-odisha-advantages-process-fees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seedup.in/knowledge/online-trademark-registration-in-delhi-ncr" TargetMode="External"/><Relationship Id="rId18" Type="http://schemas.openxmlformats.org/officeDocument/2006/relationships/hyperlink" Target="https://www.seedup.in/knowledge/trademark-registration-in-chennai-tamil-nadu" TargetMode="External"/><Relationship Id="rId26" Type="http://schemas.openxmlformats.org/officeDocument/2006/relationships/hyperlink" Target="https://www.seedup.in/knowledge/trademark-registration-in-kochi-kerala" TargetMode="External"/><Relationship Id="rId39" Type="http://schemas.openxmlformats.org/officeDocument/2006/relationships/hyperlink" Target="https://www.seedup.in/knowledge/fssai-license-registration-certificate-in-india" TargetMode="External"/><Relationship Id="rId21" Type="http://schemas.openxmlformats.org/officeDocument/2006/relationships/hyperlink" Target="https://www.seedup.in/knowledge/trademark-registration-in-gwalior-madhya-pradesh" TargetMode="External"/><Relationship Id="rId34" Type="http://schemas.openxmlformats.org/officeDocument/2006/relationships/hyperlink" Target="https://www.seedup.in/knowledge/trademark-registration-in-lucknow-uttar-pradesh" TargetMode="External"/><Relationship Id="rId42" Type="http://schemas.openxmlformats.org/officeDocument/2006/relationships/hyperlink" Target="https://www.seedup.in/knowledge/fssai-license-registration-certificate-in-ahmedabad-gujarat" TargetMode="External"/><Relationship Id="rId47" Type="http://schemas.openxmlformats.org/officeDocument/2006/relationships/hyperlink" Target="https://www.seedup.in/knowledge/fssai-license-registration-certificate-in-delhi-ncr" TargetMode="External"/><Relationship Id="rId50" Type="http://schemas.openxmlformats.org/officeDocument/2006/relationships/hyperlink" Target="https://www.seedup.in/knowledge/fssai-license-registration-certificate-in-hyderabad-telangana" TargetMode="External"/><Relationship Id="rId55" Type="http://schemas.openxmlformats.org/officeDocument/2006/relationships/hyperlink" Target="https://www.seedup.in/knowledge/fssai-license-registration-certificate-in-noida-uttar-pradesh" TargetMode="External"/><Relationship Id="rId7" Type="http://schemas.openxmlformats.org/officeDocument/2006/relationships/hyperlink" Target="https://www.seedup.in/knowledge/udyog-aadhaar-registration-udyam-certificate-in-india-process-benefits-online-status-update" TargetMode="External"/><Relationship Id="rId2" Type="http://schemas.openxmlformats.org/officeDocument/2006/relationships/hyperlink" Target="https://www.seedup.in/" TargetMode="External"/><Relationship Id="rId16" Type="http://schemas.openxmlformats.org/officeDocument/2006/relationships/hyperlink" Target="https://www.seedup.in/knowledge/trademark-registration-in-bangalore-karnataka" TargetMode="External"/><Relationship Id="rId29" Type="http://schemas.openxmlformats.org/officeDocument/2006/relationships/hyperlink" Target="https://www.seedup.in/knowledge/trademark-registration-in-panaji-goa" TargetMode="External"/><Relationship Id="rId11" Type="http://schemas.openxmlformats.org/officeDocument/2006/relationships/hyperlink" Target="https://www.seedup.in/knowledge/goods-and-service-tax-gst-registration-in-india-online-process-status-eligibility-limits-documents-fees-return-filing" TargetMode="External"/><Relationship Id="rId24" Type="http://schemas.openxmlformats.org/officeDocument/2006/relationships/hyperlink" Target="https://www.seedup.in/knowledge/trademark-registration-in-jammu-kashmir-ut-ladakh" TargetMode="External"/><Relationship Id="rId32" Type="http://schemas.openxmlformats.org/officeDocument/2006/relationships/hyperlink" Target="https://www.seedup.in/knowledge/trademark-registration-in-ranchi-jharkhand" TargetMode="External"/><Relationship Id="rId37" Type="http://schemas.openxmlformats.org/officeDocument/2006/relationships/hyperlink" Target="https://www.seedup.in/knowledge/trademark-registration-in-pune-maharashtra" TargetMode="External"/><Relationship Id="rId40" Type="http://schemas.openxmlformats.org/officeDocument/2006/relationships/hyperlink" Target="https://www.seedup.in/knowledge/fssai-license-registration-certificate-bangalore-karnataka" TargetMode="External"/><Relationship Id="rId45" Type="http://schemas.openxmlformats.org/officeDocument/2006/relationships/hyperlink" Target="https://www.seedup.in/knowledge/fssai-license-registration-certificate-in-cuttack-odisha" TargetMode="External"/><Relationship Id="rId53" Type="http://schemas.openxmlformats.org/officeDocument/2006/relationships/hyperlink" Target="https://www.seedup.in/knowledge/fssai-license-registration-certificate-in-kanpur-uttar-pradesh" TargetMode="External"/><Relationship Id="rId5" Type="http://schemas.openxmlformats.org/officeDocument/2006/relationships/hyperlink" Target="https://www.seedup.in/knowledge/one-person-company-opc-registration-in-vijayawada-andhra-pradesh-process-advantages-fees-requirements" TargetMode="External"/><Relationship Id="rId19" Type="http://schemas.openxmlformats.org/officeDocument/2006/relationships/hyperlink" Target="https://www.seedup.in/knowledge/trademark-registration-in-cuttack-odisha" TargetMode="External"/><Relationship Id="rId4" Type="http://schemas.openxmlformats.org/officeDocument/2006/relationships/hyperlink" Target="https://www.seedup.in/knowledge/one-person-company-opc-registration-in-ranchi-jharkhand-process-advantages-fees-requirements" TargetMode="External"/><Relationship Id="rId9" Type="http://schemas.openxmlformats.org/officeDocument/2006/relationships/hyperlink" Target="https://www.seedup.in/knowledge/employee-state-insurance-esi-registration-in-india-applicability-fees-online-form" TargetMode="External"/><Relationship Id="rId14" Type="http://schemas.openxmlformats.org/officeDocument/2006/relationships/hyperlink" Target="https://www.seedup.in/knowledge/trademark-registration-in-chandigarh-punjab" TargetMode="External"/><Relationship Id="rId22" Type="http://schemas.openxmlformats.org/officeDocument/2006/relationships/hyperlink" Target="https://www.seedup.in/knowledge/trademark-registration-in-hyderabad-telangana" TargetMode="External"/><Relationship Id="rId27" Type="http://schemas.openxmlformats.org/officeDocument/2006/relationships/hyperlink" Target="https://www.seedup.in/knowledge/trademark-registration-in-kolkata-west-bengal" TargetMode="External"/><Relationship Id="rId30" Type="http://schemas.openxmlformats.org/officeDocument/2006/relationships/hyperlink" Target="https://www.seedup.in/knowledge/trademark-registration-in-patna-bihar" TargetMode="External"/><Relationship Id="rId35" Type="http://schemas.openxmlformats.org/officeDocument/2006/relationships/hyperlink" Target="https://www.seedup.in/knowledge/trademark-registration-in-himachal-pradesh" TargetMode="External"/><Relationship Id="rId43" Type="http://schemas.openxmlformats.org/officeDocument/2006/relationships/hyperlink" Target="https://www.seedup.in/knowledge/fssai-license-registration-certificate-chandigarh-punjab" TargetMode="External"/><Relationship Id="rId48" Type="http://schemas.openxmlformats.org/officeDocument/2006/relationships/hyperlink" Target="https://www.seedup.in/knowledge/fssai-license-registration-certificate-in-gwalior-madhya-pradesh" TargetMode="External"/><Relationship Id="rId56" Type="http://schemas.openxmlformats.org/officeDocument/2006/relationships/hyperlink" Target="https://www.seedup.in/knowledge/fssai-license-registration-certificate-in-kochi-kerala" TargetMode="External"/><Relationship Id="rId8" Type="http://schemas.openxmlformats.org/officeDocument/2006/relationships/hyperlink" Target="https://www.seedup.in/knowledge/iso-certification-in-india-apply-cost-approval-bodies" TargetMode="External"/><Relationship Id="rId51" Type="http://schemas.openxmlformats.org/officeDocument/2006/relationships/hyperlink" Target="https://www.seedup.in/knowledge/fssai-license-registration-certificate-in-jaipur-rajasthan" TargetMode="External"/><Relationship Id="rId3" Type="http://schemas.openxmlformats.org/officeDocument/2006/relationships/image" Target="../media/image1.png"/><Relationship Id="rId12" Type="http://schemas.openxmlformats.org/officeDocument/2006/relationships/hyperlink" Target="https://www.seedup.in/knowledge/online-trademark-registration-in-india" TargetMode="External"/><Relationship Id="rId17" Type="http://schemas.openxmlformats.org/officeDocument/2006/relationships/hyperlink" Target="https://www.seedup.in/knowledge/trademark-registration-in-bilaspur-chhattisgarh" TargetMode="External"/><Relationship Id="rId25" Type="http://schemas.openxmlformats.org/officeDocument/2006/relationships/hyperlink" Target="https://www.seedup.in/knowledge/trademark-registration-in-kanpur-uttar-pradesh" TargetMode="External"/><Relationship Id="rId33" Type="http://schemas.openxmlformats.org/officeDocument/2006/relationships/hyperlink" Target="https://www.seedup.in/knowledge/trademark-registration-in-vijayawada-andhra-pradesh" TargetMode="External"/><Relationship Id="rId38" Type="http://schemas.openxmlformats.org/officeDocument/2006/relationships/hyperlink" Target="https://www.seedup.in/knowledge/trademark-registration-in-noida-uttar-pradesh" TargetMode="External"/><Relationship Id="rId46" Type="http://schemas.openxmlformats.org/officeDocument/2006/relationships/hyperlink" Target="https://www.seedup.in/knowledge/fssai-license-registration-certificate-in-dehradun-uttarakhand" TargetMode="External"/><Relationship Id="rId20" Type="http://schemas.openxmlformats.org/officeDocument/2006/relationships/hyperlink" Target="https://www.seedup.in/knowledge/trademark-registration-in-dehradun-uttarakhand" TargetMode="External"/><Relationship Id="rId41" Type="http://schemas.openxmlformats.org/officeDocument/2006/relationships/hyperlink" Target="https://www.seedup.in/knowledge/fssai-license-registration-certificate-in-bilaspur-chhattisgarh" TargetMode="External"/><Relationship Id="rId54" Type="http://schemas.openxmlformats.org/officeDocument/2006/relationships/hyperlink" Target="https://www.seedup.in/knowledge/fssai-license-registration-certificate-in-lucknow-uttar-prades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edup.in/knowledge/online-patent-filing-registration-in-india-procedure-advantages-fees" TargetMode="External"/><Relationship Id="rId15" Type="http://schemas.openxmlformats.org/officeDocument/2006/relationships/hyperlink" Target="https://www.seedup.in/knowledge/trademark-registration-in-ahmedabad-gujarat" TargetMode="External"/><Relationship Id="rId23" Type="http://schemas.openxmlformats.org/officeDocument/2006/relationships/hyperlink" Target="https://www.seedup.in/knowledge/trademark-registration-in-jaipur-rajasthan" TargetMode="External"/><Relationship Id="rId28" Type="http://schemas.openxmlformats.org/officeDocument/2006/relationships/hyperlink" Target="https://www.seedup.in/knowledge/trademark-registration-in-mumbai-maharashtra" TargetMode="External"/><Relationship Id="rId36" Type="http://schemas.openxmlformats.org/officeDocument/2006/relationships/hyperlink" Target="https://www.seedup.in/knowledge/trademark-registration-in-gurugram-gurgaon-haryana" TargetMode="External"/><Relationship Id="rId49" Type="http://schemas.openxmlformats.org/officeDocument/2006/relationships/hyperlink" Target="https://www.seedup.in/knowledge/fssai-license-registration-certificate-in-himachal-pradesh" TargetMode="External"/><Relationship Id="rId57" Type="http://schemas.openxmlformats.org/officeDocument/2006/relationships/hyperlink" Target="https://www.seedup.in/knowledge/fssai-license-registration-certificate-in-kolkata-west-bengal" TargetMode="External"/><Relationship Id="rId10" Type="http://schemas.openxmlformats.org/officeDocument/2006/relationships/hyperlink" Target="https://www.seedup.in/knowledge/epfo-registration-as-employer-in-india-applicability-online-form-process-fees-criteria-benefits" TargetMode="External"/><Relationship Id="rId31" Type="http://schemas.openxmlformats.org/officeDocument/2006/relationships/hyperlink" Target="https://www.seedup.in/knowledge/trademark-registration-in-puducherry-pondicherry" TargetMode="External"/><Relationship Id="rId44" Type="http://schemas.openxmlformats.org/officeDocument/2006/relationships/hyperlink" Target="https://www.seedup.in/knowledge/fssai-license-registration-certificate-chennai-tamil-nadu" TargetMode="External"/><Relationship Id="rId52" Type="http://schemas.openxmlformats.org/officeDocument/2006/relationships/hyperlink" Target="https://www.seedup.in/knowledge/fssai-license-registration-certificate-in-jammu-kashmir-ut-ladakh" TargetMode="Externa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seedup.in/knowledge/dpiit-registration-certificate-for-recognition-of-startup-india-in-bangalore-karnataka" TargetMode="External"/><Relationship Id="rId18" Type="http://schemas.openxmlformats.org/officeDocument/2006/relationships/hyperlink" Target="https://www.seedup.in/knowledge/dpiit-registration-certificate-for-recognition-of-startup-india-in-dehradun-uttarakhand" TargetMode="External"/><Relationship Id="rId26" Type="http://schemas.openxmlformats.org/officeDocument/2006/relationships/hyperlink" Target="https://www.seedup.in/knowledge/dpiit-registration-certificate-for-recognition-of-startup-india-in-noida-uttar-pradesh" TargetMode="External"/><Relationship Id="rId39" Type="http://schemas.openxmlformats.org/officeDocument/2006/relationships/hyperlink" Target="https://www.seedup.in/knowledge/copyright-registration-services-in-ahmedabad-gujarat-advantages-limitations-process-timelines-fees" TargetMode="External"/><Relationship Id="rId21" Type="http://schemas.openxmlformats.org/officeDocument/2006/relationships/hyperlink" Target="https://www.seedup.in/knowledge/dpiit-registration-certificate-for-recognition-of-startup-india-in-himachal-pradesh" TargetMode="External"/><Relationship Id="rId34" Type="http://schemas.openxmlformats.org/officeDocument/2006/relationships/hyperlink" Target="https://www.seedup.in/knowledge/dpiit-registration-certificate-for-recognition-of-startup-india-in-puducherry-pondicherry" TargetMode="External"/><Relationship Id="rId42" Type="http://schemas.openxmlformats.org/officeDocument/2006/relationships/hyperlink" Target="https://www.seedup.in/knowledge/copyright-registration-services-in-chandigarh-punjab-advantages-limitations-process-timelines-fees" TargetMode="External"/><Relationship Id="rId47" Type="http://schemas.openxmlformats.org/officeDocument/2006/relationships/hyperlink" Target="https://www.seedup.in/knowledge/copyright-registration-services-in-gwalior-madhya-pradesh-advantages-limitations-process-timelines-fees" TargetMode="External"/><Relationship Id="rId50" Type="http://schemas.openxmlformats.org/officeDocument/2006/relationships/hyperlink" Target="https://www.seedup.in/knowledge/copyright-registration-services-in-jaipur-rajasthan-advantages-limitations-process-timelines-fees" TargetMode="External"/><Relationship Id="rId7" Type="http://schemas.openxmlformats.org/officeDocument/2006/relationships/hyperlink" Target="https://www.seedup.in/knowledge/fssai-license-registration-certificate-in-patna-bihar" TargetMode="External"/><Relationship Id="rId2" Type="http://schemas.openxmlformats.org/officeDocument/2006/relationships/hyperlink" Target="https://www.seedup.in/knowledge/surrender-of-din-(director-identification-number)" TargetMode="External"/><Relationship Id="rId16" Type="http://schemas.openxmlformats.org/officeDocument/2006/relationships/hyperlink" Target="https://www.seedup.in/knowledge/dpiit-registration-certificate-for-recognition-of-startup-india-in-chennai-tamil-nadu" TargetMode="External"/><Relationship Id="rId29" Type="http://schemas.openxmlformats.org/officeDocument/2006/relationships/hyperlink" Target="https://www.seedup.in/knowledge/dpiit-registration-certificate-for-recognition-of-startup-india-in-kolkata-west-bengal" TargetMode="External"/><Relationship Id="rId11" Type="http://schemas.openxmlformats.org/officeDocument/2006/relationships/hyperlink" Target="https://www.seedup.in/knowledge/dpiit-registration-certificate-for-recognition-of-startups-india-from-dipp-benefits-time-criteria-download-process" TargetMode="External"/><Relationship Id="rId24" Type="http://schemas.openxmlformats.org/officeDocument/2006/relationships/hyperlink" Target="https://www.seedup.in/knowledge/dpiit-registration-certificate-for-recognition-of-startup-india-in-jammu-kashmir-ut-ladakh" TargetMode="External"/><Relationship Id="rId32" Type="http://schemas.openxmlformats.org/officeDocument/2006/relationships/hyperlink" Target="https://www.seedup.in/knowledge/dpiit-registration-certificate-for-recognition-of-startup-india-in-panaji-goa" TargetMode="External"/><Relationship Id="rId37" Type="http://schemas.openxmlformats.org/officeDocument/2006/relationships/hyperlink" Target="https://www.seedup.in/knowledge/dpiit-registration-certificate-for-recognition-of-startup-india-in-ludhiana-punjab" TargetMode="External"/><Relationship Id="rId40" Type="http://schemas.openxmlformats.org/officeDocument/2006/relationships/hyperlink" Target="https://www.seedup.in/knowledge/copyright-registration-services-in-bangalore-karnataka-advantages-limitations-process-timelines-fees" TargetMode="External"/><Relationship Id="rId45" Type="http://schemas.openxmlformats.org/officeDocument/2006/relationships/hyperlink" Target="https://www.seedup.in/knowledge/copyright-registration-services-in-cuttack-odisha-advantages-limitations-process-timelines-fees" TargetMode="External"/><Relationship Id="rId53" Type="http://schemas.openxmlformats.org/officeDocument/2006/relationships/hyperlink" Target="https://www.seedup.in/knowledge/conversion-of-proprietorship-to-one-person-company-opc-in-india" TargetMode="External"/><Relationship Id="rId5" Type="http://schemas.openxmlformats.org/officeDocument/2006/relationships/hyperlink" Target="https://www.seedup.in/knowledge/fssai-license-registration-certificate-in-mumbai-maharashtra" TargetMode="External"/><Relationship Id="rId10" Type="http://schemas.openxmlformats.org/officeDocument/2006/relationships/hyperlink" Target="https://www.seedup.in/knowledge/fssai-license-registration-certificate-in-vijayawada-andhra-pradesh" TargetMode="External"/><Relationship Id="rId19" Type="http://schemas.openxmlformats.org/officeDocument/2006/relationships/hyperlink" Target="https://www.seedup.in/knowledge/dpiit-registration-certificate-for-recognition-of-startup-india-in-delhi-ncr" TargetMode="External"/><Relationship Id="rId31" Type="http://schemas.openxmlformats.org/officeDocument/2006/relationships/hyperlink" Target="https://www.seedup.in/knowledge/dpiit-registration-certificate-for-recognition-of-startup-india-in-pune-maharashtra" TargetMode="External"/><Relationship Id="rId44" Type="http://schemas.openxmlformats.org/officeDocument/2006/relationships/hyperlink" Target="https://www.seedup.in/knowledge/copyright-registration-services-in-chennai-tamil-nadu-advantages-limitations-process-timelines-fees" TargetMode="External"/><Relationship Id="rId52" Type="http://schemas.openxmlformats.org/officeDocument/2006/relationships/hyperlink" Target="https://www.seedup.in/knowledge/conversion-of-one-person-company-opc-to-private-limited-company-in-india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s://www.seedup.in/knowledge/fssai-license-registration-certificate-in-ranchi-jharkhand" TargetMode="External"/><Relationship Id="rId14" Type="http://schemas.openxmlformats.org/officeDocument/2006/relationships/hyperlink" Target="https://www.seedup.in/knowledge/dpiit-registration-certificate-for-recognition-of-startup-india-in-bilaspur-chhattisgarh" TargetMode="External"/><Relationship Id="rId22" Type="http://schemas.openxmlformats.org/officeDocument/2006/relationships/hyperlink" Target="https://www.seedup.in/knowledge/dpiit-registration-certificate-for-recognition-of-startup-india-in-hyderabad-telangana" TargetMode="External"/><Relationship Id="rId27" Type="http://schemas.openxmlformats.org/officeDocument/2006/relationships/hyperlink" Target="https://www.seedup.in/knowledge/dpiit-registration-certificate-for-recognition-of-startup-india-in-lucknow-uttar-pradesh" TargetMode="External"/><Relationship Id="rId30" Type="http://schemas.openxmlformats.org/officeDocument/2006/relationships/hyperlink" Target="https://www.seedup.in/knowledge/dpiit-registration-certificate-for-recognition-of-startup-india-in-mumbai-maharashtra" TargetMode="External"/><Relationship Id="rId35" Type="http://schemas.openxmlformats.org/officeDocument/2006/relationships/hyperlink" Target="https://www.seedup.in/knowledge/dpiit-registration-certificate-for-recognition-of-startup-india-in-ranchi-jharkhand" TargetMode="External"/><Relationship Id="rId43" Type="http://schemas.openxmlformats.org/officeDocument/2006/relationships/hyperlink" Target="https://www.seedup.in/knowledge/copyright-registration-services-in-ludhiana-punjab-advantages-limitations-process-timelines-fees" TargetMode="External"/><Relationship Id="rId48" Type="http://schemas.openxmlformats.org/officeDocument/2006/relationships/hyperlink" Target="https://www.seedup.in/knowledge/copyright-registration-services-in-himachal-pradesh-advantages-limitations-process-timelines-fees" TargetMode="External"/><Relationship Id="rId8" Type="http://schemas.openxmlformats.org/officeDocument/2006/relationships/hyperlink" Target="https://www.seedup.in/knowledge/fssai-license-registration-certificate-in-puducherry-pondicherry" TargetMode="External"/><Relationship Id="rId51" Type="http://schemas.openxmlformats.org/officeDocument/2006/relationships/hyperlink" Target="https://www.seedup.in/knowledge/copyright-registration-services-in-jammu-kashmir-ut-ladakh-advantages-limitations-process-timelines-fees" TargetMode="External"/><Relationship Id="rId3" Type="http://schemas.openxmlformats.org/officeDocument/2006/relationships/hyperlink" Target="https://www.seedup.in/" TargetMode="External"/><Relationship Id="rId12" Type="http://schemas.openxmlformats.org/officeDocument/2006/relationships/hyperlink" Target="https://www.seedup.in/knowledge/dpiit-registration-certificate-for-recognition-of-startup-india-in-ahmedabad-gujarat" TargetMode="External"/><Relationship Id="rId17" Type="http://schemas.openxmlformats.org/officeDocument/2006/relationships/hyperlink" Target="https://www.seedup.in/knowledge/dpiit-registration-certificate-for-recognition-of-startup-india-in-cuttack-odisha" TargetMode="External"/><Relationship Id="rId25" Type="http://schemas.openxmlformats.org/officeDocument/2006/relationships/hyperlink" Target="https://www.seedup.in/knowledge/dpiit-registration-certificate-for-recognition-of-startup-india-in-kanpur-uttar-pradesh" TargetMode="External"/><Relationship Id="rId33" Type="http://schemas.openxmlformats.org/officeDocument/2006/relationships/hyperlink" Target="https://www.seedup.in/knowledge/dpiit-registration-certificate-for-recognition-of-startup-india-in-patna-bihar" TargetMode="External"/><Relationship Id="rId38" Type="http://schemas.openxmlformats.org/officeDocument/2006/relationships/hyperlink" Target="https://www.seedup.in/knowledge/copyright-registration-services-in-india-consultants-advantages-limitations-process-timelines-fees" TargetMode="External"/><Relationship Id="rId46" Type="http://schemas.openxmlformats.org/officeDocument/2006/relationships/hyperlink" Target="https://www.seedup.in/knowledge/copyright-registration-services-in-delhi-ncr-advantages-limitations-process-timelines-fees" TargetMode="External"/><Relationship Id="rId20" Type="http://schemas.openxmlformats.org/officeDocument/2006/relationships/hyperlink" Target="https://www.seedup.in/knowledge/dpiit-registration-certificate-for-recognition-of-startup-india-in-gwalior-madhya-pradesh" TargetMode="External"/><Relationship Id="rId41" Type="http://schemas.openxmlformats.org/officeDocument/2006/relationships/hyperlink" Target="https://www.seedup.in/knowledge/copyright-registration-services-in-bilaspur-chhattisgarh-advantages-limitations-process-timelines-fees" TargetMode="External"/><Relationship Id="rId54" Type="http://schemas.openxmlformats.org/officeDocument/2006/relationships/hyperlink" Target="https://www.seedup.in/knowledge/conversion-of-proprietorship-to-partnership-firm-in-ind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edup.in/knowledge/fssai-license-registration-certificate-in-panaji-goa" TargetMode="External"/><Relationship Id="rId15" Type="http://schemas.openxmlformats.org/officeDocument/2006/relationships/hyperlink" Target="https://www.seedup.in/knowledge/dpiit-registration-certificate-for-recognition-of-startup-india-in-chandigarh-punjab" TargetMode="External"/><Relationship Id="rId23" Type="http://schemas.openxmlformats.org/officeDocument/2006/relationships/hyperlink" Target="https://www.seedup.in/knowledge/dpiit-registration-certificate-for-recognition-of-startup-india-in-jaipur-rajasthan" TargetMode="External"/><Relationship Id="rId28" Type="http://schemas.openxmlformats.org/officeDocument/2006/relationships/hyperlink" Target="https://www.seedup.in/knowledge/dpiit-registration-certificate-for-recognition-of-startup-india-in-kochi-kerala" TargetMode="External"/><Relationship Id="rId36" Type="http://schemas.openxmlformats.org/officeDocument/2006/relationships/hyperlink" Target="https://www.seedup.in/knowledge/dpiit-registration-certificate-for-recognition-of-startup-india-in-vijayawada-andhra-pradesh" TargetMode="External"/><Relationship Id="rId49" Type="http://schemas.openxmlformats.org/officeDocument/2006/relationships/hyperlink" Target="https://www.seedup.in/knowledge/copyright-registration-services-in-hyderabad-telangana-advantages-limitations-process-timelines-fe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45AE-E470-7046-48F8-F297C0226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730" y="368298"/>
            <a:ext cx="9144000" cy="1157767"/>
          </a:xfrm>
        </p:spPr>
        <p:txBody>
          <a:bodyPr/>
          <a:lstStyle/>
          <a:p>
            <a:r>
              <a:rPr lang="en-US" b="1" dirty="0"/>
              <a:t>Surrender DIN</a:t>
            </a:r>
          </a:p>
        </p:txBody>
      </p:sp>
      <p:pic>
        <p:nvPicPr>
          <p:cNvPr id="7" name="Picture 2">
            <a:hlinkClick r:id="rId2"/>
            <a:extLst>
              <a:ext uri="{FF2B5EF4-FFF2-40B4-BE49-F238E27FC236}">
                <a16:creationId xmlns:a16="http://schemas.microsoft.com/office/drawing/2014/main" id="{0BB5C320-C541-EE30-362C-7839221FF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110" y="1355284"/>
            <a:ext cx="1510876" cy="56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854969-E697-FC41-67AA-11151F0A57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" t="11764" r="5588" b="5896"/>
          <a:stretch/>
        </p:blipFill>
        <p:spPr>
          <a:xfrm>
            <a:off x="3644349" y="2022720"/>
            <a:ext cx="5274365" cy="412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7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3DC1-A5F2-8DFD-AA39-CF82F9AA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1500"/>
              </a:spcAft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Why do we need DIN ?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8621-6ECD-5C82-0BBD-06440DF8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25654"/>
            <a:ext cx="11158330" cy="400652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Director Identification Number (DIN) is a unique 8-digit alphanumeric number assigned by India’s Ministry of Corporate Affairs (MCA) to individuals aspiring to become directors of companies.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Director Identification Number (DIN) is mandatory for holding the position of a director in an Indian company.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2">
            <a:hlinkClick r:id="rId2"/>
            <a:extLst>
              <a:ext uri="{FF2B5EF4-FFF2-40B4-BE49-F238E27FC236}">
                <a16:creationId xmlns:a16="http://schemas.microsoft.com/office/drawing/2014/main" id="{C14300E0-5B70-B571-0A37-A43F23AB1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468" y="335569"/>
            <a:ext cx="1510876" cy="56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9F16011-2368-9606-201A-6B082B6A41DD}"/>
              </a:ext>
            </a:extLst>
          </p:cNvPr>
          <p:cNvSpPr/>
          <p:nvPr/>
        </p:nvSpPr>
        <p:spPr>
          <a:xfrm>
            <a:off x="311980" y="5830957"/>
            <a:ext cx="1156803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FFFF"/>
                </a:solidFill>
                <a:effectLst/>
                <a:hlinkClick r:id="rId4"/>
              </a:rPr>
              <a:t>Partnership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"/>
              </a:rPr>
              <a:t>Trademark opposition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6"/>
              </a:rPr>
              <a:t>assignment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7"/>
              </a:rPr>
              <a:t>examination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8"/>
              </a:rPr>
              <a:t>renewal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9"/>
              </a:rPr>
              <a:t>OPC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9"/>
              </a:rPr>
              <a:t>regn</a:t>
            </a:r>
            <a:r>
              <a:rPr lang="en-US" sz="800" dirty="0">
                <a:solidFill>
                  <a:srgbClr val="FFFFFF"/>
                </a:solidFill>
                <a:effectLst/>
                <a:hlinkClick r:id="rId9"/>
              </a:rPr>
              <a:t> in Ahmedabad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0"/>
              </a:rPr>
              <a:t>Bangalore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1"/>
              </a:rPr>
              <a:t>bilaspur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2"/>
              </a:rPr>
              <a:t>chandigarh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3"/>
              </a:rPr>
              <a:t>chennai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4"/>
              </a:rPr>
              <a:t>cuttack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5"/>
              </a:rPr>
              <a:t>dehradun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6"/>
              </a:rPr>
              <a:t>delhi</a:t>
            </a:r>
            <a:r>
              <a:rPr lang="en-US" sz="800" dirty="0">
                <a:solidFill>
                  <a:srgbClr val="FFFFFF"/>
                </a:solidFill>
                <a:effectLst/>
                <a:hlinkClick r:id="rId16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6"/>
              </a:rPr>
              <a:t>ncr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7"/>
              </a:rPr>
              <a:t>gwalior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8"/>
              </a:rPr>
              <a:t>Himachal Pradesh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9"/>
              </a:rPr>
              <a:t>hyderabad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0"/>
              </a:rPr>
              <a:t>OPC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0"/>
              </a:rPr>
              <a:t>regn</a:t>
            </a:r>
            <a:r>
              <a:rPr lang="en-US" sz="800" dirty="0">
                <a:solidFill>
                  <a:srgbClr val="FFFFFF"/>
                </a:solidFill>
                <a:effectLst/>
                <a:hlinkClick r:id="rId20"/>
              </a:rPr>
              <a:t> in India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1"/>
              </a:rPr>
              <a:t>jaipur</a:t>
            </a:r>
            <a:r>
              <a:rPr lang="en-US" sz="800" dirty="0">
                <a:solidFill>
                  <a:srgbClr val="FFFFFF"/>
                </a:solidFill>
                <a:effectLst/>
                <a:hlinkClick r:id="rId21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1"/>
              </a:rPr>
              <a:t>rajasthan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2"/>
              </a:rPr>
              <a:t>JK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3"/>
              </a:rPr>
              <a:t>kanpur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4"/>
              </a:rPr>
              <a:t>Kochi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5"/>
              </a:rPr>
              <a:t>Kolkata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6"/>
              </a:rPr>
              <a:t>Mumbai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7"/>
              </a:rPr>
              <a:t>Panaji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8"/>
              </a:rPr>
              <a:t>Patna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9"/>
              </a:rPr>
              <a:t>Puducherry</a:t>
            </a:r>
            <a:r>
              <a:rPr lang="en-US" sz="800" dirty="0">
                <a:solidFill>
                  <a:srgbClr val="FFFFFF"/>
                </a:solidFill>
                <a:effectLst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0"/>
              </a:rPr>
              <a:t>llp</a:t>
            </a:r>
            <a:r>
              <a:rPr lang="en-US" sz="800" dirty="0">
                <a:solidFill>
                  <a:srgbClr val="FFFFFF"/>
                </a:solidFill>
                <a:effectLst/>
                <a:hlinkClick r:id="rId30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0"/>
              </a:rPr>
              <a:t>regn</a:t>
            </a:r>
            <a:r>
              <a:rPr lang="en-US" sz="800" dirty="0">
                <a:solidFill>
                  <a:srgbClr val="FFFFFF"/>
                </a:solidFill>
                <a:effectLst/>
                <a:hlinkClick r:id="rId30"/>
              </a:rPr>
              <a:t> in Gujrat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1"/>
              </a:rPr>
              <a:t>Tamil Nadu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2"/>
              </a:rPr>
              <a:t>Chattisgarh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3"/>
              </a:rPr>
              <a:t>Chandigarh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4"/>
              </a:rPr>
              <a:t>Odisha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5"/>
              </a:rPr>
              <a:t>Uttarakhand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6"/>
              </a:rPr>
              <a:t>Delhi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7"/>
              </a:rPr>
              <a:t>MP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8"/>
              </a:rPr>
              <a:t>Himachal Pradesh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9"/>
              </a:rPr>
              <a:t>Telangana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0"/>
              </a:rPr>
              <a:t>India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1"/>
              </a:rPr>
              <a:t>Rajasthan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2"/>
              </a:rPr>
              <a:t>Kashmir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3"/>
              </a:rPr>
              <a:t>UP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4"/>
              </a:rPr>
              <a:t>Kerala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5"/>
              </a:rPr>
              <a:t>WB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6"/>
              </a:rPr>
              <a:t>Maharashtra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7"/>
              </a:rPr>
              <a:t>Goa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8"/>
              </a:rPr>
              <a:t>Bihar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9"/>
              </a:rPr>
              <a:t>Pondicherry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0"/>
              </a:rPr>
              <a:t>Jharkhand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1"/>
              </a:rPr>
              <a:t>AP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2"/>
              </a:rPr>
              <a:t>Karnataka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3"/>
              </a:rPr>
              <a:t>Pvt Ltd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53"/>
              </a:rPr>
              <a:t>regn</a:t>
            </a:r>
            <a:r>
              <a:rPr lang="en-US" sz="800" dirty="0">
                <a:solidFill>
                  <a:srgbClr val="FFFFFF"/>
                </a:solidFill>
                <a:effectLst/>
                <a:hlinkClick r:id="rId53"/>
              </a:rPr>
              <a:t> in Gujrat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4"/>
              </a:rPr>
              <a:t>Karnataka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55"/>
              </a:rPr>
              <a:t>Chattisgarh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7199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3DC1-A5F2-8DFD-AA39-CF82F9AA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Surrendering DIN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8621-6ECD-5C82-0BBD-06440DF8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 i="1" u="sng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person can surrender their DIN on the following grounds: </a:t>
            </a:r>
          </a:p>
          <a:p>
            <a:pPr mar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lang="en-US" sz="2400" b="1" i="1" u="sng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 rtl="0">
              <a:spcBef>
                <a:spcPts val="100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</a:t>
            </a:r>
            <a:r>
              <a:rPr lang="en-US" sz="2400" b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 DIN is found to be duplicated in respect of the same person provided the data related to both the DIN shall be merged with the validly retained number; </a:t>
            </a:r>
          </a:p>
          <a:p>
            <a:pPr algn="just" rtl="0">
              <a:spcBef>
                <a:spcPts val="100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</a:t>
            </a:r>
            <a:r>
              <a:rPr lang="en-US" sz="2400" b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 DIN was obtained in a wrongful manner or by fraudulent means; </a:t>
            </a:r>
          </a:p>
          <a:p>
            <a:pPr algn="just" rtl="0">
              <a:spcBef>
                <a:spcPts val="100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</a:t>
            </a:r>
            <a:r>
              <a:rPr lang="en-US" sz="2400" b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 death of the concerned individual; </a:t>
            </a:r>
          </a:p>
          <a:p>
            <a:pPr algn="just" rtl="0">
              <a:spcBef>
                <a:spcPts val="100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</a:t>
            </a:r>
            <a:r>
              <a:rPr lang="en-US" sz="2400" b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 concerned individual has been declared as a person of unsound mind by a competent Court; </a:t>
            </a:r>
          </a:p>
          <a:p>
            <a:pPr algn="just" rtl="0">
              <a:spcBef>
                <a:spcPts val="100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</a:t>
            </a:r>
            <a:r>
              <a:rPr lang="en-US" sz="2400" b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concerned individual has been adjudicated an insolvent1.</a:t>
            </a:r>
            <a:endParaRPr lang="en-US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" name="Picture 2">
            <a:hlinkClick r:id="rId2"/>
            <a:extLst>
              <a:ext uri="{FF2B5EF4-FFF2-40B4-BE49-F238E27FC236}">
                <a16:creationId xmlns:a16="http://schemas.microsoft.com/office/drawing/2014/main" id="{8B303DF8-C439-926B-8FA4-879B18F77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468" y="335569"/>
            <a:ext cx="1510876" cy="56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12A61B-5A11-0B60-9E77-C5C093BDE35E}"/>
              </a:ext>
            </a:extLst>
          </p:cNvPr>
          <p:cNvSpPr txBox="1"/>
          <p:nvPr/>
        </p:nvSpPr>
        <p:spPr>
          <a:xfrm>
            <a:off x="450574" y="6176963"/>
            <a:ext cx="115558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effectLst/>
                <a:hlinkClick r:id="rId4"/>
              </a:rPr>
              <a:t>Chandigarh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"/>
              </a:rPr>
              <a:t>Tamil Nadu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6"/>
              </a:rPr>
              <a:t>Odisha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7"/>
              </a:rPr>
              <a:t>Uttarakhand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8"/>
              </a:rPr>
              <a:t>Delhi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9"/>
              </a:rPr>
              <a:t>MP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0"/>
              </a:rPr>
              <a:t>Himachal Pradesh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1"/>
              </a:rPr>
              <a:t>Telangana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2"/>
              </a:rPr>
              <a:t>Rajasthan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3"/>
              </a:rPr>
              <a:t>Kashmir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4"/>
              </a:rPr>
              <a:t>UP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5"/>
              </a:rPr>
              <a:t>Kerala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6"/>
              </a:rPr>
              <a:t>WB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7"/>
              </a:rPr>
              <a:t>Maharashtra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8"/>
              </a:rPr>
              <a:t>Goa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9"/>
              </a:rPr>
              <a:t>Bihar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0"/>
              </a:rPr>
              <a:t>Pondicherry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1"/>
              </a:rPr>
              <a:t>Jharkhand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2"/>
              </a:rPr>
              <a:t>AP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3"/>
              </a:rPr>
              <a:t>Gujarat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4"/>
              </a:rPr>
              <a:t>Bangalore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5"/>
              </a:rPr>
              <a:t>Chattisgarh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6"/>
              </a:rPr>
              <a:t>Chandigarh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7"/>
              </a:rPr>
              <a:t>Chennai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8"/>
              </a:rPr>
              <a:t>Odisha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9"/>
              </a:rPr>
              <a:t>Dehradun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0"/>
              </a:rPr>
              <a:t>Delhi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1"/>
              </a:rPr>
              <a:t>MP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2"/>
              </a:rPr>
              <a:t>Himachal Pradesh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3"/>
              </a:rPr>
              <a:t>Telangana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4"/>
              </a:rPr>
              <a:t>India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5"/>
              </a:rPr>
              <a:t>Rajasthan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6"/>
              </a:rPr>
              <a:t>Kashmir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7"/>
              </a:rPr>
              <a:t>UP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8"/>
              </a:rPr>
              <a:t>Kerala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9"/>
              </a:rPr>
              <a:t>WB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0"/>
              </a:rPr>
              <a:t>Maharashtra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1"/>
              </a:rPr>
              <a:t>Goa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2"/>
              </a:rPr>
              <a:t>Bihar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3"/>
              </a:rPr>
              <a:t>Pondicherry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4"/>
              </a:rPr>
              <a:t>Jharkhand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5"/>
              </a:rPr>
              <a:t>AP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6"/>
              </a:rPr>
              <a:t>Conversion to LLP in India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7"/>
              </a:rPr>
              <a:t>Conversion to Pvt Ltd in India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48"/>
              </a:rPr>
              <a:t>Concersion</a:t>
            </a:r>
            <a:r>
              <a:rPr lang="en-US" sz="800" dirty="0">
                <a:solidFill>
                  <a:srgbClr val="FFFFFF"/>
                </a:solidFill>
                <a:effectLst/>
                <a:hlinkClick r:id="rId48"/>
              </a:rPr>
              <a:t> LLP to Pvt Ltd India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9"/>
              </a:rPr>
              <a:t>Conversion Partnership to Pvt Ltd. India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0"/>
              </a:rPr>
              <a:t>conversion Pvt Ltd to LLP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0703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3DC1-A5F2-8DFD-AA39-CF82F9AA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0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Authority to Cancel DIN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8621-6ECD-5C82-0BBD-06440DF8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06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2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authority responsible for the allocation and approval of DIN surrender is the Regional Director of the Northern Region based in Delhi.</a:t>
            </a:r>
          </a:p>
          <a:p>
            <a:pPr algn="ctr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3200" kern="0" dirty="0">
              <a:solidFill>
                <a:srgbClr val="111111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applications pertaining to DIN surrender from within India are processed and handled by the Regional Director in Delhi.</a:t>
            </a:r>
          </a:p>
        </p:txBody>
      </p:sp>
      <p:pic>
        <p:nvPicPr>
          <p:cNvPr id="6" name="Picture 2">
            <a:hlinkClick r:id="rId2"/>
            <a:extLst>
              <a:ext uri="{FF2B5EF4-FFF2-40B4-BE49-F238E27FC236}">
                <a16:creationId xmlns:a16="http://schemas.microsoft.com/office/drawing/2014/main" id="{88C7198D-9423-D6CF-9819-DA0F915D0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468" y="335569"/>
            <a:ext cx="1510876" cy="56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8E4721C-9AA9-293C-89BF-F1F1519A7F8F}"/>
              </a:ext>
            </a:extLst>
          </p:cNvPr>
          <p:cNvSpPr txBox="1"/>
          <p:nvPr/>
        </p:nvSpPr>
        <p:spPr>
          <a:xfrm>
            <a:off x="450574" y="6081067"/>
            <a:ext cx="115558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effectLst/>
                <a:hlinkClick r:id="rId4"/>
              </a:rPr>
              <a:t>Ranchi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"/>
              </a:rPr>
              <a:t>Vijayawada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6"/>
              </a:rPr>
              <a:t>patent filing India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7"/>
              </a:rPr>
              <a:t>Udyam certificate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8"/>
              </a:rPr>
              <a:t>ISO certification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9"/>
              </a:rPr>
              <a:t>ESI registration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0"/>
              </a:rPr>
              <a:t>epfo</a:t>
            </a:r>
            <a:r>
              <a:rPr lang="en-US" sz="800" dirty="0">
                <a:solidFill>
                  <a:srgbClr val="FFFFFF"/>
                </a:solidFill>
                <a:effectLst/>
                <a:hlinkClick r:id="rId10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0"/>
              </a:rPr>
              <a:t>regn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1"/>
              </a:rPr>
              <a:t>gst</a:t>
            </a:r>
            <a:r>
              <a:rPr lang="en-US" sz="800" dirty="0">
                <a:solidFill>
                  <a:srgbClr val="FFFFFF"/>
                </a:solidFill>
                <a:effectLst/>
                <a:hlinkClick r:id="rId11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1"/>
              </a:rPr>
              <a:t>regn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2"/>
              </a:rPr>
              <a:t>trademark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2"/>
              </a:rPr>
              <a:t>regn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3"/>
              </a:rPr>
              <a:t>delhi</a:t>
            </a:r>
            <a:r>
              <a:rPr lang="en-US" sz="800" dirty="0">
                <a:solidFill>
                  <a:srgbClr val="FFFFFF"/>
                </a:solidFill>
                <a:effectLst/>
                <a:hlinkClick r:id="rId13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3"/>
              </a:rPr>
              <a:t>ncr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4"/>
              </a:rPr>
              <a:t>chandigarh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5"/>
              </a:rPr>
              <a:t>ahmedabad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6"/>
              </a:rPr>
              <a:t>bangalore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7"/>
              </a:rPr>
              <a:t>bilaspur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8"/>
              </a:rPr>
              <a:t>Chennai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9"/>
              </a:rPr>
              <a:t>Cuttack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0"/>
              </a:rPr>
              <a:t>Dehradun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1"/>
              </a:rPr>
              <a:t>Gwalior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2"/>
              </a:rPr>
              <a:t>hyderabad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3"/>
              </a:rPr>
              <a:t>Jaipur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4"/>
              </a:rPr>
              <a:t>JK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5"/>
              </a:rPr>
              <a:t>Kanpur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6"/>
              </a:rPr>
              <a:t>Kochi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7"/>
              </a:rPr>
              <a:t>Kolkata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8"/>
              </a:rPr>
              <a:t>Mumbai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9"/>
              </a:rPr>
              <a:t>Panaji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0"/>
              </a:rPr>
              <a:t>Patna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1"/>
              </a:rPr>
              <a:t>Puducherry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2"/>
              </a:rPr>
              <a:t>Ranchi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3"/>
              </a:rPr>
              <a:t>Vijayawada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4"/>
              </a:rPr>
              <a:t>Lucknow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5"/>
              </a:rPr>
              <a:t>Himachal Pradesh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6"/>
              </a:rPr>
              <a:t>Gurugram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7"/>
              </a:rPr>
              <a:t>pune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8"/>
              </a:rPr>
              <a:t>Noida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9"/>
              </a:rPr>
              <a:t>FSSAI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9"/>
              </a:rPr>
              <a:t>regn</a:t>
            </a:r>
            <a:r>
              <a:rPr lang="en-US" sz="800" dirty="0">
                <a:solidFill>
                  <a:srgbClr val="FFFFFF"/>
                </a:solidFill>
                <a:effectLst/>
                <a:hlinkClick r:id="rId39"/>
              </a:rPr>
              <a:t> in India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0"/>
              </a:rPr>
              <a:t>Bangalore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1"/>
              </a:rPr>
              <a:t>Bilaspur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2"/>
              </a:rPr>
              <a:t>Ahmedabad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3"/>
              </a:rPr>
              <a:t>Chandigarh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4"/>
              </a:rPr>
              <a:t>Chennai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5"/>
              </a:rPr>
              <a:t>Cuttack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6"/>
              </a:rPr>
              <a:t>Dehradun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7"/>
              </a:rPr>
              <a:t>Delhi NCR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8"/>
              </a:rPr>
              <a:t>Gwalior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9"/>
              </a:rPr>
              <a:t>Himachal Pradesh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0"/>
              </a:rPr>
              <a:t>Hyderabad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1"/>
              </a:rPr>
              <a:t>Jaipur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2"/>
              </a:rPr>
              <a:t>JK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3"/>
              </a:rPr>
              <a:t>Kanpur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4"/>
              </a:rPr>
              <a:t>Lucknow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5"/>
              </a:rPr>
              <a:t>Noida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56"/>
              </a:rPr>
              <a:t>kochi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7"/>
              </a:rPr>
              <a:t>Kolkata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8572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3DC1-A5F2-8DFD-AA39-CF82F9AA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3" y="2631247"/>
            <a:ext cx="10515600" cy="1325563"/>
          </a:xfrm>
        </p:spPr>
        <p:txBody>
          <a:bodyPr/>
          <a:lstStyle/>
          <a:p>
            <a:pPr algn="ctr"/>
            <a:r>
              <a:rPr lang="en-US" b="1" kern="0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Thankyou</a:t>
            </a:r>
            <a:br>
              <a:rPr lang="en-US" b="1" kern="0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</a:br>
            <a:r>
              <a:rPr lang="en-US" sz="2000" i="1" kern="0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Read </a:t>
            </a:r>
            <a:r>
              <a:rPr lang="en-US" sz="2000" i="1" kern="0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  <a:hlinkClick r:id="rId2"/>
              </a:rPr>
              <a:t>here</a:t>
            </a:r>
            <a:r>
              <a:rPr lang="en-US" sz="2000" i="1" kern="0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to know more</a:t>
            </a:r>
            <a:endParaRPr lang="en-US" i="1" dirty="0"/>
          </a:p>
        </p:txBody>
      </p:sp>
      <p:pic>
        <p:nvPicPr>
          <p:cNvPr id="1026" name="Picture 2">
            <a:hlinkClick r:id="rId3"/>
            <a:extLst>
              <a:ext uri="{FF2B5EF4-FFF2-40B4-BE49-F238E27FC236}">
                <a16:creationId xmlns:a16="http://schemas.microsoft.com/office/drawing/2014/main" id="{596ED366-0820-0891-28DB-381873F85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826" y="4190586"/>
            <a:ext cx="1882314" cy="63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D7AC3F3-3B56-E033-7454-BC37A1DE2446}"/>
              </a:ext>
            </a:extLst>
          </p:cNvPr>
          <p:cNvSpPr txBox="1"/>
          <p:nvPr/>
        </p:nvSpPr>
        <p:spPr>
          <a:xfrm>
            <a:off x="450574" y="6081067"/>
            <a:ext cx="115558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effectLst/>
                <a:hlinkClick r:id="rId5"/>
              </a:rPr>
              <a:t>Mumbai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6"/>
              </a:rPr>
              <a:t>Panaji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7"/>
              </a:rPr>
              <a:t>Patna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8"/>
              </a:rPr>
              <a:t>Puducherry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9"/>
              </a:rPr>
              <a:t>Ranchi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0"/>
              </a:rPr>
              <a:t>Vijayawada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1"/>
              </a:rPr>
              <a:t>Dpiit</a:t>
            </a:r>
            <a:r>
              <a:rPr lang="en-US" sz="800" dirty="0">
                <a:solidFill>
                  <a:srgbClr val="FFFFFF"/>
                </a:solidFill>
                <a:effectLst/>
                <a:hlinkClick r:id="rId11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1"/>
              </a:rPr>
              <a:t>regn</a:t>
            </a:r>
            <a:r>
              <a:rPr lang="en-US" sz="800" dirty="0">
                <a:solidFill>
                  <a:srgbClr val="FFFFFF"/>
                </a:solidFill>
                <a:effectLst/>
                <a:hlinkClick r:id="rId11"/>
              </a:rPr>
              <a:t> in India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2"/>
              </a:rPr>
              <a:t>ahmedabad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3"/>
              </a:rPr>
              <a:t>bangalore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4"/>
              </a:rPr>
              <a:t>bilaspur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5"/>
              </a:rPr>
              <a:t>chandigarh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6"/>
              </a:rPr>
              <a:t>Chennai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7"/>
              </a:rPr>
              <a:t>Cuttack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8"/>
              </a:rPr>
              <a:t>Dehradun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9"/>
              </a:rPr>
              <a:t>Delhi NCR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0"/>
              </a:rPr>
              <a:t>Gwalior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1"/>
              </a:rPr>
              <a:t>Himachal Pradesh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2"/>
              </a:rPr>
              <a:t>Hyderabad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3"/>
              </a:rPr>
              <a:t>Jaipur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4"/>
              </a:rPr>
              <a:t>JK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5"/>
              </a:rPr>
              <a:t>Kanpur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6"/>
              </a:rPr>
              <a:t>NOida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7"/>
              </a:rPr>
              <a:t>Lucknow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8"/>
              </a:rPr>
              <a:t>kochi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9"/>
              </a:rPr>
              <a:t>Kolkata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0"/>
              </a:rPr>
              <a:t>Mumbai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1"/>
              </a:rPr>
              <a:t>Pune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2"/>
              </a:rPr>
              <a:t>Panaji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3"/>
              </a:rPr>
              <a:t>Patna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4"/>
              </a:rPr>
              <a:t>Puducherry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5"/>
              </a:rPr>
              <a:t>Ranchi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6"/>
              </a:rPr>
              <a:t>vijayawada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7"/>
              </a:rPr>
              <a:t>Ludhiana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8"/>
              </a:rPr>
              <a:t>Copyright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8"/>
              </a:rPr>
              <a:t>regn</a:t>
            </a:r>
            <a:r>
              <a:rPr lang="en-US" sz="800" dirty="0">
                <a:solidFill>
                  <a:srgbClr val="FFFFFF"/>
                </a:solidFill>
                <a:effectLst/>
                <a:hlinkClick r:id="rId38"/>
              </a:rPr>
              <a:t> in India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9"/>
              </a:rPr>
              <a:t>ahmedabad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40"/>
              </a:rPr>
              <a:t>bangalore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41"/>
              </a:rPr>
              <a:t>bilaspur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42"/>
              </a:rPr>
              <a:t>chandigarh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3"/>
              </a:rPr>
              <a:t>Ludhiana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4"/>
              </a:rPr>
              <a:t>Chennai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5"/>
              </a:rPr>
              <a:t>Cuttack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6"/>
              </a:rPr>
              <a:t>Delhi NCR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7"/>
              </a:rPr>
              <a:t>Gwalior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8"/>
              </a:rPr>
              <a:t>Himachal Pradesh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9"/>
              </a:rPr>
              <a:t>Hyderabad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0"/>
              </a:rPr>
              <a:t>Jaipur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1"/>
              </a:rPr>
              <a:t>JK</a:t>
            </a:r>
            <a:r>
              <a:rPr lang="en-US" sz="800" dirty="0">
                <a:solidFill>
                  <a:srgbClr val="FFFFFF"/>
                </a:solidFill>
                <a:effectLst/>
              </a:rPr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2"/>
              </a:rPr>
              <a:t>conversion OPC to Pvt Ltd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3"/>
              </a:rPr>
              <a:t>Conversion Prop to OPC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4"/>
              </a:rPr>
              <a:t>Conversion Prop to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31041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486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Montserrat</vt:lpstr>
      <vt:lpstr>Roboto</vt:lpstr>
      <vt:lpstr>Office Theme</vt:lpstr>
      <vt:lpstr>Surrender DIN</vt:lpstr>
      <vt:lpstr>Why do we need DIN ?</vt:lpstr>
      <vt:lpstr>Surrendering DIN</vt:lpstr>
      <vt:lpstr>Authority to Cancel DIN</vt:lpstr>
      <vt:lpstr>Thankyou Read here to know more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Certifications</dc:title>
  <dc:creator>SAURABH</dc:creator>
  <cp:lastModifiedBy>SAURABH</cp:lastModifiedBy>
  <cp:revision>4</cp:revision>
  <dcterms:created xsi:type="dcterms:W3CDTF">2023-10-31T06:13:58Z</dcterms:created>
  <dcterms:modified xsi:type="dcterms:W3CDTF">2023-12-05T02:42:21Z</dcterms:modified>
</cp:coreProperties>
</file>