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EEA3-C3F2-0BB7-27C6-9AC6E9F54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0C0AF-227D-17E5-E844-576A0ADD7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A083-A15C-F166-7F4B-AF48D105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3B85-ED65-49EC-963B-F8031E23C2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116C9-A087-1206-FBE0-3A035D05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C9EF3-9FFF-862F-2CCB-3215D96E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8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EEB5-0B00-16E6-4EA3-98A530F8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8F491-8F5B-5FF0-8DCB-33689290E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4FA3-602E-6DC6-F721-18D06B87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3B85-ED65-49EC-963B-F8031E23C2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25605-C8C2-5C47-B48C-53308E06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796D-0D2C-685F-AAE7-2FC8A381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8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66573-8484-4978-986C-CC5F71BBF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E8BD4-9D7F-6119-5FD7-9ECC7BC53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0342-4726-9645-EC1A-5E70B1D8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3B85-ED65-49EC-963B-F8031E23C2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D09AC-65E7-1154-DA1F-CDC53A82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369A9-35A8-7D9D-B9E3-6EF9A306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6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2446-7BCC-4BE0-D31B-F0F72CB0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ABC86-9479-0BE3-4EFF-5443FC71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4D271-350D-C2FF-A1BB-2B79B36A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3B85-ED65-49EC-963B-F8031E23C2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F534E-2239-1F8A-0E61-A7F115FE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61B4C-2D2C-B83A-1484-DE505E70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5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2626-1EA5-8C4D-9D04-AD47B8EE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83BC8-8D05-F3CE-DB67-21C1FAFEA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662A6-1293-FBE0-FBF1-1B17C663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3B85-ED65-49EC-963B-F8031E23C2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85A34-382A-C0E7-4CB6-5A2EEAA0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F1E4F-9EA9-2DDC-94F7-40C32825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0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F2C1-02D2-0128-6533-21E8908E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366B-6632-BF08-ED20-6350E7F02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C30AE-7027-B76F-4233-43A498ED1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7A9AA-79DF-FD49-5AA4-23462CE8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3B85-ED65-49EC-963B-F8031E23C2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F56B0-C66D-6F3E-DA41-5ACA5EB4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B4AB1-B903-8256-8767-448E3608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FD7D-7AB4-A66A-8E38-6DBA0078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AAA6C-3437-FE54-A7D9-CD1038C5B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DC258-44DB-93AB-FA29-880066EBE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65A8E-2535-264B-DA06-899A833EE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EECDE-2F96-8F06-17CF-80E21DDF3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DE770-CB5B-F9FC-EBF1-1AABB5C8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3B85-ED65-49EC-963B-F8031E23C2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1B2B9-B6BA-FAA9-EA7F-57789099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6CF42-90F1-2742-FF2E-FB630DA0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EF7A-2223-8230-3E0A-A52F3865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E1723-3A38-76FC-2C1F-BC5236D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3B85-ED65-49EC-963B-F8031E23C2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04402-DFAF-C1D6-1293-0B6F6E16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DF294-8BD9-2CF7-6B6C-DE6F5806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6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D6ECE-4106-83CA-A020-F7D73E15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3B85-ED65-49EC-963B-F8031E23C2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67D15-6998-2DA6-1EA1-38566DC8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D3847-CE8E-6971-5B5F-91FE16C9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FE66-A613-C7E3-94A1-6343D938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40855-7923-8101-7072-F708F37F6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0C3FD-01F3-DF0C-80EB-64FA3E73C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9C593-6FA4-64D6-2D65-529C0984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3B85-ED65-49EC-963B-F8031E23C2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8A7B7-F4A1-8EE6-FED2-3A3CF0A8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13F25-7168-1047-7873-87D28659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3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38A5-1B86-20FD-CD1A-130AC2AD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0991F-340A-0561-8F47-A739CF9E3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D6687-A3B0-8F86-DE28-8C8099E7B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57DEF-B339-7BC6-89EC-F75B8ED5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3B85-ED65-49EC-963B-F8031E23C2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81D7F-7F46-081E-935A-600736DA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75A17-4C0A-6749-CD7E-44B7E1D6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5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2765-08FD-E27B-27D7-1BAA88A3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F9A9D-8069-1874-4CDC-13E7AE1B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64D86-FDF8-D81C-7B1D-66B5BC8DD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43B85-ED65-49EC-963B-F8031E23C2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466EA-B437-5858-89FB-4E8D62F83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2D50-478E-5ABF-528B-E36B6E349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B736-82CB-4105-A730-E457640D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seedup.in/knowledge/one-person-company-opc-registration-in-chandigarh-punjab-process-advantages-fees-requirements" TargetMode="External"/><Relationship Id="rId18" Type="http://schemas.openxmlformats.org/officeDocument/2006/relationships/hyperlink" Target="https://www.seedup.in/knowledge/one-person-company-opc-registration-in-gwalior-madhya-pradesh-process-advantages-fees-requirements" TargetMode="External"/><Relationship Id="rId26" Type="http://schemas.openxmlformats.org/officeDocument/2006/relationships/hyperlink" Target="https://www.seedup.in/knowledge/one-person-company-opc-registration-in-kolkata-west-bengal-process-advantages-fees-requirements" TargetMode="External"/><Relationship Id="rId39" Type="http://schemas.openxmlformats.org/officeDocument/2006/relationships/hyperlink" Target="https://www.seedup.in/knowledge/limited-liability-partnership-llp-registration-in-himachal-pradesh-advantages-process-fees" TargetMode="External"/><Relationship Id="rId21" Type="http://schemas.openxmlformats.org/officeDocument/2006/relationships/hyperlink" Target="https://www.seedup.in/knowledge/one-person-company-opc-registration-in-india-process-advantages-fees-requirements" TargetMode="External"/><Relationship Id="rId34" Type="http://schemas.openxmlformats.org/officeDocument/2006/relationships/hyperlink" Target="https://www.seedup.in/knowledge/limited-liability-partnership-llp-registration-in-chandigarh-punjab-advantages-process-fees" TargetMode="External"/><Relationship Id="rId42" Type="http://schemas.openxmlformats.org/officeDocument/2006/relationships/hyperlink" Target="https://www.seedup.in/knowledge/limited-liability-partnership-llp-registration-in-jaipur-rajasthan-advantages-process-fees" TargetMode="External"/><Relationship Id="rId47" Type="http://schemas.openxmlformats.org/officeDocument/2006/relationships/hyperlink" Target="https://www.seedup.in/knowledge/limited-liability-partnership-llp-registration-in-mumbai-maharashtra-advantages-process-fees" TargetMode="External"/><Relationship Id="rId50" Type="http://schemas.openxmlformats.org/officeDocument/2006/relationships/hyperlink" Target="https://www.seedup.in/knowledge/limited-liability-partnership-llp-registration-in-puducherry-previously-pondicherry-advantages-process-fees" TargetMode="External"/><Relationship Id="rId55" Type="http://schemas.openxmlformats.org/officeDocument/2006/relationships/hyperlink" Target="https://www.seedup.in/knowledge/public-limited-company-registration-in-bangalore-karnataka-advantages-process-fees" TargetMode="External"/><Relationship Id="rId7" Type="http://schemas.openxmlformats.org/officeDocument/2006/relationships/hyperlink" Target="https://www.seedup.in/knowledge/trademark-assignment-india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www.seedup.in/knowledge/one-person-company-opc-registration-in-dehradun-uttarakhand-process-advantages-fees-requirements" TargetMode="External"/><Relationship Id="rId29" Type="http://schemas.openxmlformats.org/officeDocument/2006/relationships/hyperlink" Target="https://www.seedup.in/knowledge/one-person-company-opc-registration-in-patna-bihar-process-advantages-fees-requirements" TargetMode="External"/><Relationship Id="rId11" Type="http://schemas.openxmlformats.org/officeDocument/2006/relationships/hyperlink" Target="https://www.seedup.in/knowledge/one-person-company-opc-registration-in-bangalore-karnataka-process-advantages-fees-requirements" TargetMode="External"/><Relationship Id="rId24" Type="http://schemas.openxmlformats.org/officeDocument/2006/relationships/hyperlink" Target="https://www.seedup.in/knowledge/one-person-company-opc-registration-in-kanpur-uttar-pradesh-process-advantages-fees-requirements" TargetMode="External"/><Relationship Id="rId32" Type="http://schemas.openxmlformats.org/officeDocument/2006/relationships/hyperlink" Target="https://www.seedup.in/knowledge/limited-liability-partnership-llp-registration-in-chennai-tamil-nadu-advantages-process-fees" TargetMode="External"/><Relationship Id="rId37" Type="http://schemas.openxmlformats.org/officeDocument/2006/relationships/hyperlink" Target="https://www.seedup.in/knowledge/limited-liability-partnership-llp-registration-in-delhi-ncr-advantages-process-fees" TargetMode="External"/><Relationship Id="rId40" Type="http://schemas.openxmlformats.org/officeDocument/2006/relationships/hyperlink" Target="https://www.seedup.in/knowledge/limited-liability-partnership-llp-registration-in-hyderabad-telangana-advantages-process-fees" TargetMode="External"/><Relationship Id="rId45" Type="http://schemas.openxmlformats.org/officeDocument/2006/relationships/hyperlink" Target="https://www.seedup.in/knowledge/limited-liability-partnership-llp-registration-in-kochi-kerala-advantages-process-fees" TargetMode="External"/><Relationship Id="rId53" Type="http://schemas.openxmlformats.org/officeDocument/2006/relationships/hyperlink" Target="https://www.seedup.in/knowledge/limited-liability-partnership-llp-registration-in-bangalore-karnataka-advantages-process-fees" TargetMode="External"/><Relationship Id="rId5" Type="http://schemas.openxmlformats.org/officeDocument/2006/relationships/hyperlink" Target="https://www.seedup.in/knowledge/conversion-of-proprietorship-to-partnership-firm-in-india" TargetMode="External"/><Relationship Id="rId10" Type="http://schemas.openxmlformats.org/officeDocument/2006/relationships/hyperlink" Target="https://www.seedup.in/knowledge/one-person-company-opc-registration-in-ahmedabad-gujarat-process-advantages-fees-requirements" TargetMode="External"/><Relationship Id="rId19" Type="http://schemas.openxmlformats.org/officeDocument/2006/relationships/hyperlink" Target="https://www.seedup.in/knowledge/one-person-company-opc-registration-in-himachal-pradesh-process-advantages-fees-requirements" TargetMode="External"/><Relationship Id="rId31" Type="http://schemas.openxmlformats.org/officeDocument/2006/relationships/hyperlink" Target="https://www.seedup.in/knowledge/limited-liability-partnership-llp-registration-in-ahmedabad-gujarat-advantages-process-fees" TargetMode="External"/><Relationship Id="rId44" Type="http://schemas.openxmlformats.org/officeDocument/2006/relationships/hyperlink" Target="https://www.seedup.in/knowledge/limited-liability-partnership-llp-registration-in-kanpur-uttar-pradesh-advantages-process-fees" TargetMode="External"/><Relationship Id="rId52" Type="http://schemas.openxmlformats.org/officeDocument/2006/relationships/hyperlink" Target="https://www.seedup.in/knowledge/limited-liability-partnership-llp-registration-in-vijayawada-andhra-pradesh-advantages-process-fees" TargetMode="External"/><Relationship Id="rId4" Type="http://schemas.microsoft.com/office/2007/relationships/hdphoto" Target="../media/hdphoto1.wdp"/><Relationship Id="rId9" Type="http://schemas.openxmlformats.org/officeDocument/2006/relationships/hyperlink" Target="https://www.seedup.in/knowledge/trademark-renewal-in-india" TargetMode="External"/><Relationship Id="rId14" Type="http://schemas.openxmlformats.org/officeDocument/2006/relationships/hyperlink" Target="https://www.seedup.in/knowledge/one-person-company-opc-registration-in-chennai-tamil-nadu-process-advantages-fees-requirements" TargetMode="External"/><Relationship Id="rId22" Type="http://schemas.openxmlformats.org/officeDocument/2006/relationships/hyperlink" Target="https://www.seedup.in/knowledge/one-person-company-opc-registration-in-jaipur-rajasthan-process-advantages-fees-requirements" TargetMode="External"/><Relationship Id="rId27" Type="http://schemas.openxmlformats.org/officeDocument/2006/relationships/hyperlink" Target="https://www.seedup.in/knowledge/one-person-company-opc-registration-in-mumbai-maharashtra-process-advantages-fees-requirements" TargetMode="External"/><Relationship Id="rId30" Type="http://schemas.openxmlformats.org/officeDocument/2006/relationships/hyperlink" Target="https://www.seedup.in/knowledge/one-person-company-opc-registration-in-puducherry-previously-pondicherry-process-advantages-fees-requirements" TargetMode="External"/><Relationship Id="rId35" Type="http://schemas.openxmlformats.org/officeDocument/2006/relationships/hyperlink" Target="https://www.seedup.in/knowledge/limited-liability-partnership-llp-registration-in-cuttack-odisha-advantages-process-fees" TargetMode="External"/><Relationship Id="rId43" Type="http://schemas.openxmlformats.org/officeDocument/2006/relationships/hyperlink" Target="https://www.seedup.in/knowledge/limited-liability-partnership-llp-registration-in-jammu-and-kashmir-ut-ladakh-advantages-process-fees" TargetMode="External"/><Relationship Id="rId48" Type="http://schemas.openxmlformats.org/officeDocument/2006/relationships/hyperlink" Target="https://www.seedup.in/knowledge/limited-liability-partnership-llp-registration-in-panaji-goa-advantages-process-fees" TargetMode="External"/><Relationship Id="rId56" Type="http://schemas.openxmlformats.org/officeDocument/2006/relationships/hyperlink" Target="https://www.seedup.in/knowledge/public-limited-company-registration-in-bilaspur-chhattisgarh-advantages-process-fees" TargetMode="External"/><Relationship Id="rId8" Type="http://schemas.openxmlformats.org/officeDocument/2006/relationships/hyperlink" Target="https://www.seedup.in/knowledge/trademark-examination-report-india" TargetMode="External"/><Relationship Id="rId51" Type="http://schemas.openxmlformats.org/officeDocument/2006/relationships/hyperlink" Target="https://www.seedup.in/knowledge/limited-liability-partnership-llp-registration-in-ranchi-jharkhand-advantages-process-fees" TargetMode="External"/><Relationship Id="rId3" Type="http://schemas.openxmlformats.org/officeDocument/2006/relationships/image" Target="../media/image3.png"/><Relationship Id="rId12" Type="http://schemas.openxmlformats.org/officeDocument/2006/relationships/hyperlink" Target="https://www.seedup.in/knowledge/one-person-company-opc-registration-in-bilaspur-chattisgarh-process-advantages-fees-requirements" TargetMode="External"/><Relationship Id="rId17" Type="http://schemas.openxmlformats.org/officeDocument/2006/relationships/hyperlink" Target="https://www.seedup.in/knowledge/one-person-company-opc-registration-in-delhi-ncr-process-advantages-fees-requirements" TargetMode="External"/><Relationship Id="rId25" Type="http://schemas.openxmlformats.org/officeDocument/2006/relationships/hyperlink" Target="https://www.seedup.in/knowledge/one-person-company-opc-registration-in-kochi-kerala-process-advantages-fees-requirements" TargetMode="External"/><Relationship Id="rId33" Type="http://schemas.openxmlformats.org/officeDocument/2006/relationships/hyperlink" Target="https://www.seedup.in/knowledge/limited-liability-partnership-llp-registration-in-bilaspur-chhattisgarh-advantages-process-fees" TargetMode="External"/><Relationship Id="rId38" Type="http://schemas.openxmlformats.org/officeDocument/2006/relationships/hyperlink" Target="https://www.seedup.in/knowledge/limited-liability-partnership-llp-registration-in-gwalior-madhya-pradesh-advantages-process-fees" TargetMode="External"/><Relationship Id="rId46" Type="http://schemas.openxmlformats.org/officeDocument/2006/relationships/hyperlink" Target="https://www.seedup.in/knowledge/limited-liability-partnership-llp-registration-in-kolkata-west-bengal-advantages-process-fees" TargetMode="External"/><Relationship Id="rId20" Type="http://schemas.openxmlformats.org/officeDocument/2006/relationships/hyperlink" Target="https://www.seedup.in/knowledge/one-person-company-opc-registration-in-hyderabad-telangana-process-advantages-fees-requirements" TargetMode="External"/><Relationship Id="rId41" Type="http://schemas.openxmlformats.org/officeDocument/2006/relationships/hyperlink" Target="https://www.seedup.in/knowledge/limited-liability-partnership-llp-registration-in-india-advantages-process-fees" TargetMode="External"/><Relationship Id="rId54" Type="http://schemas.openxmlformats.org/officeDocument/2006/relationships/hyperlink" Target="https://www.seedup.in/knowledge/public-limited-company-registration-in-ahmedabad-gujarat-advantages-process-fe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edup.in/knowledge/trademark-opposition-in-india" TargetMode="External"/><Relationship Id="rId15" Type="http://schemas.openxmlformats.org/officeDocument/2006/relationships/hyperlink" Target="https://www.seedup.in/knowledge/one-person-company-opc-registration-in-cuttack-odisha-process-advantages-fees-requirements" TargetMode="External"/><Relationship Id="rId23" Type="http://schemas.openxmlformats.org/officeDocument/2006/relationships/hyperlink" Target="https://www.seedup.in/knowledge/one-person-company-opc-registration-in-jammu-and-kashmir-or-ut-ladakh-process-advantages-fees-requirements" TargetMode="External"/><Relationship Id="rId28" Type="http://schemas.openxmlformats.org/officeDocument/2006/relationships/hyperlink" Target="https://www.seedup.in/knowledge/one-person-company-opc-registration-in-panaji-goa-process-advantages-fees-requirements" TargetMode="External"/><Relationship Id="rId36" Type="http://schemas.openxmlformats.org/officeDocument/2006/relationships/hyperlink" Target="https://www.seedup.in/knowledge/limited-liability-partnership-llp-registration-in-dehradun-uttarakhand-advantages-process-fees" TargetMode="External"/><Relationship Id="rId49" Type="http://schemas.openxmlformats.org/officeDocument/2006/relationships/hyperlink" Target="https://www.seedup.in/knowledge/limited-liability-partnership-llp-registration-in-patna-bihar-advantages-process-fees" TargetMode="Externa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seedup.in/knowledge/public-limited-company-registration-in-jaipur-rajasthan-advantages-process-fees" TargetMode="External"/><Relationship Id="rId18" Type="http://schemas.openxmlformats.org/officeDocument/2006/relationships/hyperlink" Target="https://www.seedup.in/knowledge/public-limited-company-registration-in-mumbai-maharashtra-advantages-process-fees" TargetMode="External"/><Relationship Id="rId26" Type="http://schemas.openxmlformats.org/officeDocument/2006/relationships/hyperlink" Target="https://www.seedup.in/knowledge/private-limited-company-registration-in-bilaspur-chhattisgarh-advantages-process-fees" TargetMode="External"/><Relationship Id="rId39" Type="http://schemas.openxmlformats.org/officeDocument/2006/relationships/hyperlink" Target="https://www.seedup.in/knowledge/private-limited-company-registration-in-kochi-kerala-advantages-process-fees" TargetMode="External"/><Relationship Id="rId21" Type="http://schemas.openxmlformats.org/officeDocument/2006/relationships/hyperlink" Target="https://www.seedup.in/knowledge/public-limited-company-registration-in-puducherry-previously-pondicherry-advantages-process-fees" TargetMode="External"/><Relationship Id="rId34" Type="http://schemas.openxmlformats.org/officeDocument/2006/relationships/hyperlink" Target="https://www.seedup.in/knowledge/private-limited-company-registration-in-hyderabad-telangana-advantages-process-fees" TargetMode="External"/><Relationship Id="rId42" Type="http://schemas.openxmlformats.org/officeDocument/2006/relationships/hyperlink" Target="https://www.seedup.in/knowledge/private-limited-company-registration-in-panaji-goa-advantages-process-fees" TargetMode="External"/><Relationship Id="rId47" Type="http://schemas.openxmlformats.org/officeDocument/2006/relationships/hyperlink" Target="https://www.seedup.in/knowledge/conversion-of-sole-proprietorship-to-limited-liability-partnership-llp-india" TargetMode="External"/><Relationship Id="rId50" Type="http://schemas.openxmlformats.org/officeDocument/2006/relationships/hyperlink" Target="https://www.seedup.in/knowledge/conversion-of-partnership-firm-to-private-limited-company-in-india" TargetMode="External"/><Relationship Id="rId7" Type="http://schemas.openxmlformats.org/officeDocument/2006/relationships/hyperlink" Target="https://www.seedup.in/knowledge/public-limited-company-registration-in-cuttack-odisha-advantages-process-fees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www.seedup.in/knowledge/public-limited-company-registration-in-kochi-kerala-advantages-process-fees" TargetMode="External"/><Relationship Id="rId29" Type="http://schemas.openxmlformats.org/officeDocument/2006/relationships/hyperlink" Target="https://www.seedup.in/knowledge/private-limited-company-registration-in-cuttack-odisha-advantages-process-fees" TargetMode="External"/><Relationship Id="rId11" Type="http://schemas.openxmlformats.org/officeDocument/2006/relationships/hyperlink" Target="https://www.seedup.in/knowledge/public-limited-company-registration-in-himachal-pradesh-advantages-process-fees" TargetMode="External"/><Relationship Id="rId24" Type="http://schemas.openxmlformats.org/officeDocument/2006/relationships/hyperlink" Target="https://www.seedup.in/knowledge/private-limited-company-registration-in-ahmedabad-gujarat-advantages-process-fees" TargetMode="External"/><Relationship Id="rId32" Type="http://schemas.openxmlformats.org/officeDocument/2006/relationships/hyperlink" Target="https://www.seedup.in/knowledge/private-limited-company-registration-in-gwalior-madhya-pradesh-advantages-process-fees" TargetMode="External"/><Relationship Id="rId37" Type="http://schemas.openxmlformats.org/officeDocument/2006/relationships/hyperlink" Target="https://www.seedup.in/knowledge/private-limited-company-registration-in-jammu-kashmir-ut-ladakh-advantages-process-fees" TargetMode="External"/><Relationship Id="rId40" Type="http://schemas.openxmlformats.org/officeDocument/2006/relationships/hyperlink" Target="https://www.seedup.in/knowledge/private-limited-company-registration-in-kolkata-west-bengal-advantages-process-fees" TargetMode="External"/><Relationship Id="rId45" Type="http://schemas.openxmlformats.org/officeDocument/2006/relationships/hyperlink" Target="https://www.seedup.in/knowledge/private-limited-company-registration-in-ranchi-jharkhand-advantages-process-fees" TargetMode="External"/><Relationship Id="rId5" Type="http://schemas.openxmlformats.org/officeDocument/2006/relationships/hyperlink" Target="https://www.seedup.in/knowledge/public-limited-company-registration-in-chandigarh-punjab-advantages-process-fees" TargetMode="External"/><Relationship Id="rId15" Type="http://schemas.openxmlformats.org/officeDocument/2006/relationships/hyperlink" Target="https://www.seedup.in/knowledge/public-limited-company-registration-in-kanpur-uttar-pradesh-advantages-process-fees" TargetMode="External"/><Relationship Id="rId23" Type="http://schemas.openxmlformats.org/officeDocument/2006/relationships/hyperlink" Target="https://www.seedup.in/knowledge/public-limited-company-registration-in-vijayawada-andhra-pradesh-advantages-process-fees" TargetMode="External"/><Relationship Id="rId28" Type="http://schemas.openxmlformats.org/officeDocument/2006/relationships/hyperlink" Target="https://www.seedup.in/knowledge/private-limited-company-registration-in-chennai-tamil-nadu-advantages-process-fees" TargetMode="External"/><Relationship Id="rId36" Type="http://schemas.openxmlformats.org/officeDocument/2006/relationships/hyperlink" Target="https://www.seedup.in/knowledge/private-limited-company-registration-in-jaipur-rajasthan-advantages-process-fees" TargetMode="External"/><Relationship Id="rId49" Type="http://schemas.openxmlformats.org/officeDocument/2006/relationships/hyperlink" Target="https://www.seedup.in/knowledge/conversion-of-limited-liability-partnership-llp-to-private-limited-company-in-india" TargetMode="External"/><Relationship Id="rId10" Type="http://schemas.openxmlformats.org/officeDocument/2006/relationships/hyperlink" Target="https://www.seedup.in/knowledge/public-limited-company-registration-in-gwalior-madhya-pradesh-advantages-process-fees" TargetMode="External"/><Relationship Id="rId19" Type="http://schemas.openxmlformats.org/officeDocument/2006/relationships/hyperlink" Target="https://www.seedup.in/knowledge/public-limited-company-registration-in-panaji-goa-advantages-process-fees" TargetMode="External"/><Relationship Id="rId31" Type="http://schemas.openxmlformats.org/officeDocument/2006/relationships/hyperlink" Target="https://www.seedup.in/knowledge/private-limited-company-registration-in-delhi-ncr-advantages-process-fees" TargetMode="External"/><Relationship Id="rId44" Type="http://schemas.openxmlformats.org/officeDocument/2006/relationships/hyperlink" Target="https://www.seedup.in/knowledge/private-limited-company-registration-in-puducherry-previously-pondicherry-advantages-process-fees" TargetMode="External"/><Relationship Id="rId4" Type="http://schemas.microsoft.com/office/2007/relationships/hdphoto" Target="../media/hdphoto1.wdp"/><Relationship Id="rId9" Type="http://schemas.openxmlformats.org/officeDocument/2006/relationships/hyperlink" Target="https://www.seedup.in/knowledge/public-limited-company-registration-in-delhi-ncr-advantages-process-fees" TargetMode="External"/><Relationship Id="rId14" Type="http://schemas.openxmlformats.org/officeDocument/2006/relationships/hyperlink" Target="https://www.seedup.in/knowledge/public-limited-company-registration-in-jammu-and-kashmir-ut-ladakh-advantages-process-fees" TargetMode="External"/><Relationship Id="rId22" Type="http://schemas.openxmlformats.org/officeDocument/2006/relationships/hyperlink" Target="https://www.seedup.in/knowledge/public-limited-company-registration-in-ranchi-jharkhand-advantages-process-fees" TargetMode="External"/><Relationship Id="rId27" Type="http://schemas.openxmlformats.org/officeDocument/2006/relationships/hyperlink" Target="https://www.seedup.in/knowledge/private-limited-company-registration-in-chandigarh-punjab-advantages-process-fees" TargetMode="External"/><Relationship Id="rId30" Type="http://schemas.openxmlformats.org/officeDocument/2006/relationships/hyperlink" Target="https://www.seedup.in/knowledge/private-limited-company-registration-in-dehradun-uttarakhand-advantages-process-fees" TargetMode="External"/><Relationship Id="rId35" Type="http://schemas.openxmlformats.org/officeDocument/2006/relationships/hyperlink" Target="https://www.seedup.in/knowledge/private-limited-company-registration-in-india-advantages-process-fees" TargetMode="External"/><Relationship Id="rId43" Type="http://schemas.openxmlformats.org/officeDocument/2006/relationships/hyperlink" Target="https://www.seedup.in/knowledge/private-limited-company-registration-in-patna-bihar-advantages-process-fees" TargetMode="External"/><Relationship Id="rId48" Type="http://schemas.openxmlformats.org/officeDocument/2006/relationships/hyperlink" Target="https://www.seedup.in/knowledge/conversion-of-sole-proprietorship-to-a-private-limited-company-in-india" TargetMode="External"/><Relationship Id="rId8" Type="http://schemas.openxmlformats.org/officeDocument/2006/relationships/hyperlink" Target="https://www.seedup.in/knowledge/public-limited-company-registration-in-dehradun-uttarakhand-advantages-process-fees" TargetMode="External"/><Relationship Id="rId51" Type="http://schemas.openxmlformats.org/officeDocument/2006/relationships/hyperlink" Target="https://www.seedup.in/knowledge/conversion-of-a-private-limited-company-to-limited-liability-partnership-llp-in-india" TargetMode="External"/><Relationship Id="rId3" Type="http://schemas.openxmlformats.org/officeDocument/2006/relationships/image" Target="../media/image3.png"/><Relationship Id="rId12" Type="http://schemas.openxmlformats.org/officeDocument/2006/relationships/hyperlink" Target="https://www.seedup.in/knowledge/public-limited-company-registration-in-hyderabad-telangana-advantages-process-fees" TargetMode="External"/><Relationship Id="rId17" Type="http://schemas.openxmlformats.org/officeDocument/2006/relationships/hyperlink" Target="https://www.seedup.in/knowledge/public-limited-company-registration-in-kolkata-west-bengal-advantages-process-fees" TargetMode="External"/><Relationship Id="rId25" Type="http://schemas.openxmlformats.org/officeDocument/2006/relationships/hyperlink" Target="https://www.seedup.in/knowledge/private-limited-company-registration-in-bangalore-karnataka-advantages-process-fees" TargetMode="External"/><Relationship Id="rId33" Type="http://schemas.openxmlformats.org/officeDocument/2006/relationships/hyperlink" Target="https://www.seedup.in/knowledge/private-limited-company-registration-in-himachal-pradesh-advantages-process-fees" TargetMode="External"/><Relationship Id="rId38" Type="http://schemas.openxmlformats.org/officeDocument/2006/relationships/hyperlink" Target="https://www.seedup.in/knowledge/private-limited-company-registration-in-kanpur-uttar-pradesh-advantages-process-fees" TargetMode="External"/><Relationship Id="rId46" Type="http://schemas.openxmlformats.org/officeDocument/2006/relationships/hyperlink" Target="https://www.seedup.in/knowledge/private-limited-company-registration-in-vijayawada-andhra-pradesh-advantages-process-fees" TargetMode="External"/><Relationship Id="rId20" Type="http://schemas.openxmlformats.org/officeDocument/2006/relationships/hyperlink" Target="https://www.seedup.in/knowledge/public-limited-company-registration-in-patna-bihar-advantages-process-fees" TargetMode="External"/><Relationship Id="rId41" Type="http://schemas.openxmlformats.org/officeDocument/2006/relationships/hyperlink" Target="https://www.seedup.in/knowledge/private-limited-company-registration-in-mumbai-maharashtra-advantages-process-fe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edup.in/knowledge/public-limited-company-registration-in-chennai-tamil-nadu-advantages-process-fees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seedup.in/knowledge/epfo-registration-as-employer-in-india-applicability-online-form-process-fees-criteria-benefits" TargetMode="External"/><Relationship Id="rId18" Type="http://schemas.openxmlformats.org/officeDocument/2006/relationships/hyperlink" Target="https://www.seedup.in/knowledge/trademark-registration-in-ahmedabad-gujarat" TargetMode="External"/><Relationship Id="rId26" Type="http://schemas.openxmlformats.org/officeDocument/2006/relationships/hyperlink" Target="https://www.seedup.in/knowledge/trademark-registration-in-jaipur-rajasthan" TargetMode="External"/><Relationship Id="rId39" Type="http://schemas.openxmlformats.org/officeDocument/2006/relationships/hyperlink" Target="https://www.seedup.in/knowledge/trademark-registration-in-gurugram-gurgaon-haryana" TargetMode="External"/><Relationship Id="rId21" Type="http://schemas.openxmlformats.org/officeDocument/2006/relationships/hyperlink" Target="https://www.seedup.in/knowledge/trademark-registration-in-chennai-tamil-nadu" TargetMode="External"/><Relationship Id="rId34" Type="http://schemas.openxmlformats.org/officeDocument/2006/relationships/hyperlink" Target="https://www.seedup.in/knowledge/trademark-registration-in-puducherry-pondicherry" TargetMode="External"/><Relationship Id="rId42" Type="http://schemas.openxmlformats.org/officeDocument/2006/relationships/hyperlink" Target="https://www.seedup.in/knowledge/fssai-license-registration-certificate-in-india" TargetMode="External"/><Relationship Id="rId47" Type="http://schemas.openxmlformats.org/officeDocument/2006/relationships/hyperlink" Target="https://www.seedup.in/knowledge/fssai-license-registration-certificate-chennai-tamil-nadu" TargetMode="External"/><Relationship Id="rId50" Type="http://schemas.openxmlformats.org/officeDocument/2006/relationships/hyperlink" Target="https://www.seedup.in/knowledge/fssai-license-registration-certificate-in-delhi-ncr" TargetMode="External"/><Relationship Id="rId55" Type="http://schemas.openxmlformats.org/officeDocument/2006/relationships/hyperlink" Target="https://www.seedup.in/knowledge/fssai-license-registration-certificate-in-jammu-kashmir-ut-ladakh" TargetMode="External"/><Relationship Id="rId7" Type="http://schemas.openxmlformats.org/officeDocument/2006/relationships/hyperlink" Target="https://www.seedup.in/knowledge/one-person-company-opc-registration-in-ranchi-jharkhand-process-advantages-fees-requirements" TargetMode="External"/><Relationship Id="rId2" Type="http://schemas.openxmlformats.org/officeDocument/2006/relationships/hyperlink" Target="https://www.seedup.in/" TargetMode="External"/><Relationship Id="rId16" Type="http://schemas.openxmlformats.org/officeDocument/2006/relationships/hyperlink" Target="https://www.seedup.in/knowledge/online-trademark-registration-in-delhi-ncr" TargetMode="External"/><Relationship Id="rId29" Type="http://schemas.openxmlformats.org/officeDocument/2006/relationships/hyperlink" Target="https://www.seedup.in/knowledge/trademark-registration-in-kochi-kerala" TargetMode="External"/><Relationship Id="rId11" Type="http://schemas.openxmlformats.org/officeDocument/2006/relationships/hyperlink" Target="https://www.seedup.in/knowledge/iso-certification-in-india-apply-cost-approval-bodies" TargetMode="External"/><Relationship Id="rId24" Type="http://schemas.openxmlformats.org/officeDocument/2006/relationships/hyperlink" Target="https://www.seedup.in/knowledge/trademark-registration-in-gwalior-madhya-pradesh" TargetMode="External"/><Relationship Id="rId32" Type="http://schemas.openxmlformats.org/officeDocument/2006/relationships/hyperlink" Target="https://www.seedup.in/knowledge/trademark-registration-in-panaji-goa" TargetMode="External"/><Relationship Id="rId37" Type="http://schemas.openxmlformats.org/officeDocument/2006/relationships/hyperlink" Target="https://www.seedup.in/knowledge/trademark-registration-in-lucknow-uttar-pradesh" TargetMode="External"/><Relationship Id="rId40" Type="http://schemas.openxmlformats.org/officeDocument/2006/relationships/hyperlink" Target="https://www.seedup.in/knowledge/trademark-registration-in-pune-maharashtra" TargetMode="External"/><Relationship Id="rId45" Type="http://schemas.openxmlformats.org/officeDocument/2006/relationships/hyperlink" Target="https://www.seedup.in/knowledge/fssai-license-registration-certificate-in-ahmedabad-gujarat" TargetMode="External"/><Relationship Id="rId53" Type="http://schemas.openxmlformats.org/officeDocument/2006/relationships/hyperlink" Target="https://www.seedup.in/knowledge/fssai-license-registration-certificate-in-hyderabad-telangana" TargetMode="External"/><Relationship Id="rId58" Type="http://schemas.openxmlformats.org/officeDocument/2006/relationships/hyperlink" Target="https://www.seedup.in/knowledge/fssai-license-registration-certificate-in-noida-uttar-pradesh" TargetMode="External"/><Relationship Id="rId5" Type="http://schemas.openxmlformats.org/officeDocument/2006/relationships/image" Target="../media/image3.png"/><Relationship Id="rId19" Type="http://schemas.openxmlformats.org/officeDocument/2006/relationships/hyperlink" Target="https://www.seedup.in/knowledge/trademark-registration-in-bangalore-karnataka" TargetMode="External"/><Relationship Id="rId4" Type="http://schemas.openxmlformats.org/officeDocument/2006/relationships/hyperlink" Target="https://www.seedup.in/knowledge/franchise-business-in-india" TargetMode="External"/><Relationship Id="rId9" Type="http://schemas.openxmlformats.org/officeDocument/2006/relationships/hyperlink" Target="https://www.seedup.in/knowledge/online-patent-filing-registration-in-india-procedure-advantages-fees" TargetMode="External"/><Relationship Id="rId14" Type="http://schemas.openxmlformats.org/officeDocument/2006/relationships/hyperlink" Target="https://www.seedup.in/knowledge/goods-and-service-tax-gst-registration-in-india-online-process-status-eligibility-limits-documents-fees-return-filing" TargetMode="External"/><Relationship Id="rId22" Type="http://schemas.openxmlformats.org/officeDocument/2006/relationships/hyperlink" Target="https://www.seedup.in/knowledge/trademark-registration-in-cuttack-odisha" TargetMode="External"/><Relationship Id="rId27" Type="http://schemas.openxmlformats.org/officeDocument/2006/relationships/hyperlink" Target="https://www.seedup.in/knowledge/trademark-registration-in-jammu-kashmir-ut-ladakh" TargetMode="External"/><Relationship Id="rId30" Type="http://schemas.openxmlformats.org/officeDocument/2006/relationships/hyperlink" Target="https://www.seedup.in/knowledge/trademark-registration-in-kolkata-west-bengal" TargetMode="External"/><Relationship Id="rId35" Type="http://schemas.openxmlformats.org/officeDocument/2006/relationships/hyperlink" Target="https://www.seedup.in/knowledge/trademark-registration-in-ranchi-jharkhand" TargetMode="External"/><Relationship Id="rId43" Type="http://schemas.openxmlformats.org/officeDocument/2006/relationships/hyperlink" Target="https://www.seedup.in/knowledge/fssai-license-registration-certificate-bangalore-karnataka" TargetMode="External"/><Relationship Id="rId48" Type="http://schemas.openxmlformats.org/officeDocument/2006/relationships/hyperlink" Target="https://www.seedup.in/knowledge/fssai-license-registration-certificate-in-cuttack-odisha" TargetMode="External"/><Relationship Id="rId56" Type="http://schemas.openxmlformats.org/officeDocument/2006/relationships/hyperlink" Target="https://www.seedup.in/knowledge/fssai-license-registration-certificate-in-kanpur-uttar-pradesh" TargetMode="External"/><Relationship Id="rId8" Type="http://schemas.openxmlformats.org/officeDocument/2006/relationships/hyperlink" Target="https://www.seedup.in/knowledge/one-person-company-opc-registration-in-vijayawada-andhra-pradesh-process-advantages-fees-requirements" TargetMode="External"/><Relationship Id="rId51" Type="http://schemas.openxmlformats.org/officeDocument/2006/relationships/hyperlink" Target="https://www.seedup.in/knowledge/fssai-license-registration-certificate-in-gwalior-madhya-pradesh" TargetMode="External"/><Relationship Id="rId3" Type="http://schemas.openxmlformats.org/officeDocument/2006/relationships/image" Target="../media/image1.png"/><Relationship Id="rId12" Type="http://schemas.openxmlformats.org/officeDocument/2006/relationships/hyperlink" Target="https://www.seedup.in/knowledge/employee-state-insurance-esi-registration-in-india-applicability-fees-online-form" TargetMode="External"/><Relationship Id="rId17" Type="http://schemas.openxmlformats.org/officeDocument/2006/relationships/hyperlink" Target="https://www.seedup.in/knowledge/trademark-registration-in-chandigarh-punjab" TargetMode="External"/><Relationship Id="rId25" Type="http://schemas.openxmlformats.org/officeDocument/2006/relationships/hyperlink" Target="https://www.seedup.in/knowledge/trademark-registration-in-hyderabad-telangana" TargetMode="External"/><Relationship Id="rId33" Type="http://schemas.openxmlformats.org/officeDocument/2006/relationships/hyperlink" Target="https://www.seedup.in/knowledge/trademark-registration-in-patna-bihar" TargetMode="External"/><Relationship Id="rId38" Type="http://schemas.openxmlformats.org/officeDocument/2006/relationships/hyperlink" Target="https://www.seedup.in/knowledge/trademark-registration-in-himachal-pradesh" TargetMode="External"/><Relationship Id="rId46" Type="http://schemas.openxmlformats.org/officeDocument/2006/relationships/hyperlink" Target="https://www.seedup.in/knowledge/fssai-license-registration-certificate-chandigarh-punjab" TargetMode="External"/><Relationship Id="rId59" Type="http://schemas.openxmlformats.org/officeDocument/2006/relationships/hyperlink" Target="https://www.seedup.in/knowledge/fssai-license-registration-certificate-in-kochi-kerala" TargetMode="External"/><Relationship Id="rId20" Type="http://schemas.openxmlformats.org/officeDocument/2006/relationships/hyperlink" Target="https://www.seedup.in/knowledge/trademark-registration-in-bilaspur-chhattisgarh" TargetMode="External"/><Relationship Id="rId41" Type="http://schemas.openxmlformats.org/officeDocument/2006/relationships/hyperlink" Target="https://www.seedup.in/knowledge/trademark-registration-in-noida-uttar-pradesh" TargetMode="External"/><Relationship Id="rId54" Type="http://schemas.openxmlformats.org/officeDocument/2006/relationships/hyperlink" Target="https://www.seedup.in/knowledge/fssai-license-registration-certificate-in-jaipur-rajasthan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5" Type="http://schemas.openxmlformats.org/officeDocument/2006/relationships/hyperlink" Target="https://www.seedup.in/knowledge/online-trademark-registration-in-india" TargetMode="External"/><Relationship Id="rId23" Type="http://schemas.openxmlformats.org/officeDocument/2006/relationships/hyperlink" Target="https://www.seedup.in/knowledge/trademark-registration-in-dehradun-uttarakhand" TargetMode="External"/><Relationship Id="rId28" Type="http://schemas.openxmlformats.org/officeDocument/2006/relationships/hyperlink" Target="https://www.seedup.in/knowledge/trademark-registration-in-kanpur-uttar-pradesh" TargetMode="External"/><Relationship Id="rId36" Type="http://schemas.openxmlformats.org/officeDocument/2006/relationships/hyperlink" Target="https://www.seedup.in/knowledge/trademark-registration-in-vijayawada-andhra-pradesh" TargetMode="External"/><Relationship Id="rId49" Type="http://schemas.openxmlformats.org/officeDocument/2006/relationships/hyperlink" Target="https://www.seedup.in/knowledge/fssai-license-registration-certificate-in-dehradun-uttarakhand" TargetMode="External"/><Relationship Id="rId57" Type="http://schemas.openxmlformats.org/officeDocument/2006/relationships/hyperlink" Target="https://www.seedup.in/knowledge/fssai-license-registration-certificate-in-lucknow-uttar-pradesh" TargetMode="External"/><Relationship Id="rId10" Type="http://schemas.openxmlformats.org/officeDocument/2006/relationships/hyperlink" Target="https://www.seedup.in/knowledge/udyog-aadhaar-registration-udyam-certificate-in-india-process-benefits-online-status-update" TargetMode="External"/><Relationship Id="rId31" Type="http://schemas.openxmlformats.org/officeDocument/2006/relationships/hyperlink" Target="https://www.seedup.in/knowledge/trademark-registration-in-mumbai-maharashtra" TargetMode="External"/><Relationship Id="rId44" Type="http://schemas.openxmlformats.org/officeDocument/2006/relationships/hyperlink" Target="https://www.seedup.in/knowledge/fssai-license-registration-certificate-in-bilaspur-chhattisgarh" TargetMode="External"/><Relationship Id="rId52" Type="http://schemas.openxmlformats.org/officeDocument/2006/relationships/hyperlink" Target="https://www.seedup.in/knowledge/fssai-license-registration-certificate-in-himachal-pradesh" TargetMode="External"/><Relationship Id="rId60" Type="http://schemas.openxmlformats.org/officeDocument/2006/relationships/hyperlink" Target="https://www.seedup.in/knowledge/fssai-license-registration-certificate-in-kolkata-west-bengal" TargetMode="Externa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seedup.in/knowledge/dpiit-registration-certificate-for-recognition-of-startups-india-from-dipp-benefits-time-criteria-download-process" TargetMode="External"/><Relationship Id="rId18" Type="http://schemas.openxmlformats.org/officeDocument/2006/relationships/hyperlink" Target="https://www.seedup.in/knowledge/dpiit-registration-certificate-for-recognition-of-startup-india-in-chennai-tamil-nadu" TargetMode="External"/><Relationship Id="rId26" Type="http://schemas.openxmlformats.org/officeDocument/2006/relationships/hyperlink" Target="https://www.seedup.in/knowledge/dpiit-registration-certificate-for-recognition-of-startup-india-in-jammu-kashmir-ut-ladakh" TargetMode="External"/><Relationship Id="rId39" Type="http://schemas.openxmlformats.org/officeDocument/2006/relationships/hyperlink" Target="https://www.seedup.in/knowledge/dpiit-registration-certificate-for-recognition-of-startup-india-in-ludhiana-punjab" TargetMode="External"/><Relationship Id="rId21" Type="http://schemas.openxmlformats.org/officeDocument/2006/relationships/hyperlink" Target="https://www.seedup.in/knowledge/dpiit-registration-certificate-for-recognition-of-startup-india-in-delhi-ncr" TargetMode="External"/><Relationship Id="rId34" Type="http://schemas.openxmlformats.org/officeDocument/2006/relationships/hyperlink" Target="https://www.seedup.in/knowledge/dpiit-registration-certificate-for-recognition-of-startup-india-in-panaji-goa" TargetMode="External"/><Relationship Id="rId42" Type="http://schemas.openxmlformats.org/officeDocument/2006/relationships/hyperlink" Target="https://www.seedup.in/knowledge/copyright-registration-services-in-bangalore-karnataka-advantages-limitations-process-timelines-fees" TargetMode="External"/><Relationship Id="rId47" Type="http://schemas.openxmlformats.org/officeDocument/2006/relationships/hyperlink" Target="https://www.seedup.in/knowledge/copyright-registration-services-in-cuttack-odisha-advantages-limitations-process-timelines-fees" TargetMode="External"/><Relationship Id="rId50" Type="http://schemas.openxmlformats.org/officeDocument/2006/relationships/hyperlink" Target="https://www.seedup.in/knowledge/copyright-registration-services-in-himachal-pradesh-advantages-limitations-process-timelines-fees" TargetMode="External"/><Relationship Id="rId55" Type="http://schemas.openxmlformats.org/officeDocument/2006/relationships/hyperlink" Target="https://www.seedup.in/knowledge/conversion-of-proprietorship-to-one-person-company-opc-in-india" TargetMode="External"/><Relationship Id="rId7" Type="http://schemas.openxmlformats.org/officeDocument/2006/relationships/hyperlink" Target="https://www.seedup.in/knowledge/fssai-license-registration-certificate-in-mumbai-maharashtra" TargetMode="External"/><Relationship Id="rId2" Type="http://schemas.openxmlformats.org/officeDocument/2006/relationships/hyperlink" Target="https://www.seedup.in/" TargetMode="External"/><Relationship Id="rId16" Type="http://schemas.openxmlformats.org/officeDocument/2006/relationships/hyperlink" Target="https://www.seedup.in/knowledge/dpiit-registration-certificate-for-recognition-of-startup-india-in-bilaspur-chhattisgarh" TargetMode="External"/><Relationship Id="rId29" Type="http://schemas.openxmlformats.org/officeDocument/2006/relationships/hyperlink" Target="https://www.seedup.in/knowledge/dpiit-registration-certificate-for-recognition-of-startup-india-in-lucknow-uttar-pradesh" TargetMode="External"/><Relationship Id="rId11" Type="http://schemas.openxmlformats.org/officeDocument/2006/relationships/hyperlink" Target="https://www.seedup.in/knowledge/fssai-license-registration-certificate-in-ranchi-jharkhand" TargetMode="External"/><Relationship Id="rId24" Type="http://schemas.openxmlformats.org/officeDocument/2006/relationships/hyperlink" Target="https://www.seedup.in/knowledge/dpiit-registration-certificate-for-recognition-of-startup-india-in-hyderabad-telangana" TargetMode="External"/><Relationship Id="rId32" Type="http://schemas.openxmlformats.org/officeDocument/2006/relationships/hyperlink" Target="https://www.seedup.in/knowledge/dpiit-registration-certificate-for-recognition-of-startup-india-in-mumbai-maharashtra" TargetMode="External"/><Relationship Id="rId37" Type="http://schemas.openxmlformats.org/officeDocument/2006/relationships/hyperlink" Target="https://www.seedup.in/knowledge/dpiit-registration-certificate-for-recognition-of-startup-india-in-ranchi-jharkhand" TargetMode="External"/><Relationship Id="rId40" Type="http://schemas.openxmlformats.org/officeDocument/2006/relationships/hyperlink" Target="https://www.seedup.in/knowledge/copyright-registration-services-in-india-consultants-advantages-limitations-process-timelines-fees" TargetMode="External"/><Relationship Id="rId45" Type="http://schemas.openxmlformats.org/officeDocument/2006/relationships/hyperlink" Target="https://www.seedup.in/knowledge/copyright-registration-services-in-ludhiana-punjab-advantages-limitations-process-timelines-fees" TargetMode="External"/><Relationship Id="rId53" Type="http://schemas.openxmlformats.org/officeDocument/2006/relationships/hyperlink" Target="https://www.seedup.in/knowledge/copyright-registration-services-in-jammu-kashmir-ut-ladakh-advantages-limitations-process-timelines-fees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www.seedup.in/knowledge/fssai-license-registration-certificate-in-puducherry-pondicherry" TargetMode="External"/><Relationship Id="rId19" Type="http://schemas.openxmlformats.org/officeDocument/2006/relationships/hyperlink" Target="https://www.seedup.in/knowledge/dpiit-registration-certificate-for-recognition-of-startup-india-in-cuttack-odisha" TargetMode="External"/><Relationship Id="rId31" Type="http://schemas.openxmlformats.org/officeDocument/2006/relationships/hyperlink" Target="https://www.seedup.in/knowledge/dpiit-registration-certificate-for-recognition-of-startup-india-in-kolkata-west-bengal" TargetMode="External"/><Relationship Id="rId44" Type="http://schemas.openxmlformats.org/officeDocument/2006/relationships/hyperlink" Target="https://www.seedup.in/knowledge/copyright-registration-services-in-chandigarh-punjab-advantages-limitations-process-timelines-fees" TargetMode="External"/><Relationship Id="rId52" Type="http://schemas.openxmlformats.org/officeDocument/2006/relationships/hyperlink" Target="https://www.seedup.in/knowledge/copyright-registration-services-in-jaipur-rajasthan-advantages-limitations-process-timelines-fees" TargetMode="External"/><Relationship Id="rId4" Type="http://schemas.openxmlformats.org/officeDocument/2006/relationships/hyperlink" Target="https://www.seedup.in/knowledge/franchise-business-in-india" TargetMode="External"/><Relationship Id="rId9" Type="http://schemas.openxmlformats.org/officeDocument/2006/relationships/hyperlink" Target="https://www.seedup.in/knowledge/fssai-license-registration-certificate-in-patna-bihar" TargetMode="External"/><Relationship Id="rId14" Type="http://schemas.openxmlformats.org/officeDocument/2006/relationships/hyperlink" Target="https://www.seedup.in/knowledge/dpiit-registration-certificate-for-recognition-of-startup-india-in-ahmedabad-gujarat" TargetMode="External"/><Relationship Id="rId22" Type="http://schemas.openxmlformats.org/officeDocument/2006/relationships/hyperlink" Target="https://www.seedup.in/knowledge/dpiit-registration-certificate-for-recognition-of-startup-india-in-gwalior-madhya-pradesh" TargetMode="External"/><Relationship Id="rId27" Type="http://schemas.openxmlformats.org/officeDocument/2006/relationships/hyperlink" Target="https://www.seedup.in/knowledge/dpiit-registration-certificate-for-recognition-of-startup-india-in-kanpur-uttar-pradesh" TargetMode="External"/><Relationship Id="rId30" Type="http://schemas.openxmlformats.org/officeDocument/2006/relationships/hyperlink" Target="https://www.seedup.in/knowledge/dpiit-registration-certificate-for-recognition-of-startup-india-in-kochi-kerala" TargetMode="External"/><Relationship Id="rId35" Type="http://schemas.openxmlformats.org/officeDocument/2006/relationships/hyperlink" Target="https://www.seedup.in/knowledge/dpiit-registration-certificate-for-recognition-of-startup-india-in-patna-bihar" TargetMode="External"/><Relationship Id="rId43" Type="http://schemas.openxmlformats.org/officeDocument/2006/relationships/hyperlink" Target="https://www.seedup.in/knowledge/copyright-registration-services-in-bilaspur-chhattisgarh-advantages-limitations-process-timelines-fees" TargetMode="External"/><Relationship Id="rId48" Type="http://schemas.openxmlformats.org/officeDocument/2006/relationships/hyperlink" Target="https://www.seedup.in/knowledge/copyright-registration-services-in-delhi-ncr-advantages-limitations-process-timelines-fees" TargetMode="External"/><Relationship Id="rId56" Type="http://schemas.openxmlformats.org/officeDocument/2006/relationships/hyperlink" Target="https://www.seedup.in/knowledge/conversion-of-proprietorship-to-partnership-firm-in-india" TargetMode="External"/><Relationship Id="rId8" Type="http://schemas.openxmlformats.org/officeDocument/2006/relationships/hyperlink" Target="https://www.seedup.in/knowledge/fssai-license-registration-certificate-in-panaji-goa" TargetMode="External"/><Relationship Id="rId51" Type="http://schemas.openxmlformats.org/officeDocument/2006/relationships/hyperlink" Target="https://www.seedup.in/knowledge/copyright-registration-services-in-hyderabad-telangana-advantages-limitations-process-timelines-fees" TargetMode="External"/><Relationship Id="rId3" Type="http://schemas.openxmlformats.org/officeDocument/2006/relationships/image" Target="../media/image1.png"/><Relationship Id="rId12" Type="http://schemas.openxmlformats.org/officeDocument/2006/relationships/hyperlink" Target="https://www.seedup.in/knowledge/fssai-license-registration-certificate-in-vijayawada-andhra-pradesh" TargetMode="External"/><Relationship Id="rId17" Type="http://schemas.openxmlformats.org/officeDocument/2006/relationships/hyperlink" Target="https://www.seedup.in/knowledge/dpiit-registration-certificate-for-recognition-of-startup-india-in-chandigarh-punjab" TargetMode="External"/><Relationship Id="rId25" Type="http://schemas.openxmlformats.org/officeDocument/2006/relationships/hyperlink" Target="https://www.seedup.in/knowledge/dpiit-registration-certificate-for-recognition-of-startup-india-in-jaipur-rajasthan" TargetMode="External"/><Relationship Id="rId33" Type="http://schemas.openxmlformats.org/officeDocument/2006/relationships/hyperlink" Target="https://www.seedup.in/knowledge/dpiit-registration-certificate-for-recognition-of-startup-india-in-pune-maharashtra" TargetMode="External"/><Relationship Id="rId38" Type="http://schemas.openxmlformats.org/officeDocument/2006/relationships/hyperlink" Target="https://www.seedup.in/knowledge/dpiit-registration-certificate-for-recognition-of-startup-india-in-vijayawada-andhra-pradesh" TargetMode="External"/><Relationship Id="rId46" Type="http://schemas.openxmlformats.org/officeDocument/2006/relationships/hyperlink" Target="https://www.seedup.in/knowledge/copyright-registration-services-in-chennai-tamil-nadu-advantages-limitations-process-timelines-fees" TargetMode="External"/><Relationship Id="rId20" Type="http://schemas.openxmlformats.org/officeDocument/2006/relationships/hyperlink" Target="https://www.seedup.in/knowledge/dpiit-registration-certificate-for-recognition-of-startup-india-in-dehradun-uttarakhand" TargetMode="External"/><Relationship Id="rId41" Type="http://schemas.openxmlformats.org/officeDocument/2006/relationships/hyperlink" Target="https://www.seedup.in/knowledge/copyright-registration-services-in-ahmedabad-gujarat-advantages-limitations-process-timelines-fees" TargetMode="External"/><Relationship Id="rId54" Type="http://schemas.openxmlformats.org/officeDocument/2006/relationships/hyperlink" Target="https://www.seedup.in/knowledge/conversion-of-one-person-company-opc-to-private-limited-company-in-india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5" Type="http://schemas.openxmlformats.org/officeDocument/2006/relationships/hyperlink" Target="https://www.seedup.in/knowledge/dpiit-registration-certificate-for-recognition-of-startup-india-in-bangalore-karnataka" TargetMode="External"/><Relationship Id="rId23" Type="http://schemas.openxmlformats.org/officeDocument/2006/relationships/hyperlink" Target="https://www.seedup.in/knowledge/dpiit-registration-certificate-for-recognition-of-startup-india-in-himachal-pradesh" TargetMode="External"/><Relationship Id="rId28" Type="http://schemas.openxmlformats.org/officeDocument/2006/relationships/hyperlink" Target="https://www.seedup.in/knowledge/dpiit-registration-certificate-for-recognition-of-startup-india-in-noida-uttar-pradesh" TargetMode="External"/><Relationship Id="rId36" Type="http://schemas.openxmlformats.org/officeDocument/2006/relationships/hyperlink" Target="https://www.seedup.in/knowledge/dpiit-registration-certificate-for-recognition-of-startup-india-in-puducherry-pondicherry" TargetMode="External"/><Relationship Id="rId49" Type="http://schemas.openxmlformats.org/officeDocument/2006/relationships/hyperlink" Target="https://www.seedup.in/knowledge/copyright-registration-services-in-gwalior-madhya-pradesh-advantages-limitations-process-timelines-fee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edup.in/pages/professional-tax-registration" TargetMode="External"/><Relationship Id="rId13" Type="http://schemas.openxmlformats.org/officeDocument/2006/relationships/hyperlink" Target="https://seedup.in/pages/partnership-firm" TargetMode="External"/><Relationship Id="rId18" Type="http://schemas.openxmlformats.org/officeDocument/2006/relationships/hyperlink" Target="https://www.seedup.in/pages/share-valuation-report-certificate" TargetMode="External"/><Relationship Id="rId3" Type="http://schemas.openxmlformats.org/officeDocument/2006/relationships/hyperlink" Target="https://www.seedup.in/" TargetMode="External"/><Relationship Id="rId7" Type="http://schemas.openxmlformats.org/officeDocument/2006/relationships/hyperlink" Target="https://www.seedup.in/pages/dpiit-recognition-startup-india-registration" TargetMode="External"/><Relationship Id="rId12" Type="http://schemas.openxmlformats.org/officeDocument/2006/relationships/hyperlink" Target="https://www.seedup.in/pages/sole-proprietorship" TargetMode="External"/><Relationship Id="rId17" Type="http://schemas.openxmlformats.org/officeDocument/2006/relationships/hyperlink" Target="https://www.seedup.in/pages/agreements" TargetMode="External"/><Relationship Id="rId2" Type="http://schemas.openxmlformats.org/officeDocument/2006/relationships/hyperlink" Target="https://www.seedup.in/knowledge/franchise-business-in-india" TargetMode="External"/><Relationship Id="rId16" Type="http://schemas.openxmlformats.org/officeDocument/2006/relationships/hyperlink" Target="https://www.seedup.in/pages/accc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edup.in/pages/digital-signature-certificate-dsc" TargetMode="External"/><Relationship Id="rId11" Type="http://schemas.openxmlformats.org/officeDocument/2006/relationships/hyperlink" Target="https://www.seedup.in/pages/private-limited-company" TargetMode="External"/><Relationship Id="rId5" Type="http://schemas.openxmlformats.org/officeDocument/2006/relationships/hyperlink" Target="https://www.seedup.in/pages/acc_ser" TargetMode="External"/><Relationship Id="rId15" Type="http://schemas.openxmlformats.org/officeDocument/2006/relationships/hyperlink" Target="https://www.seedup.in/pages/copyright-registration" TargetMode="External"/><Relationship Id="rId10" Type="http://schemas.openxmlformats.org/officeDocument/2006/relationships/hyperlink" Target="https://www.seedup.in/pages/udyam-msme-registration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www.seedup.in/pages/gst-registration" TargetMode="External"/><Relationship Id="rId14" Type="http://schemas.openxmlformats.org/officeDocument/2006/relationships/hyperlink" Target="https://www.seedup.in/pages/limited-liability-partnership-ll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45AE-E470-7046-48F8-F297C0226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730" y="368298"/>
            <a:ext cx="9144000" cy="1157767"/>
          </a:xfrm>
        </p:spPr>
        <p:txBody>
          <a:bodyPr/>
          <a:lstStyle/>
          <a:p>
            <a:r>
              <a:rPr lang="en-US" b="1" dirty="0"/>
              <a:t>Starting a Franchisee in India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BB5C320-C541-EE30-362C-7839221FF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110" y="1355284"/>
            <a:ext cx="1510876" cy="56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A1097E-75C4-3C38-EE8D-FAC57958E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41" y="1989756"/>
            <a:ext cx="5645115" cy="376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7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DC1-A5F2-8DFD-AA39-CF82F9AA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Franchisee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621-6ECD-5C82-0BBD-06440DF8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2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Franchise business is a popular and profitable way of expanding a brand and reaching new customers. </a:t>
            </a:r>
            <a:r>
              <a:rPr lang="en-US" sz="3200" kern="0" dirty="0">
                <a:solidFill>
                  <a:srgbClr val="111111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Wherein the </a:t>
            </a:r>
            <a:r>
              <a:rPr lang="en-US" sz="32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franchisor grants the rights to use their business name, products, and services to another entity (franchisee) in exchange for a fee.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14300E0-5B70-B571-0A37-A43F23AB1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468" y="335569"/>
            <a:ext cx="1510876" cy="56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anchise Agreements | BizBuySell">
            <a:extLst>
              <a:ext uri="{FF2B5EF4-FFF2-40B4-BE49-F238E27FC236}">
                <a16:creationId xmlns:a16="http://schemas.microsoft.com/office/drawing/2014/main" id="{332C9114-9656-87E7-F609-EAC68C211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800" b="62667" l="28000" r="71467">
                        <a14:foregroundMark x1="30533" y1="47467" x2="30533" y2="47467"/>
                        <a14:foregroundMark x1="42267" y1="46133" x2="42267" y2="46133"/>
                        <a14:foregroundMark x1="44800" y1="47200" x2="44800" y2="47200"/>
                        <a14:foregroundMark x1="49867" y1="49067" x2="49867" y2="49067"/>
                        <a14:foregroundMark x1="55733" y1="48533" x2="55733" y2="48533"/>
                        <a14:foregroundMark x1="60267" y1="49067" x2="60267" y2="49067"/>
                        <a14:foregroundMark x1="63333" y1="49067" x2="63333" y2="49067"/>
                        <a14:foregroundMark x1="66667" y1="48533" x2="66667" y2="48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67" t="35483" r="28481" b="36045"/>
          <a:stretch/>
        </p:blipFill>
        <p:spPr bwMode="auto">
          <a:xfrm>
            <a:off x="10669952" y="785260"/>
            <a:ext cx="921026" cy="30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E1827F-8BE8-009F-3E94-4B360BCE171C}"/>
              </a:ext>
            </a:extLst>
          </p:cNvPr>
          <p:cNvSpPr/>
          <p:nvPr/>
        </p:nvSpPr>
        <p:spPr>
          <a:xfrm>
            <a:off x="311980" y="5830957"/>
            <a:ext cx="1156803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FFFF"/>
                </a:solidFill>
                <a:effectLst/>
                <a:hlinkClick r:id="rId5"/>
              </a:rPr>
              <a:t>Partnership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6"/>
              </a:rPr>
              <a:t>Trademark opposition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7"/>
              </a:rPr>
              <a:t>assignment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8"/>
              </a:rPr>
              <a:t>examination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9"/>
              </a:rPr>
              <a:t>renewal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0"/>
              </a:rPr>
              <a:t>OPC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0"/>
              </a:rPr>
              <a:t>regn</a:t>
            </a:r>
            <a:r>
              <a:rPr lang="en-US" sz="800" dirty="0">
                <a:solidFill>
                  <a:srgbClr val="FFFFFF"/>
                </a:solidFill>
                <a:effectLst/>
                <a:hlinkClick r:id="rId10"/>
              </a:rPr>
              <a:t> in Ahmedabad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1"/>
              </a:rPr>
              <a:t>Bangalore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2"/>
              </a:rPr>
              <a:t>bilaspur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3"/>
              </a:rPr>
              <a:t>chandigarh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4"/>
              </a:rPr>
              <a:t>chennai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5"/>
              </a:rPr>
              <a:t>cuttack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6"/>
              </a:rPr>
              <a:t>dehradun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7"/>
              </a:rPr>
              <a:t>delhi</a:t>
            </a:r>
            <a:r>
              <a:rPr lang="en-US" sz="800" dirty="0">
                <a:solidFill>
                  <a:srgbClr val="FFFFFF"/>
                </a:solidFill>
                <a:effectLst/>
                <a:hlinkClick r:id="rId17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7"/>
              </a:rPr>
              <a:t>ncr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8"/>
              </a:rPr>
              <a:t>gwalior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9"/>
              </a:rPr>
              <a:t>Himachal Pradesh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0"/>
              </a:rPr>
              <a:t>hyderabad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1"/>
              </a:rPr>
              <a:t>OPC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1"/>
              </a:rPr>
              <a:t>regn</a:t>
            </a:r>
            <a:r>
              <a:rPr lang="en-US" sz="800" dirty="0">
                <a:solidFill>
                  <a:srgbClr val="FFFFFF"/>
                </a:solidFill>
                <a:effectLst/>
                <a:hlinkClick r:id="rId21"/>
              </a:rPr>
              <a:t> in India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2"/>
              </a:rPr>
              <a:t>jaipur</a:t>
            </a:r>
            <a:r>
              <a:rPr lang="en-US" sz="800" dirty="0">
                <a:solidFill>
                  <a:srgbClr val="FFFFFF"/>
                </a:solidFill>
                <a:effectLst/>
                <a:hlinkClick r:id="rId22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2"/>
              </a:rPr>
              <a:t>rajasthan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3"/>
              </a:rPr>
              <a:t>JK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4"/>
              </a:rPr>
              <a:t>kanpur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5"/>
              </a:rPr>
              <a:t>Kochi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6"/>
              </a:rPr>
              <a:t>Kolkata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7"/>
              </a:rPr>
              <a:t>Mumbai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8"/>
              </a:rPr>
              <a:t>Panaji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9"/>
              </a:rPr>
              <a:t>Patna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0"/>
              </a:rPr>
              <a:t>Puducherry</a:t>
            </a:r>
            <a:r>
              <a:rPr lang="en-US" sz="800" dirty="0">
                <a:solidFill>
                  <a:srgbClr val="FFFFFF"/>
                </a:solidFill>
                <a:effectLst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1"/>
              </a:rPr>
              <a:t>llp</a:t>
            </a:r>
            <a:r>
              <a:rPr lang="en-US" sz="800" dirty="0">
                <a:solidFill>
                  <a:srgbClr val="FFFFFF"/>
                </a:solidFill>
                <a:effectLst/>
                <a:hlinkClick r:id="rId31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1"/>
              </a:rPr>
              <a:t>regn</a:t>
            </a:r>
            <a:r>
              <a:rPr lang="en-US" sz="800" dirty="0">
                <a:solidFill>
                  <a:srgbClr val="FFFFFF"/>
                </a:solidFill>
                <a:effectLst/>
                <a:hlinkClick r:id="rId31"/>
              </a:rPr>
              <a:t> in Gujrat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2"/>
              </a:rPr>
              <a:t>Tamil Nadu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3"/>
              </a:rPr>
              <a:t>Chattisgarh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4"/>
              </a:rPr>
              <a:t>Chandigarh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5"/>
              </a:rPr>
              <a:t>Odisha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6"/>
              </a:rPr>
              <a:t>Uttarakhand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7"/>
              </a:rPr>
              <a:t>Delhi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8"/>
              </a:rPr>
              <a:t>MP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9"/>
              </a:rPr>
              <a:t>Himachal Pradesh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0"/>
              </a:rPr>
              <a:t>Telangana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1"/>
              </a:rPr>
              <a:t>India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2"/>
              </a:rPr>
              <a:t>Rajasthan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3"/>
              </a:rPr>
              <a:t>Kashmir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4"/>
              </a:rPr>
              <a:t>UP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5"/>
              </a:rPr>
              <a:t>Kerala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6"/>
              </a:rPr>
              <a:t>WB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7"/>
              </a:rPr>
              <a:t>Maharashtra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8"/>
              </a:rPr>
              <a:t>Goa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9"/>
              </a:rPr>
              <a:t>Bihar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0"/>
              </a:rPr>
              <a:t>Pondicherry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1"/>
              </a:rPr>
              <a:t>Jharkhand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2"/>
              </a:rPr>
              <a:t>AP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3"/>
              </a:rPr>
              <a:t>Karnataka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4"/>
              </a:rPr>
              <a:t>Pvt Ltd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54"/>
              </a:rPr>
              <a:t>regn</a:t>
            </a:r>
            <a:r>
              <a:rPr lang="en-US" sz="800" dirty="0">
                <a:solidFill>
                  <a:srgbClr val="FFFFFF"/>
                </a:solidFill>
                <a:effectLst/>
                <a:hlinkClick r:id="rId54"/>
              </a:rPr>
              <a:t> in Gujrat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5"/>
              </a:rPr>
              <a:t>Karnataka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56"/>
              </a:rPr>
              <a:t>Chattisgarh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7199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DC1-A5F2-8DFD-AA39-CF82F9AA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Benefits of Franchising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621-6ECD-5C82-0BBD-06440DF8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32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 to an established brand name, customer base, and market reputation.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32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Reduced risk of failure and lower investment costs compared to starting a new business from scratch.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32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and guidance from the franchisor in terms of training, marketing, operations, and quality control.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32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Opportunity to leverage the franchisor’s network, expertise, and innovation.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C9823A3-8019-32D8-53BD-9CB23FD2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468" y="335569"/>
            <a:ext cx="1510876" cy="56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ranchise Agreements | BizBuySell">
            <a:extLst>
              <a:ext uri="{FF2B5EF4-FFF2-40B4-BE49-F238E27FC236}">
                <a16:creationId xmlns:a16="http://schemas.microsoft.com/office/drawing/2014/main" id="{0920E1A7-E34E-E657-9076-D0D946DCF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800" b="62667" l="28000" r="71467">
                        <a14:foregroundMark x1="30533" y1="47467" x2="30533" y2="47467"/>
                        <a14:foregroundMark x1="42267" y1="46133" x2="42267" y2="46133"/>
                        <a14:foregroundMark x1="44800" y1="47200" x2="44800" y2="47200"/>
                        <a14:foregroundMark x1="49867" y1="49067" x2="49867" y2="49067"/>
                        <a14:foregroundMark x1="55733" y1="48533" x2="55733" y2="48533"/>
                        <a14:foregroundMark x1="60267" y1="49067" x2="60267" y2="49067"/>
                        <a14:foregroundMark x1="63333" y1="49067" x2="63333" y2="49067"/>
                        <a14:foregroundMark x1="66667" y1="48533" x2="66667" y2="48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67" t="35483" r="28481" b="36045"/>
          <a:stretch/>
        </p:blipFill>
        <p:spPr bwMode="auto">
          <a:xfrm>
            <a:off x="10669952" y="785260"/>
            <a:ext cx="921026" cy="30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786B8-DD23-459D-3E2A-7947B70AFC5B}"/>
              </a:ext>
            </a:extLst>
          </p:cNvPr>
          <p:cNvSpPr txBox="1"/>
          <p:nvPr/>
        </p:nvSpPr>
        <p:spPr>
          <a:xfrm>
            <a:off x="450574" y="6081067"/>
            <a:ext cx="115558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effectLst/>
                <a:hlinkClick r:id="rId5"/>
              </a:rPr>
              <a:t>Chandigarh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6"/>
              </a:rPr>
              <a:t>Tamil Nadu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7"/>
              </a:rPr>
              <a:t>Odisha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8"/>
              </a:rPr>
              <a:t>Uttarakhand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9"/>
              </a:rPr>
              <a:t>Delhi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0"/>
              </a:rPr>
              <a:t>MP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1"/>
              </a:rPr>
              <a:t>Himachal Pradesh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2"/>
              </a:rPr>
              <a:t>Telangana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3"/>
              </a:rPr>
              <a:t>Rajasthan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4"/>
              </a:rPr>
              <a:t>Kashmir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5"/>
              </a:rPr>
              <a:t>UP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6"/>
              </a:rPr>
              <a:t>Kerala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7"/>
              </a:rPr>
              <a:t>WB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8"/>
              </a:rPr>
              <a:t>Maharashtra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9"/>
              </a:rPr>
              <a:t>Goa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0"/>
              </a:rPr>
              <a:t>Bihar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1"/>
              </a:rPr>
              <a:t>Pondicherry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2"/>
              </a:rPr>
              <a:t>Jharkhand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3"/>
              </a:rPr>
              <a:t>AP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4"/>
              </a:rPr>
              <a:t>Gujarat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5"/>
              </a:rPr>
              <a:t>Bangalore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6"/>
              </a:rPr>
              <a:t>Chattisgarh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7"/>
              </a:rPr>
              <a:t>Chandigarh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8"/>
              </a:rPr>
              <a:t>Chennai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9"/>
              </a:rPr>
              <a:t>Odisha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0"/>
              </a:rPr>
              <a:t>Dehradun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1"/>
              </a:rPr>
              <a:t>Delhi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2"/>
              </a:rPr>
              <a:t>MP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3"/>
              </a:rPr>
              <a:t>Himachal Pradesh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4"/>
              </a:rPr>
              <a:t>Telangana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5"/>
              </a:rPr>
              <a:t>India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6"/>
              </a:rPr>
              <a:t>Rajasthan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7"/>
              </a:rPr>
              <a:t>Kashmir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8"/>
              </a:rPr>
              <a:t>UP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9"/>
              </a:rPr>
              <a:t>Kerala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0"/>
              </a:rPr>
              <a:t>WB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1"/>
              </a:rPr>
              <a:t>Maharashtra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2"/>
              </a:rPr>
              <a:t>Goa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3"/>
              </a:rPr>
              <a:t>Bihar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4"/>
              </a:rPr>
              <a:t>Pondicherry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5"/>
              </a:rPr>
              <a:t>Jharkhand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6"/>
              </a:rPr>
              <a:t>AP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7"/>
              </a:rPr>
              <a:t>Conversion to LLP in India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8"/>
              </a:rPr>
              <a:t>Conversion to Pvt Ltd in India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49"/>
              </a:rPr>
              <a:t>Concersion</a:t>
            </a:r>
            <a:r>
              <a:rPr lang="en-US" sz="800" dirty="0">
                <a:solidFill>
                  <a:srgbClr val="FFFFFF"/>
                </a:solidFill>
                <a:effectLst/>
                <a:hlinkClick r:id="rId49"/>
              </a:rPr>
              <a:t> LLP to Pvt Ltd India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0"/>
              </a:rPr>
              <a:t>Conversion Partnership to Pvt Ltd. India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1"/>
              </a:rPr>
              <a:t>conversion Pvt Ltd to LLP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0703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DC1-A5F2-8DFD-AA39-CF82F9AA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0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Challenges of Franchising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621-6ECD-5C82-0BBD-06440DF8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68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Finding the right franchisor and franchisee match that suits your goal and budget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Negotiating the terms and conditions of the franchise agreement,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Complying with the legal and regulatory requirements of the franchising sector, including, licenses, permits, registrations, and approvals from various authorities.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Maintaining the standards and expectations of the franchisor and the customers, while also adapting to the local market conditions and preferences.</a:t>
            </a:r>
          </a:p>
        </p:txBody>
      </p:sp>
      <p:pic>
        <p:nvPicPr>
          <p:cNvPr id="6" name="Picture 2">
            <a:hlinkClick r:id="rId2"/>
            <a:extLst>
              <a:ext uri="{FF2B5EF4-FFF2-40B4-BE49-F238E27FC236}">
                <a16:creationId xmlns:a16="http://schemas.microsoft.com/office/drawing/2014/main" id="{88C7198D-9423-D6CF-9819-DA0F915D0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468" y="335569"/>
            <a:ext cx="1510876" cy="56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anchise Agreements | BizBuySell">
            <a:hlinkClick r:id="rId4"/>
            <a:extLst>
              <a:ext uri="{FF2B5EF4-FFF2-40B4-BE49-F238E27FC236}">
                <a16:creationId xmlns:a16="http://schemas.microsoft.com/office/drawing/2014/main" id="{BD918D3C-6B9F-E2BD-FFBA-6F176D123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800" b="62667" l="28000" r="71467">
                        <a14:foregroundMark x1="30533" y1="47467" x2="30533" y2="47467"/>
                        <a14:foregroundMark x1="42267" y1="46133" x2="42267" y2="46133"/>
                        <a14:foregroundMark x1="44800" y1="47200" x2="44800" y2="47200"/>
                        <a14:foregroundMark x1="49867" y1="49067" x2="49867" y2="49067"/>
                        <a14:foregroundMark x1="55733" y1="48533" x2="55733" y2="48533"/>
                        <a14:foregroundMark x1="60267" y1="49067" x2="60267" y2="49067"/>
                        <a14:foregroundMark x1="63333" y1="49067" x2="63333" y2="49067"/>
                        <a14:foregroundMark x1="66667" y1="48533" x2="66667" y2="48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67" t="35483" r="28481" b="36045"/>
          <a:stretch/>
        </p:blipFill>
        <p:spPr bwMode="auto">
          <a:xfrm>
            <a:off x="10669952" y="785260"/>
            <a:ext cx="921026" cy="30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403C077-275E-523D-CBD0-165AC16837B3}"/>
              </a:ext>
            </a:extLst>
          </p:cNvPr>
          <p:cNvSpPr txBox="1"/>
          <p:nvPr/>
        </p:nvSpPr>
        <p:spPr>
          <a:xfrm>
            <a:off x="450574" y="6081067"/>
            <a:ext cx="115558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effectLst/>
                <a:hlinkClick r:id="rId7"/>
              </a:rPr>
              <a:t>Ranchi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8"/>
              </a:rPr>
              <a:t>Vijayawada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9"/>
              </a:rPr>
              <a:t>patent filing India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0"/>
              </a:rPr>
              <a:t>Udyam certificate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1"/>
              </a:rPr>
              <a:t>ISO certification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2"/>
              </a:rPr>
              <a:t>ESI registration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3"/>
              </a:rPr>
              <a:t>epfo</a:t>
            </a:r>
            <a:r>
              <a:rPr lang="en-US" sz="800" dirty="0">
                <a:solidFill>
                  <a:srgbClr val="FFFFFF"/>
                </a:solidFill>
                <a:effectLst/>
                <a:hlinkClick r:id="rId13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3"/>
              </a:rPr>
              <a:t>regn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4"/>
              </a:rPr>
              <a:t>gst</a:t>
            </a:r>
            <a:r>
              <a:rPr lang="en-US" sz="800" dirty="0">
                <a:solidFill>
                  <a:srgbClr val="FFFFFF"/>
                </a:solidFill>
                <a:effectLst/>
                <a:hlinkClick r:id="rId14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4"/>
              </a:rPr>
              <a:t>regn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5"/>
              </a:rPr>
              <a:t>trademark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5"/>
              </a:rPr>
              <a:t>regn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6"/>
              </a:rPr>
              <a:t>delhi</a:t>
            </a:r>
            <a:r>
              <a:rPr lang="en-US" sz="800" dirty="0">
                <a:solidFill>
                  <a:srgbClr val="FFFFFF"/>
                </a:solidFill>
                <a:effectLst/>
                <a:hlinkClick r:id="rId16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6"/>
              </a:rPr>
              <a:t>ncr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7"/>
              </a:rPr>
              <a:t>chandigarh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8"/>
              </a:rPr>
              <a:t>ahmedabad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9"/>
              </a:rPr>
              <a:t>bangalore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0"/>
              </a:rPr>
              <a:t>bilaspur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1"/>
              </a:rPr>
              <a:t>Chennai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2"/>
              </a:rPr>
              <a:t>Cuttack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3"/>
              </a:rPr>
              <a:t>Dehradun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4"/>
              </a:rPr>
              <a:t>Gwalior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5"/>
              </a:rPr>
              <a:t>hyderabad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6"/>
              </a:rPr>
              <a:t>Jaipur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7"/>
              </a:rPr>
              <a:t>JK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8"/>
              </a:rPr>
              <a:t>Kanpur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9"/>
              </a:rPr>
              <a:t>Kochi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0"/>
              </a:rPr>
              <a:t>Kolkata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1"/>
              </a:rPr>
              <a:t>Mumbai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2"/>
              </a:rPr>
              <a:t>Panaji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3"/>
              </a:rPr>
              <a:t>Patna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4"/>
              </a:rPr>
              <a:t>Puducherry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5"/>
              </a:rPr>
              <a:t>Ranchi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6"/>
              </a:rPr>
              <a:t>Vijayawada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7"/>
              </a:rPr>
              <a:t>Lucknow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8"/>
              </a:rPr>
              <a:t>Himachal Pradesh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9"/>
              </a:rPr>
              <a:t>Gurugram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40"/>
              </a:rPr>
              <a:t>pune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1"/>
              </a:rPr>
              <a:t>Noida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2"/>
              </a:rPr>
              <a:t>FSSAI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42"/>
              </a:rPr>
              <a:t>regn</a:t>
            </a:r>
            <a:r>
              <a:rPr lang="en-US" sz="800" dirty="0">
                <a:solidFill>
                  <a:srgbClr val="FFFFFF"/>
                </a:solidFill>
                <a:effectLst/>
                <a:hlinkClick r:id="rId42"/>
              </a:rPr>
              <a:t> in India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3"/>
              </a:rPr>
              <a:t>Bangalore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4"/>
              </a:rPr>
              <a:t>Bilaspur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5"/>
              </a:rPr>
              <a:t>Ahmedabad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6"/>
              </a:rPr>
              <a:t>Chandigarh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7"/>
              </a:rPr>
              <a:t>Chennai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8"/>
              </a:rPr>
              <a:t>Cuttack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9"/>
              </a:rPr>
              <a:t>Dehradun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0"/>
              </a:rPr>
              <a:t>Delhi NCR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1"/>
              </a:rPr>
              <a:t>Gwalior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2"/>
              </a:rPr>
              <a:t>Himachal Pradesh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3"/>
              </a:rPr>
              <a:t>Hyderabad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4"/>
              </a:rPr>
              <a:t>Jaipur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5"/>
              </a:rPr>
              <a:t>JK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6"/>
              </a:rPr>
              <a:t>Kanpur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7"/>
              </a:rPr>
              <a:t>Lucknow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8"/>
              </a:rPr>
              <a:t>Noida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59"/>
              </a:rPr>
              <a:t>kochi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60"/>
              </a:rPr>
              <a:t>Kolkata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8572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DC1-A5F2-8DFD-AA39-CF82F9AA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kern="0" dirty="0">
                <a:solidFill>
                  <a:srgbClr val="111111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4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teps Involved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621-6ECD-5C82-0BBD-06440DF8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83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kern="100" dirty="0">
                <a:solidFill>
                  <a:srgbClr val="11111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arket research to identify TG, growth opportunity, competitors etc.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your financial capacity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Shortlisting of the franchisors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kern="100" dirty="0">
                <a:solidFill>
                  <a:srgbClr val="11111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for evaluation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Draft and sign a franchise agreement specifying the rights and obligations of both parties, such as the territory, duration, royalty, marketing, termination, etc.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kern="100" dirty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Setting up your franchise, hiring, procurements, equipment, inventory, and supplies, obtaining licenses and permits, etc.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kern="100" dirty="0">
                <a:solidFill>
                  <a:srgbClr val="11111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Final Launch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1800" kern="1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hlinkClick r:id="rId2"/>
            <a:extLst>
              <a:ext uri="{FF2B5EF4-FFF2-40B4-BE49-F238E27FC236}">
                <a16:creationId xmlns:a16="http://schemas.microsoft.com/office/drawing/2014/main" id="{814C43B1-38D9-A778-2351-F98A0E6A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468" y="335569"/>
            <a:ext cx="1510876" cy="56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anchise Agreements | BizBuySell">
            <a:hlinkClick r:id="rId4"/>
            <a:extLst>
              <a:ext uri="{FF2B5EF4-FFF2-40B4-BE49-F238E27FC236}">
                <a16:creationId xmlns:a16="http://schemas.microsoft.com/office/drawing/2014/main" id="{7412C194-6937-B548-DA5D-24E2F1A92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800" b="62667" l="28000" r="71467">
                        <a14:foregroundMark x1="30533" y1="47467" x2="30533" y2="47467"/>
                        <a14:foregroundMark x1="42267" y1="46133" x2="42267" y2="46133"/>
                        <a14:foregroundMark x1="44800" y1="47200" x2="44800" y2="47200"/>
                        <a14:foregroundMark x1="49867" y1="49067" x2="49867" y2="49067"/>
                        <a14:foregroundMark x1="55733" y1="48533" x2="55733" y2="48533"/>
                        <a14:foregroundMark x1="60267" y1="49067" x2="60267" y2="49067"/>
                        <a14:foregroundMark x1="63333" y1="49067" x2="63333" y2="49067"/>
                        <a14:foregroundMark x1="66667" y1="48533" x2="66667" y2="48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67" t="35483" r="28481" b="36045"/>
          <a:stretch/>
        </p:blipFill>
        <p:spPr bwMode="auto">
          <a:xfrm>
            <a:off x="10669952" y="785260"/>
            <a:ext cx="921026" cy="30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F88832-EDC5-170E-C337-B0F9BDB1CCBE}"/>
              </a:ext>
            </a:extLst>
          </p:cNvPr>
          <p:cNvSpPr txBox="1"/>
          <p:nvPr/>
        </p:nvSpPr>
        <p:spPr>
          <a:xfrm>
            <a:off x="450574" y="6081067"/>
            <a:ext cx="115558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effectLst/>
                <a:hlinkClick r:id="rId7"/>
              </a:rPr>
              <a:t>Mumbai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8"/>
              </a:rPr>
              <a:t>Panaji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9"/>
              </a:rPr>
              <a:t>Patna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0"/>
              </a:rPr>
              <a:t>Puducherry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1"/>
              </a:rPr>
              <a:t>Ranchi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2"/>
              </a:rPr>
              <a:t>Vijayawada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3"/>
              </a:rPr>
              <a:t>Dpiit</a:t>
            </a:r>
            <a:r>
              <a:rPr lang="en-US" sz="800" dirty="0">
                <a:solidFill>
                  <a:srgbClr val="FFFFFF"/>
                </a:solidFill>
                <a:effectLst/>
                <a:hlinkClick r:id="rId13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3"/>
              </a:rPr>
              <a:t>regn</a:t>
            </a:r>
            <a:r>
              <a:rPr lang="en-US" sz="800" dirty="0">
                <a:solidFill>
                  <a:srgbClr val="FFFFFF"/>
                </a:solidFill>
                <a:effectLst/>
                <a:hlinkClick r:id="rId13"/>
              </a:rPr>
              <a:t> in India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4"/>
              </a:rPr>
              <a:t>ahmedabad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5"/>
              </a:rPr>
              <a:t>bangalore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6"/>
              </a:rPr>
              <a:t>bilaspur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7"/>
              </a:rPr>
              <a:t>chandigarh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8"/>
              </a:rPr>
              <a:t>Chennai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9"/>
              </a:rPr>
              <a:t>Cuttack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0"/>
              </a:rPr>
              <a:t>Dehradun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1"/>
              </a:rPr>
              <a:t>Delhi NCR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2"/>
              </a:rPr>
              <a:t>Gwalior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3"/>
              </a:rPr>
              <a:t>Himachal Pradesh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4"/>
              </a:rPr>
              <a:t>Hyderabad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5"/>
              </a:rPr>
              <a:t>Jaipur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6"/>
              </a:rPr>
              <a:t>JK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7"/>
              </a:rPr>
              <a:t>Kanpur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8"/>
              </a:rPr>
              <a:t>NOida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9"/>
              </a:rPr>
              <a:t>Lucknow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0"/>
              </a:rPr>
              <a:t>kochi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1"/>
              </a:rPr>
              <a:t>Kolkata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2"/>
              </a:rPr>
              <a:t>Mumbai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3"/>
              </a:rPr>
              <a:t>Pune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4"/>
              </a:rPr>
              <a:t>Panaji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5"/>
              </a:rPr>
              <a:t>Patna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6"/>
              </a:rPr>
              <a:t>Puducherry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7"/>
              </a:rPr>
              <a:t>Ranchi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8"/>
              </a:rPr>
              <a:t>vijayawada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9"/>
              </a:rPr>
              <a:t>Ludhiana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0"/>
              </a:rPr>
              <a:t>Copyright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40"/>
              </a:rPr>
              <a:t>regn</a:t>
            </a:r>
            <a:r>
              <a:rPr lang="en-US" sz="800" dirty="0">
                <a:solidFill>
                  <a:srgbClr val="FFFFFF"/>
                </a:solidFill>
                <a:effectLst/>
                <a:hlinkClick r:id="rId40"/>
              </a:rPr>
              <a:t> in India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41"/>
              </a:rPr>
              <a:t>ahmedabad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42"/>
              </a:rPr>
              <a:t>bangalore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43"/>
              </a:rPr>
              <a:t>bilaspur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44"/>
              </a:rPr>
              <a:t>chandigarh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5"/>
              </a:rPr>
              <a:t>Ludhiana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6"/>
              </a:rPr>
              <a:t>Chennai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7"/>
              </a:rPr>
              <a:t>Cuttack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8"/>
              </a:rPr>
              <a:t>Delhi NCR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9"/>
              </a:rPr>
              <a:t>Gwalior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0"/>
              </a:rPr>
              <a:t>Himachal Pradesh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1"/>
              </a:rPr>
              <a:t>Hyderabad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2"/>
              </a:rPr>
              <a:t>Jaipur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3"/>
              </a:rPr>
              <a:t>JK</a:t>
            </a:r>
            <a:r>
              <a:rPr lang="en-US" sz="800" dirty="0">
                <a:solidFill>
                  <a:srgbClr val="FFFFFF"/>
                </a:solidFill>
                <a:effectLst/>
              </a:rPr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4"/>
              </a:rPr>
              <a:t>conversion OPC to Pvt Ltd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5"/>
              </a:rPr>
              <a:t>Conversion Prop to OPC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6"/>
              </a:rPr>
              <a:t>Conversion Prop to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4294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DC1-A5F2-8DFD-AA39-CF82F9AA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2631247"/>
            <a:ext cx="10515600" cy="1325563"/>
          </a:xfrm>
        </p:spPr>
        <p:txBody>
          <a:bodyPr/>
          <a:lstStyle/>
          <a:p>
            <a:pPr algn="ctr"/>
            <a:r>
              <a:rPr lang="en-US" b="1" kern="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Thankyou</a:t>
            </a:r>
            <a:br>
              <a:rPr lang="en-US" b="1" kern="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</a:br>
            <a:r>
              <a:rPr lang="en-US" sz="2000" i="1" kern="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Read </a:t>
            </a:r>
            <a:r>
              <a:rPr lang="en-US" sz="2000" i="1" kern="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  <a:hlinkClick r:id="rId2"/>
              </a:rPr>
              <a:t>here</a:t>
            </a:r>
            <a:r>
              <a:rPr lang="en-US" sz="2000" i="1" kern="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to know more</a:t>
            </a:r>
            <a:endParaRPr lang="en-US" i="1" dirty="0"/>
          </a:p>
        </p:txBody>
      </p: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596ED366-0820-0891-28DB-381873F85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826" y="4190586"/>
            <a:ext cx="1882314" cy="63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5">
            <a:extLst>
              <a:ext uri="{FF2B5EF4-FFF2-40B4-BE49-F238E27FC236}">
                <a16:creationId xmlns:a16="http://schemas.microsoft.com/office/drawing/2014/main" id="{B4C9A65B-2B5B-A513-6A77-BAA83694D6E5}"/>
              </a:ext>
            </a:extLst>
          </p:cNvPr>
          <p:cNvGrpSpPr/>
          <p:nvPr/>
        </p:nvGrpSpPr>
        <p:grpSpPr>
          <a:xfrm>
            <a:off x="2176466" y="6076781"/>
            <a:ext cx="8258672" cy="400561"/>
            <a:chOff x="439106" y="4342265"/>
            <a:chExt cx="8258672" cy="7143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923A8C-E2D1-D16B-6062-7FFC15F3EE7A}"/>
                </a:ext>
              </a:extLst>
            </p:cNvPr>
            <p:cNvSpPr/>
            <p:nvPr/>
          </p:nvSpPr>
          <p:spPr>
            <a:xfrm>
              <a:off x="439106" y="4342265"/>
              <a:ext cx="171451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hlinkClick r:id="rId5"/>
                </a:rPr>
                <a:t>Accounting Services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846D40-3EF0-143C-806A-BC44F9E7F92D}"/>
                </a:ext>
              </a:extLst>
            </p:cNvPr>
            <p:cNvSpPr/>
            <p:nvPr/>
          </p:nvSpPr>
          <p:spPr>
            <a:xfrm>
              <a:off x="439106" y="4556579"/>
              <a:ext cx="171451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hlinkClick r:id="rId6"/>
                </a:rPr>
                <a:t>Digital  Signature Certificate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BF110B-C92C-E2BC-9E76-ECD33B28AB40}"/>
                </a:ext>
              </a:extLst>
            </p:cNvPr>
            <p:cNvSpPr/>
            <p:nvPr/>
          </p:nvSpPr>
          <p:spPr>
            <a:xfrm>
              <a:off x="5296890" y="4570647"/>
              <a:ext cx="171451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hlinkClick r:id="rId7"/>
                </a:rPr>
                <a:t>DPIIT Registration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1FCF97-DC03-D95B-B358-875BB3A2FCE6}"/>
                </a:ext>
              </a:extLst>
            </p:cNvPr>
            <p:cNvSpPr/>
            <p:nvPr/>
          </p:nvSpPr>
          <p:spPr>
            <a:xfrm>
              <a:off x="3653816" y="4556579"/>
              <a:ext cx="171451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hlinkClick r:id="rId8"/>
                </a:rPr>
                <a:t>Professional Tax Registration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297FB4-68ED-EAFF-DE1E-3090CBD7E5B0}"/>
                </a:ext>
              </a:extLst>
            </p:cNvPr>
            <p:cNvSpPr/>
            <p:nvPr/>
          </p:nvSpPr>
          <p:spPr>
            <a:xfrm>
              <a:off x="2010742" y="4556579"/>
              <a:ext cx="171451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hlinkClick r:id="rId9"/>
                </a:rPr>
                <a:t>GST Registration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FB194F-5299-4F8B-927D-91509D8DEFC6}"/>
                </a:ext>
              </a:extLst>
            </p:cNvPr>
            <p:cNvSpPr/>
            <p:nvPr/>
          </p:nvSpPr>
          <p:spPr>
            <a:xfrm>
              <a:off x="439106" y="4770893"/>
              <a:ext cx="171451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hlinkClick r:id="rId10"/>
                </a:rPr>
                <a:t>Trademark Registration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7B6E20-62A7-32F7-4734-83B4DDBE39CA}"/>
                </a:ext>
              </a:extLst>
            </p:cNvPr>
            <p:cNvSpPr/>
            <p:nvPr/>
          </p:nvSpPr>
          <p:spPr>
            <a:xfrm>
              <a:off x="6983266" y="4570647"/>
              <a:ext cx="171451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hlinkClick r:id="rId10"/>
                </a:rPr>
                <a:t>MSME Registration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4B3DF0-5C87-F1F5-B725-914C5B4CEE46}"/>
                </a:ext>
              </a:extLst>
            </p:cNvPr>
            <p:cNvSpPr/>
            <p:nvPr/>
          </p:nvSpPr>
          <p:spPr>
            <a:xfrm>
              <a:off x="5299086" y="4371499"/>
              <a:ext cx="171451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hlinkClick r:id="rId11"/>
                </a:rPr>
                <a:t>Private Limited Company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8003BB-3882-B05D-4282-480CF9046936}"/>
                </a:ext>
              </a:extLst>
            </p:cNvPr>
            <p:cNvSpPr/>
            <p:nvPr/>
          </p:nvSpPr>
          <p:spPr>
            <a:xfrm>
              <a:off x="2010742" y="4356333"/>
              <a:ext cx="171451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hlinkClick r:id="rId12"/>
                </a:rPr>
                <a:t>Sole Proprietorship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BAC3DD-4FC5-A730-F2E0-D8A608BCD564}"/>
                </a:ext>
              </a:extLst>
            </p:cNvPr>
            <p:cNvSpPr/>
            <p:nvPr/>
          </p:nvSpPr>
          <p:spPr>
            <a:xfrm>
              <a:off x="3653816" y="4357431"/>
              <a:ext cx="171451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hlinkClick r:id="rId13"/>
                </a:rPr>
                <a:t>Partnership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2F6951-2FC9-B5F6-3BF4-4C19A95820E6}"/>
                </a:ext>
              </a:extLst>
            </p:cNvPr>
            <p:cNvSpPr/>
            <p:nvPr/>
          </p:nvSpPr>
          <p:spPr>
            <a:xfrm>
              <a:off x="6971394" y="4371499"/>
              <a:ext cx="171451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hlinkClick r:id="rId14"/>
                </a:rPr>
                <a:t>Limited Liability Company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C5BFE7-0AA7-B35B-3006-81E31BA347A0}"/>
                </a:ext>
              </a:extLst>
            </p:cNvPr>
            <p:cNvSpPr/>
            <p:nvPr/>
          </p:nvSpPr>
          <p:spPr>
            <a:xfrm>
              <a:off x="3667884" y="4770893"/>
              <a:ext cx="171451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hlinkClick r:id="rId15"/>
                </a:rPr>
                <a:t>Copyright Registration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16A145-9FE7-6443-9224-86F4FF326947}"/>
                </a:ext>
              </a:extLst>
            </p:cNvPr>
            <p:cNvSpPr/>
            <p:nvPr/>
          </p:nvSpPr>
          <p:spPr>
            <a:xfrm>
              <a:off x="2010742" y="4770893"/>
              <a:ext cx="171451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hlinkClick r:id="rId16"/>
                </a:rPr>
                <a:t>Annual Compliances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16005B-AB52-9F76-88FB-C8BDCBC56F15}"/>
                </a:ext>
              </a:extLst>
            </p:cNvPr>
            <p:cNvSpPr/>
            <p:nvPr/>
          </p:nvSpPr>
          <p:spPr>
            <a:xfrm>
              <a:off x="6983266" y="4770893"/>
              <a:ext cx="171451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hlinkClick r:id="rId17"/>
                </a:rPr>
                <a:t>Agreements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440FBC-1A1E-4B25-2571-2A63F52D54CF}"/>
                </a:ext>
              </a:extLst>
            </p:cNvPr>
            <p:cNvSpPr/>
            <p:nvPr/>
          </p:nvSpPr>
          <p:spPr>
            <a:xfrm>
              <a:off x="5296890" y="4770893"/>
              <a:ext cx="1714512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hlinkClick r:id="rId18"/>
                </a:rPr>
                <a:t>Share Valuation Report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04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596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Roboto</vt:lpstr>
      <vt:lpstr>Office Theme</vt:lpstr>
      <vt:lpstr>Starting a Franchisee in India</vt:lpstr>
      <vt:lpstr>What is Franchisee</vt:lpstr>
      <vt:lpstr>Benefits of Franchising </vt:lpstr>
      <vt:lpstr>Challenges of Franchising </vt:lpstr>
      <vt:lpstr>Steps Involved</vt:lpstr>
      <vt:lpstr>Thankyou Read here to know 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Guide to FSSAI Registration</dc:title>
  <dc:creator>SAURABH</dc:creator>
  <cp:lastModifiedBy>SAURABH</cp:lastModifiedBy>
  <cp:revision>6</cp:revision>
  <dcterms:created xsi:type="dcterms:W3CDTF">2023-09-16T10:26:42Z</dcterms:created>
  <dcterms:modified xsi:type="dcterms:W3CDTF">2023-11-14T02:25:15Z</dcterms:modified>
</cp:coreProperties>
</file>