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70A6-A224-9C57-4F9D-9EE618F8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2512D-8B4E-880D-6C2B-FAC2EA25A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72E4-ED13-D6F5-02FE-FB9F1C0E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1470-15A8-FA76-FF7C-FE1CC35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7495-2854-CD88-B08A-5955F93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8199-5B69-2804-5879-6B9BAFB5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F20BC-1D36-4B6F-D3B6-0A3AAFED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68BF-F9E9-63DF-44BE-F930BD0B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F50BE-1E41-6574-9308-0646E04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58A2-1F83-1192-F89A-805F8C27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0068C-E740-8868-281C-71D3BC0F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19B2B-8EC7-CB38-75DD-DFA7BED9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3A61-F239-AAA3-20EE-0F1669F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FD20-A665-6E4B-30D9-1AF65E98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B323-3616-1A1F-FDFC-A8BFEC34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8DE-75CC-9651-2F91-945EF05A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F5A1-55BA-92A5-6BAA-9FF02BFA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2A4A-BB7E-43C5-B2EA-1A2C40B0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67D-EC0F-F10A-2CF7-46F19E2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E069-CDF5-4DCD-BE6F-3E5C450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2E39-EF13-9CA7-17C2-A26E6F75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C5EF-21E8-8BFC-A7BD-CC0449D3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716B-C3A9-04AE-8952-65412D38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22E2-FE47-2C2E-B0D1-402BDA9F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73DE-E6F1-65F8-B537-FB6E688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BA0A-C9D0-CC04-1003-A9BBBE4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AACB-BB1E-8EDA-C159-153B571B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9F7D-9809-4786-D8C4-EFB0CFC65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5A95-FBF5-4CCA-8FFF-78D72AD5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E25DE-327D-320C-1F50-39B5EDDA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F903-C152-661C-AC3F-F41FAE3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2FA2-DF99-7D22-8B2F-A1BC995D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292B-2F66-3597-6325-DAB70CA1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5825-EA3F-F999-771D-E213FE9D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133A-D46F-1A76-A4C1-9364777B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24F32-EE13-CF5E-C08C-84F8CDDE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AB261-8B6C-7812-863A-EFCB8C11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FB838-EC1F-BB7E-B146-1E9B3AA7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16A2-E85C-2830-E406-2C7C4E0C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89EE-0395-7E7A-70D8-B356B8ED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2975C-BBB7-E335-4C3D-552EFCE4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21B35-88BC-6C21-6CB9-7149325C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6FCC-D677-84F8-6844-51AC9C7D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EC26-CF0F-5DE9-B446-EE69193C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1E4F0-0C52-7FB3-DB74-2F98A7FF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5C42-68EF-3AAD-F847-959573D9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94BD-AAA8-DE64-6EF5-80C421BB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1E04-6D8C-5A21-CAD6-D06B01A0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F1DB-B504-637E-E3A5-71E8EABE2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7D95-C091-B74E-445C-A5963116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CABF-0FBF-F7FA-5F14-F4630B72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B6B67-9A94-EEF3-9BC9-AAC500B6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9F9D-32E1-F33D-CB87-5A4AAA1E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27E70-B025-65DF-A6D9-D689E3B9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75D3C-413C-09AF-F289-7B336F3C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A689-F5F5-80FA-4102-A21D415E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3E96-4255-F821-5990-970E6C4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732-2951-09CB-9F99-C725AE4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A866D-6440-8C38-E231-BFFB84D2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2A7A-E177-086C-DD96-6213D1C6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F620-98F3-3DEC-41D4-6F4A17CC4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B39-F17B-4DE2-B5FA-3E80DB117D3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5450-69D0-AA96-BCFF-ECD7EEBA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5FB5-BC9D-A99A-97F9-5A1042D9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7EA9-2913-4C4D-8640-4DA0014B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one-person-company-opc-registration-in-dehradun-uttarakhand-process-advantages-fees-requirements" TargetMode="External"/><Relationship Id="rId18" Type="http://schemas.openxmlformats.org/officeDocument/2006/relationships/hyperlink" Target="https://www.seedup.in/knowledge/one-person-company-opc-registration-in-india-process-advantages-fees-requirements" TargetMode="External"/><Relationship Id="rId26" Type="http://schemas.openxmlformats.org/officeDocument/2006/relationships/hyperlink" Target="https://www.seedup.in/knowledge/one-person-company-opc-registration-in-patna-bihar-process-advantages-fees-requirements" TargetMode="External"/><Relationship Id="rId39" Type="http://schemas.openxmlformats.org/officeDocument/2006/relationships/hyperlink" Target="https://www.seedup.in/knowledge/limited-liability-partnership-llp-registration-in-jaipur-rajasthan-advantages-process-fees" TargetMode="External"/><Relationship Id="rId21" Type="http://schemas.openxmlformats.org/officeDocument/2006/relationships/hyperlink" Target="https://www.seedup.in/knowledge/one-person-company-opc-registration-in-kanpur-uttar-pradesh-process-advantages-fees-requirements" TargetMode="External"/><Relationship Id="rId34" Type="http://schemas.openxmlformats.org/officeDocument/2006/relationships/hyperlink" Target="https://www.seedup.in/knowledge/limited-liability-partnership-llp-registration-in-delhi-ncr-advantages-process-fees" TargetMode="External"/><Relationship Id="rId42" Type="http://schemas.openxmlformats.org/officeDocument/2006/relationships/hyperlink" Target="https://www.seedup.in/knowledge/limited-liability-partnership-llp-registration-in-kochi-kerala-advantages-process-fees" TargetMode="External"/><Relationship Id="rId47" Type="http://schemas.openxmlformats.org/officeDocument/2006/relationships/hyperlink" Target="https://www.seedup.in/knowledge/limited-liability-partnership-llp-registration-in-puducherry-previously-pondicherry-advantages-process-fees" TargetMode="External"/><Relationship Id="rId50" Type="http://schemas.openxmlformats.org/officeDocument/2006/relationships/hyperlink" Target="https://www.seedup.in/knowledge/limited-liability-partnership-llp-registration-in-bangalore-karnataka-advantages-process-fees" TargetMode="External"/><Relationship Id="rId55" Type="http://schemas.openxmlformats.org/officeDocument/2006/relationships/image" Target="../media/image1.png"/><Relationship Id="rId7" Type="http://schemas.openxmlformats.org/officeDocument/2006/relationships/hyperlink" Target="https://www.seedup.in/knowledge/one-person-company-opc-registration-in-ahmedabad-gujarat-process-advantages-fees-requirements" TargetMode="External"/><Relationship Id="rId2" Type="http://schemas.openxmlformats.org/officeDocument/2006/relationships/hyperlink" Target="https://www.seedup.in/knowledge/conversion-of-proprietorship-to-partnership-firm-in-india" TargetMode="External"/><Relationship Id="rId16" Type="http://schemas.openxmlformats.org/officeDocument/2006/relationships/hyperlink" Target="https://www.seedup.in/knowledge/one-person-company-opc-registration-in-himachal-pradesh-process-advantages-fees-requirements" TargetMode="External"/><Relationship Id="rId29" Type="http://schemas.openxmlformats.org/officeDocument/2006/relationships/hyperlink" Target="https://www.seedup.in/knowledge/limited-liability-partnership-llp-registration-in-chennai-tamil-nadu-advantages-process-fees" TargetMode="External"/><Relationship Id="rId11" Type="http://schemas.openxmlformats.org/officeDocument/2006/relationships/hyperlink" Target="https://www.seedup.in/knowledge/one-person-company-opc-registration-in-chennai-tamil-nadu-process-advantages-fees-requirements" TargetMode="External"/><Relationship Id="rId24" Type="http://schemas.openxmlformats.org/officeDocument/2006/relationships/hyperlink" Target="https://www.seedup.in/knowledge/one-person-company-opc-registration-in-mumbai-maharashtra-process-advantages-fees-requirements" TargetMode="External"/><Relationship Id="rId32" Type="http://schemas.openxmlformats.org/officeDocument/2006/relationships/hyperlink" Target="https://www.seedup.in/knowledge/limited-liability-partnership-llp-registration-in-cuttack-odisha-advantages-process-fees" TargetMode="External"/><Relationship Id="rId37" Type="http://schemas.openxmlformats.org/officeDocument/2006/relationships/hyperlink" Target="https://www.seedup.in/knowledge/limited-liability-partnership-llp-registration-in-hyderabad-telangana-advantages-process-fees" TargetMode="External"/><Relationship Id="rId40" Type="http://schemas.openxmlformats.org/officeDocument/2006/relationships/hyperlink" Target="https://www.seedup.in/knowledge/limited-liability-partnership-llp-registration-in-jammu-and-kashmir-ut-ladakh-advantages-process-fees" TargetMode="External"/><Relationship Id="rId45" Type="http://schemas.openxmlformats.org/officeDocument/2006/relationships/hyperlink" Target="https://www.seedup.in/knowledge/limited-liability-partnership-llp-registration-in-panaji-goa-advantages-process-fees" TargetMode="External"/><Relationship Id="rId53" Type="http://schemas.openxmlformats.org/officeDocument/2006/relationships/hyperlink" Target="https://www.seedup.in/knowledge/public-limited-company-registration-in-bilaspur-chhattisgarh-advantages-process-fees" TargetMode="External"/><Relationship Id="rId5" Type="http://schemas.openxmlformats.org/officeDocument/2006/relationships/hyperlink" Target="https://www.seedup.in/knowledge/trademark-examination-report-india" TargetMode="External"/><Relationship Id="rId10" Type="http://schemas.openxmlformats.org/officeDocument/2006/relationships/hyperlink" Target="https://www.seedup.in/knowledge/one-person-company-opc-registration-in-chandigarh-punjab-process-advantages-fees-requirements" TargetMode="External"/><Relationship Id="rId19" Type="http://schemas.openxmlformats.org/officeDocument/2006/relationships/hyperlink" Target="https://www.seedup.in/knowledge/one-person-company-opc-registration-in-jaipur-rajasthan-process-advantages-fees-requirements" TargetMode="External"/><Relationship Id="rId31" Type="http://schemas.openxmlformats.org/officeDocument/2006/relationships/hyperlink" Target="https://www.seedup.in/knowledge/limited-liability-partnership-llp-registration-in-chandigarh-punjab-advantages-process-fees" TargetMode="External"/><Relationship Id="rId44" Type="http://schemas.openxmlformats.org/officeDocument/2006/relationships/hyperlink" Target="https://www.seedup.in/knowledge/limited-liability-partnership-llp-registration-in-mumbai-maharashtra-advantages-process-fees" TargetMode="External"/><Relationship Id="rId52" Type="http://schemas.openxmlformats.org/officeDocument/2006/relationships/hyperlink" Target="https://www.seedup.in/knowledge/public-limited-company-registration-in-bangalore-karnataka-advantages-process-fees" TargetMode="External"/><Relationship Id="rId4" Type="http://schemas.openxmlformats.org/officeDocument/2006/relationships/hyperlink" Target="https://www.seedup.in/knowledge/trademark-assignment-india" TargetMode="External"/><Relationship Id="rId9" Type="http://schemas.openxmlformats.org/officeDocument/2006/relationships/hyperlink" Target="https://www.seedup.in/knowledge/one-person-company-opc-registration-in-bilaspur-chattisgarh-process-advantages-fees-requirements" TargetMode="External"/><Relationship Id="rId14" Type="http://schemas.openxmlformats.org/officeDocument/2006/relationships/hyperlink" Target="https://www.seedup.in/knowledge/one-person-company-opc-registration-in-delhi-ncr-process-advantages-fees-requirements" TargetMode="External"/><Relationship Id="rId22" Type="http://schemas.openxmlformats.org/officeDocument/2006/relationships/hyperlink" Target="https://www.seedup.in/knowledge/one-person-company-opc-registration-in-kochi-kerala-process-advantages-fees-requirements" TargetMode="External"/><Relationship Id="rId27" Type="http://schemas.openxmlformats.org/officeDocument/2006/relationships/hyperlink" Target="https://www.seedup.in/knowledge/one-person-company-opc-registration-in-puducherry-previously-pondicherry-process-advantages-fees-requirements" TargetMode="External"/><Relationship Id="rId30" Type="http://schemas.openxmlformats.org/officeDocument/2006/relationships/hyperlink" Target="https://www.seedup.in/knowledge/limited-liability-partnership-llp-registration-in-bilaspur-chhattisgarh-advantages-process-fees" TargetMode="External"/><Relationship Id="rId35" Type="http://schemas.openxmlformats.org/officeDocument/2006/relationships/hyperlink" Target="https://www.seedup.in/knowledge/limited-liability-partnership-llp-registration-in-gwalior-madhya-pradesh-advantages-process-fees" TargetMode="External"/><Relationship Id="rId43" Type="http://schemas.openxmlformats.org/officeDocument/2006/relationships/hyperlink" Target="https://www.seedup.in/knowledge/limited-liability-partnership-llp-registration-in-kolkata-west-bengal-advantages-process-fees" TargetMode="External"/><Relationship Id="rId48" Type="http://schemas.openxmlformats.org/officeDocument/2006/relationships/hyperlink" Target="https://www.seedup.in/knowledge/limited-liability-partnership-llp-registration-in-ranchi-jharkhand-advantages-process-fees" TargetMode="External"/><Relationship Id="rId8" Type="http://schemas.openxmlformats.org/officeDocument/2006/relationships/hyperlink" Target="https://www.seedup.in/knowledge/one-person-company-opc-registration-in-bangalore-karnataka-process-advantages-fees-requirements" TargetMode="External"/><Relationship Id="rId51" Type="http://schemas.openxmlformats.org/officeDocument/2006/relationships/hyperlink" Target="https://www.seedup.in/knowledge/public-limited-company-registration-in-ahmedabad-gujarat-advantages-process-fees" TargetMode="External"/><Relationship Id="rId3" Type="http://schemas.openxmlformats.org/officeDocument/2006/relationships/hyperlink" Target="https://www.seedup.in/knowledge/trademark-opposition-in-india" TargetMode="External"/><Relationship Id="rId12" Type="http://schemas.openxmlformats.org/officeDocument/2006/relationships/hyperlink" Target="https://www.seedup.in/knowledge/one-person-company-opc-registration-in-cuttack-odisha-process-advantages-fees-requirements" TargetMode="External"/><Relationship Id="rId17" Type="http://schemas.openxmlformats.org/officeDocument/2006/relationships/hyperlink" Target="https://www.seedup.in/knowledge/one-person-company-opc-registration-in-hyderabad-telangana-process-advantages-fees-requirements" TargetMode="External"/><Relationship Id="rId25" Type="http://schemas.openxmlformats.org/officeDocument/2006/relationships/hyperlink" Target="https://www.seedup.in/knowledge/one-person-company-opc-registration-in-panaji-goa-process-advantages-fees-requirements" TargetMode="External"/><Relationship Id="rId33" Type="http://schemas.openxmlformats.org/officeDocument/2006/relationships/hyperlink" Target="https://www.seedup.in/knowledge/limited-liability-partnership-llp-registration-in-dehradun-uttarakhand-advantages-process-fees" TargetMode="External"/><Relationship Id="rId38" Type="http://schemas.openxmlformats.org/officeDocument/2006/relationships/hyperlink" Target="https://www.seedup.in/knowledge/limited-liability-partnership-llp-registration-in-india-advantages-process-fees" TargetMode="External"/><Relationship Id="rId46" Type="http://schemas.openxmlformats.org/officeDocument/2006/relationships/hyperlink" Target="https://www.seedup.in/knowledge/limited-liability-partnership-llp-registration-in-patna-bihar-advantages-process-fees" TargetMode="External"/><Relationship Id="rId20" Type="http://schemas.openxmlformats.org/officeDocument/2006/relationships/hyperlink" Target="https://www.seedup.in/knowledge/one-person-company-opc-registration-in-jammu-and-kashmir-or-ut-ladakh-process-advantages-fees-requirements" TargetMode="External"/><Relationship Id="rId41" Type="http://schemas.openxmlformats.org/officeDocument/2006/relationships/hyperlink" Target="https://www.seedup.in/knowledge/limited-liability-partnership-llp-registration-in-kanpur-uttar-pradesh-advantages-process-fees" TargetMode="External"/><Relationship Id="rId54" Type="http://schemas.openxmlformats.org/officeDocument/2006/relationships/hyperlink" Target="https://www.seedup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trademark-renewal-in-india" TargetMode="External"/><Relationship Id="rId15" Type="http://schemas.openxmlformats.org/officeDocument/2006/relationships/hyperlink" Target="https://www.seedup.in/knowledge/one-person-company-opc-registration-in-gwalior-madhya-pradesh-process-advantages-fees-requirements" TargetMode="External"/><Relationship Id="rId23" Type="http://schemas.openxmlformats.org/officeDocument/2006/relationships/hyperlink" Target="https://www.seedup.in/knowledge/one-person-company-opc-registration-in-kolkata-west-bengal-process-advantages-fees-requirements" TargetMode="External"/><Relationship Id="rId28" Type="http://schemas.openxmlformats.org/officeDocument/2006/relationships/hyperlink" Target="https://www.seedup.in/knowledge/limited-liability-partnership-llp-registration-in-ahmedabad-gujarat-advantages-process-fees" TargetMode="External"/><Relationship Id="rId36" Type="http://schemas.openxmlformats.org/officeDocument/2006/relationships/hyperlink" Target="https://www.seedup.in/knowledge/limited-liability-partnership-llp-registration-in-himachal-pradesh-advantages-process-fees" TargetMode="External"/><Relationship Id="rId49" Type="http://schemas.openxmlformats.org/officeDocument/2006/relationships/hyperlink" Target="https://www.seedup.in/knowledge/limited-liability-partnership-llp-registration-in-vijayawada-andhra-pradesh-advantages-process-fe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trademark-registration-in-ahmedabad-gujarat" TargetMode="External"/><Relationship Id="rId18" Type="http://schemas.openxmlformats.org/officeDocument/2006/relationships/hyperlink" Target="https://www.seedup.in/knowledge/trademark-registration-in-dehradun-uttarakhand" TargetMode="External"/><Relationship Id="rId26" Type="http://schemas.openxmlformats.org/officeDocument/2006/relationships/hyperlink" Target="https://www.seedup.in/knowledge/trademark-registration-in-mumbai-maharashtra" TargetMode="External"/><Relationship Id="rId39" Type="http://schemas.openxmlformats.org/officeDocument/2006/relationships/hyperlink" Target="https://www.seedup.in/knowledge/fssai-license-registration-certificate-in-bilaspur-chhattisgarh" TargetMode="External"/><Relationship Id="rId21" Type="http://schemas.openxmlformats.org/officeDocument/2006/relationships/hyperlink" Target="https://www.seedup.in/knowledge/trademark-registration-in-jaipur-rajasthan" TargetMode="External"/><Relationship Id="rId34" Type="http://schemas.openxmlformats.org/officeDocument/2006/relationships/hyperlink" Target="https://www.seedup.in/knowledge/trademark-registration-in-gurugram-gurgaon-haryana" TargetMode="External"/><Relationship Id="rId42" Type="http://schemas.openxmlformats.org/officeDocument/2006/relationships/hyperlink" Target="https://www.seedup.in/knowledge/fssai-license-registration-certificate-chennai-tamil-nadu" TargetMode="External"/><Relationship Id="rId47" Type="http://schemas.openxmlformats.org/officeDocument/2006/relationships/hyperlink" Target="https://www.seedup.in/knowledge/fssai-license-registration-certificate-in-himachal-pradesh" TargetMode="External"/><Relationship Id="rId50" Type="http://schemas.openxmlformats.org/officeDocument/2006/relationships/hyperlink" Target="https://www.seedup.in/knowledge/fssai-license-registration-certificate-in-jammu-kashmir-ut-ladakh" TargetMode="External"/><Relationship Id="rId55" Type="http://schemas.openxmlformats.org/officeDocument/2006/relationships/hyperlink" Target="https://www.seedup.in/knowledge/fssai-license-registration-certificate-in-kolkata-west-bengal" TargetMode="External"/><Relationship Id="rId7" Type="http://schemas.openxmlformats.org/officeDocument/2006/relationships/hyperlink" Target="https://www.seedup.in/knowledge/employee-state-insurance-esi-registration-in-india-applicability-fees-online-form" TargetMode="External"/><Relationship Id="rId2" Type="http://schemas.openxmlformats.org/officeDocument/2006/relationships/hyperlink" Target="https://www.seedup.in/knowledge/one-person-company-opc-registration-in-ranchi-jharkhand-process-advantages-fees-requirements" TargetMode="External"/><Relationship Id="rId16" Type="http://schemas.openxmlformats.org/officeDocument/2006/relationships/hyperlink" Target="https://www.seedup.in/knowledge/trademark-registration-in-chennai-tamil-nadu" TargetMode="External"/><Relationship Id="rId29" Type="http://schemas.openxmlformats.org/officeDocument/2006/relationships/hyperlink" Target="https://www.seedup.in/knowledge/trademark-registration-in-puducherry-pondicherry" TargetMode="External"/><Relationship Id="rId11" Type="http://schemas.openxmlformats.org/officeDocument/2006/relationships/hyperlink" Target="https://www.seedup.in/knowledge/online-trademark-registration-in-delhi-ncr" TargetMode="External"/><Relationship Id="rId24" Type="http://schemas.openxmlformats.org/officeDocument/2006/relationships/hyperlink" Target="https://www.seedup.in/knowledge/trademark-registration-in-kochi-kerala" TargetMode="External"/><Relationship Id="rId32" Type="http://schemas.openxmlformats.org/officeDocument/2006/relationships/hyperlink" Target="https://www.seedup.in/knowledge/trademark-registration-in-lucknow-uttar-pradesh" TargetMode="External"/><Relationship Id="rId37" Type="http://schemas.openxmlformats.org/officeDocument/2006/relationships/hyperlink" Target="https://www.seedup.in/knowledge/fssai-license-registration-certificate-in-india" TargetMode="External"/><Relationship Id="rId40" Type="http://schemas.openxmlformats.org/officeDocument/2006/relationships/hyperlink" Target="https://www.seedup.in/knowledge/fssai-license-registration-certificate-in-ahmedabad-gujarat" TargetMode="External"/><Relationship Id="rId45" Type="http://schemas.openxmlformats.org/officeDocument/2006/relationships/hyperlink" Target="https://www.seedup.in/knowledge/fssai-license-registration-certificate-in-delhi-ncr" TargetMode="External"/><Relationship Id="rId53" Type="http://schemas.openxmlformats.org/officeDocument/2006/relationships/hyperlink" Target="https://www.seedup.in/knowledge/fssai-license-registration-certificate-in-noida-uttar-pradesh" TargetMode="External"/><Relationship Id="rId5" Type="http://schemas.openxmlformats.org/officeDocument/2006/relationships/hyperlink" Target="https://www.seedup.in/knowledge/udyog-aadhaar-registration-udyam-certificate-in-india-process-benefits-online-status-update" TargetMode="External"/><Relationship Id="rId19" Type="http://schemas.openxmlformats.org/officeDocument/2006/relationships/hyperlink" Target="https://www.seedup.in/knowledge/trademark-registration-in-gwalior-madhya-pradesh" TargetMode="External"/><Relationship Id="rId4" Type="http://schemas.openxmlformats.org/officeDocument/2006/relationships/hyperlink" Target="https://www.seedup.in/knowledge/online-patent-filing-registration-in-india-procedure-advantages-fees" TargetMode="External"/><Relationship Id="rId9" Type="http://schemas.openxmlformats.org/officeDocument/2006/relationships/hyperlink" Target="https://www.seedup.in/knowledge/goods-and-service-tax-gst-registration-in-india-online-process-status-eligibility-limits-documents-fees-return-filing" TargetMode="External"/><Relationship Id="rId14" Type="http://schemas.openxmlformats.org/officeDocument/2006/relationships/hyperlink" Target="https://www.seedup.in/knowledge/trademark-registration-in-bangalore-karnataka" TargetMode="External"/><Relationship Id="rId22" Type="http://schemas.openxmlformats.org/officeDocument/2006/relationships/hyperlink" Target="https://www.seedup.in/knowledge/trademark-registration-in-jammu-kashmir-ut-ladakh" TargetMode="External"/><Relationship Id="rId27" Type="http://schemas.openxmlformats.org/officeDocument/2006/relationships/hyperlink" Target="https://www.seedup.in/knowledge/trademark-registration-in-panaji-goa" TargetMode="External"/><Relationship Id="rId30" Type="http://schemas.openxmlformats.org/officeDocument/2006/relationships/hyperlink" Target="https://www.seedup.in/knowledge/trademark-registration-in-ranchi-jharkhand" TargetMode="External"/><Relationship Id="rId35" Type="http://schemas.openxmlformats.org/officeDocument/2006/relationships/hyperlink" Target="https://www.seedup.in/knowledge/trademark-registration-in-pune-maharashtra" TargetMode="External"/><Relationship Id="rId43" Type="http://schemas.openxmlformats.org/officeDocument/2006/relationships/hyperlink" Target="https://www.seedup.in/knowledge/fssai-license-registration-certificate-in-cuttack-odisha" TargetMode="External"/><Relationship Id="rId48" Type="http://schemas.openxmlformats.org/officeDocument/2006/relationships/hyperlink" Target="https://www.seedup.in/knowledge/fssai-license-registration-certificate-in-hyderabad-telangana" TargetMode="External"/><Relationship Id="rId56" Type="http://schemas.openxmlformats.org/officeDocument/2006/relationships/hyperlink" Target="https://www.seedup.in/" TargetMode="External"/><Relationship Id="rId8" Type="http://schemas.openxmlformats.org/officeDocument/2006/relationships/hyperlink" Target="https://www.seedup.in/knowledge/epfo-registration-as-employer-in-india-applicability-online-form-process-fees-criteria-benefits" TargetMode="External"/><Relationship Id="rId51" Type="http://schemas.openxmlformats.org/officeDocument/2006/relationships/hyperlink" Target="https://www.seedup.in/knowledge/fssai-license-registration-certificate-in-kanpur-uttar-pradesh" TargetMode="External"/><Relationship Id="rId3" Type="http://schemas.openxmlformats.org/officeDocument/2006/relationships/hyperlink" Target="https://www.seedup.in/knowledge/one-person-company-opc-registration-in-vijayawada-andhra-pradesh-process-advantages-fees-requirements" TargetMode="External"/><Relationship Id="rId12" Type="http://schemas.openxmlformats.org/officeDocument/2006/relationships/hyperlink" Target="https://www.seedup.in/knowledge/trademark-registration-in-chandigarh-punjab" TargetMode="External"/><Relationship Id="rId17" Type="http://schemas.openxmlformats.org/officeDocument/2006/relationships/hyperlink" Target="https://www.seedup.in/knowledge/trademark-registration-in-cuttack-odisha" TargetMode="External"/><Relationship Id="rId25" Type="http://schemas.openxmlformats.org/officeDocument/2006/relationships/hyperlink" Target="https://www.seedup.in/knowledge/trademark-registration-in-kolkata-west-bengal" TargetMode="External"/><Relationship Id="rId33" Type="http://schemas.openxmlformats.org/officeDocument/2006/relationships/hyperlink" Target="https://www.seedup.in/knowledge/trademark-registration-in-himachal-pradesh" TargetMode="External"/><Relationship Id="rId38" Type="http://schemas.openxmlformats.org/officeDocument/2006/relationships/hyperlink" Target="https://www.seedup.in/knowledge/fssai-license-registration-certificate-bangalore-karnataka" TargetMode="External"/><Relationship Id="rId46" Type="http://schemas.openxmlformats.org/officeDocument/2006/relationships/hyperlink" Target="https://www.seedup.in/knowledge/fssai-license-registration-certificate-in-gwalior-madhya-pradesh" TargetMode="External"/><Relationship Id="rId20" Type="http://schemas.openxmlformats.org/officeDocument/2006/relationships/hyperlink" Target="https://www.seedup.in/knowledge/trademark-registration-in-hyderabad-telangana" TargetMode="External"/><Relationship Id="rId41" Type="http://schemas.openxmlformats.org/officeDocument/2006/relationships/hyperlink" Target="https://www.seedup.in/knowledge/fssai-license-registration-certificate-chandigarh-punjab" TargetMode="External"/><Relationship Id="rId54" Type="http://schemas.openxmlformats.org/officeDocument/2006/relationships/hyperlink" Target="https://www.seedup.in/knowledge/fssai-license-registration-certificate-in-kochi-ker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iso-certification-in-india-apply-cost-approval-bodies" TargetMode="External"/><Relationship Id="rId15" Type="http://schemas.openxmlformats.org/officeDocument/2006/relationships/hyperlink" Target="https://www.seedup.in/knowledge/trademark-registration-in-bilaspur-chhattisgarh" TargetMode="External"/><Relationship Id="rId23" Type="http://schemas.openxmlformats.org/officeDocument/2006/relationships/hyperlink" Target="https://www.seedup.in/knowledge/trademark-registration-in-kanpur-uttar-pradesh" TargetMode="External"/><Relationship Id="rId28" Type="http://schemas.openxmlformats.org/officeDocument/2006/relationships/hyperlink" Target="https://www.seedup.in/knowledge/trademark-registration-in-patna-bihar" TargetMode="External"/><Relationship Id="rId36" Type="http://schemas.openxmlformats.org/officeDocument/2006/relationships/hyperlink" Target="https://www.seedup.in/knowledge/trademark-registration-in-noida-uttar-pradesh" TargetMode="External"/><Relationship Id="rId49" Type="http://schemas.openxmlformats.org/officeDocument/2006/relationships/hyperlink" Target="https://www.seedup.in/knowledge/fssai-license-registration-certificate-in-jaipur-rajasthan" TargetMode="External"/><Relationship Id="rId57" Type="http://schemas.openxmlformats.org/officeDocument/2006/relationships/image" Target="../media/image1.png"/><Relationship Id="rId10" Type="http://schemas.openxmlformats.org/officeDocument/2006/relationships/hyperlink" Target="https://www.seedup.in/knowledge/online-trademark-registration-in-india" TargetMode="External"/><Relationship Id="rId31" Type="http://schemas.openxmlformats.org/officeDocument/2006/relationships/hyperlink" Target="https://www.seedup.in/knowledge/trademark-registration-in-vijayawada-andhra-pradesh" TargetMode="External"/><Relationship Id="rId44" Type="http://schemas.openxmlformats.org/officeDocument/2006/relationships/hyperlink" Target="https://www.seedup.in/knowledge/fssai-license-registration-certificate-in-dehradun-uttarakhand" TargetMode="External"/><Relationship Id="rId52" Type="http://schemas.openxmlformats.org/officeDocument/2006/relationships/hyperlink" Target="https://www.seedup.in/knowledge/fssai-license-registration-certificate-in-lucknow-uttar-pradesh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public-limited-company-registration-in-kochi-kerala-advantages-process-fees" TargetMode="External"/><Relationship Id="rId18" Type="http://schemas.openxmlformats.org/officeDocument/2006/relationships/hyperlink" Target="https://www.seedup.in/knowledge/public-limited-company-registration-in-puducherry-previously-pondicherry-advantages-process-fees" TargetMode="External"/><Relationship Id="rId26" Type="http://schemas.openxmlformats.org/officeDocument/2006/relationships/hyperlink" Target="https://www.seedup.in/knowledge/private-limited-company-registration-in-cuttack-odisha-advantages-process-fees" TargetMode="External"/><Relationship Id="rId39" Type="http://schemas.openxmlformats.org/officeDocument/2006/relationships/hyperlink" Target="https://www.seedup.in/knowledge/private-limited-company-registration-in-panaji-goa-advantages-process-fees" TargetMode="External"/><Relationship Id="rId21" Type="http://schemas.openxmlformats.org/officeDocument/2006/relationships/hyperlink" Target="https://www.seedup.in/knowledge/private-limited-company-registration-in-ahmedabad-gujarat-advantages-process-fees" TargetMode="External"/><Relationship Id="rId34" Type="http://schemas.openxmlformats.org/officeDocument/2006/relationships/hyperlink" Target="https://www.seedup.in/knowledge/private-limited-company-registration-in-jammu-kashmir-ut-ladakh-advantages-process-fees" TargetMode="External"/><Relationship Id="rId42" Type="http://schemas.openxmlformats.org/officeDocument/2006/relationships/hyperlink" Target="https://www.seedup.in/knowledge/private-limited-company-registration-in-ranchi-jharkhand-advantages-process-fees" TargetMode="External"/><Relationship Id="rId47" Type="http://schemas.openxmlformats.org/officeDocument/2006/relationships/hyperlink" Target="https://www.seedup.in/knowledge/conversion-of-partnership-firm-to-private-limited-company-in-india" TargetMode="External"/><Relationship Id="rId50" Type="http://schemas.openxmlformats.org/officeDocument/2006/relationships/image" Target="../media/image1.png"/><Relationship Id="rId7" Type="http://schemas.openxmlformats.org/officeDocument/2006/relationships/hyperlink" Target="https://www.seedup.in/knowledge/public-limited-company-registration-in-gwalior-madhya-pradesh-advantages-process-fees" TargetMode="External"/><Relationship Id="rId2" Type="http://schemas.openxmlformats.org/officeDocument/2006/relationships/hyperlink" Target="https://www.seedup.in/knowledge/public-limited-company-registration-in-chandigarh-punjab-advantages-process-fees" TargetMode="External"/><Relationship Id="rId16" Type="http://schemas.openxmlformats.org/officeDocument/2006/relationships/hyperlink" Target="https://www.seedup.in/knowledge/public-limited-company-registration-in-panaji-goa-advantages-process-fees" TargetMode="External"/><Relationship Id="rId29" Type="http://schemas.openxmlformats.org/officeDocument/2006/relationships/hyperlink" Target="https://www.seedup.in/knowledge/private-limited-company-registration-in-gwalior-madhya-pradesh-advantages-process-fees" TargetMode="External"/><Relationship Id="rId11" Type="http://schemas.openxmlformats.org/officeDocument/2006/relationships/hyperlink" Target="https://www.seedup.in/knowledge/public-limited-company-registration-in-jammu-and-kashmir-ut-ladakh-advantages-process-fees" TargetMode="External"/><Relationship Id="rId24" Type="http://schemas.openxmlformats.org/officeDocument/2006/relationships/hyperlink" Target="https://www.seedup.in/knowledge/private-limited-company-registration-in-chandigarh-punjab-advantages-process-fees" TargetMode="External"/><Relationship Id="rId32" Type="http://schemas.openxmlformats.org/officeDocument/2006/relationships/hyperlink" Target="https://www.seedup.in/knowledge/private-limited-company-registration-in-india-advantages-process-fees" TargetMode="External"/><Relationship Id="rId37" Type="http://schemas.openxmlformats.org/officeDocument/2006/relationships/hyperlink" Target="https://www.seedup.in/knowledge/private-limited-company-registration-in-kolkata-west-bengal-advantages-process-fees" TargetMode="External"/><Relationship Id="rId40" Type="http://schemas.openxmlformats.org/officeDocument/2006/relationships/hyperlink" Target="https://www.seedup.in/knowledge/private-limited-company-registration-in-patna-bihar-advantages-process-fees" TargetMode="External"/><Relationship Id="rId45" Type="http://schemas.openxmlformats.org/officeDocument/2006/relationships/hyperlink" Target="https://www.seedup.in/knowledge/conversion-of-sole-proprietorship-to-a-private-limited-company-in-india" TargetMode="External"/><Relationship Id="rId5" Type="http://schemas.openxmlformats.org/officeDocument/2006/relationships/hyperlink" Target="https://www.seedup.in/knowledge/public-limited-company-registration-in-dehradun-uttarakhand-advantages-process-fees" TargetMode="External"/><Relationship Id="rId15" Type="http://schemas.openxmlformats.org/officeDocument/2006/relationships/hyperlink" Target="https://www.seedup.in/knowledge/public-limited-company-registration-in-mumbai-maharashtra-advantages-process-fees" TargetMode="External"/><Relationship Id="rId23" Type="http://schemas.openxmlformats.org/officeDocument/2006/relationships/hyperlink" Target="https://www.seedup.in/knowledge/private-limited-company-registration-in-bilaspur-chhattisgarh-advantages-process-fees" TargetMode="External"/><Relationship Id="rId28" Type="http://schemas.openxmlformats.org/officeDocument/2006/relationships/hyperlink" Target="https://www.seedup.in/knowledge/private-limited-company-registration-in-delhi-ncr-advantages-process-fees" TargetMode="External"/><Relationship Id="rId36" Type="http://schemas.openxmlformats.org/officeDocument/2006/relationships/hyperlink" Target="https://www.seedup.in/knowledge/private-limited-company-registration-in-kochi-kerala-advantages-process-fees" TargetMode="External"/><Relationship Id="rId49" Type="http://schemas.openxmlformats.org/officeDocument/2006/relationships/hyperlink" Target="https://www.seedup.in/" TargetMode="External"/><Relationship Id="rId10" Type="http://schemas.openxmlformats.org/officeDocument/2006/relationships/hyperlink" Target="https://www.seedup.in/knowledge/public-limited-company-registration-in-jaipur-rajasthan-advantages-process-fees" TargetMode="External"/><Relationship Id="rId19" Type="http://schemas.openxmlformats.org/officeDocument/2006/relationships/hyperlink" Target="https://www.seedup.in/knowledge/public-limited-company-registration-in-ranchi-jharkhand-advantages-process-fees" TargetMode="External"/><Relationship Id="rId31" Type="http://schemas.openxmlformats.org/officeDocument/2006/relationships/hyperlink" Target="https://www.seedup.in/knowledge/private-limited-company-registration-in-hyderabad-telangana-advantages-process-fees" TargetMode="External"/><Relationship Id="rId44" Type="http://schemas.openxmlformats.org/officeDocument/2006/relationships/hyperlink" Target="https://www.seedup.in/knowledge/conversion-of-sole-proprietorship-to-limited-liability-partnership-llp-india" TargetMode="External"/><Relationship Id="rId4" Type="http://schemas.openxmlformats.org/officeDocument/2006/relationships/hyperlink" Target="https://www.seedup.in/knowledge/public-limited-company-registration-in-cuttack-odisha-advantages-process-fees" TargetMode="External"/><Relationship Id="rId9" Type="http://schemas.openxmlformats.org/officeDocument/2006/relationships/hyperlink" Target="https://www.seedup.in/knowledge/public-limited-company-registration-in-hyderabad-telangana-advantages-process-fees" TargetMode="External"/><Relationship Id="rId14" Type="http://schemas.openxmlformats.org/officeDocument/2006/relationships/hyperlink" Target="https://www.seedup.in/knowledge/public-limited-company-registration-in-kolkata-west-bengal-advantages-process-fees" TargetMode="External"/><Relationship Id="rId22" Type="http://schemas.openxmlformats.org/officeDocument/2006/relationships/hyperlink" Target="https://www.seedup.in/knowledge/private-limited-company-registration-in-bangalore-karnataka-advantages-process-fees" TargetMode="External"/><Relationship Id="rId27" Type="http://schemas.openxmlformats.org/officeDocument/2006/relationships/hyperlink" Target="https://www.seedup.in/knowledge/private-limited-company-registration-in-dehradun-uttarakhand-advantages-process-fees" TargetMode="External"/><Relationship Id="rId30" Type="http://schemas.openxmlformats.org/officeDocument/2006/relationships/hyperlink" Target="https://www.seedup.in/knowledge/private-limited-company-registration-in-himachal-pradesh-advantages-process-fees" TargetMode="External"/><Relationship Id="rId35" Type="http://schemas.openxmlformats.org/officeDocument/2006/relationships/hyperlink" Target="https://www.seedup.in/knowledge/private-limited-company-registration-in-kanpur-uttar-pradesh-advantages-process-fees" TargetMode="External"/><Relationship Id="rId43" Type="http://schemas.openxmlformats.org/officeDocument/2006/relationships/hyperlink" Target="https://www.seedup.in/knowledge/private-limited-company-registration-in-vijayawada-andhra-pradesh-advantages-process-fees" TargetMode="External"/><Relationship Id="rId48" Type="http://schemas.openxmlformats.org/officeDocument/2006/relationships/hyperlink" Target="https://www.seedup.in/knowledge/conversion-of-a-private-limited-company-to-limited-liability-partnership-llp-in-india" TargetMode="External"/><Relationship Id="rId8" Type="http://schemas.openxmlformats.org/officeDocument/2006/relationships/hyperlink" Target="https://www.seedup.in/knowledge/public-limited-company-registration-in-himachal-pradesh-advantages-process-fees" TargetMode="External"/><Relationship Id="rId3" Type="http://schemas.openxmlformats.org/officeDocument/2006/relationships/hyperlink" Target="https://www.seedup.in/knowledge/public-limited-company-registration-in-chennai-tamil-nadu-advantages-process-fees" TargetMode="External"/><Relationship Id="rId12" Type="http://schemas.openxmlformats.org/officeDocument/2006/relationships/hyperlink" Target="https://www.seedup.in/knowledge/public-limited-company-registration-in-kanpur-uttar-pradesh-advantages-process-fees" TargetMode="External"/><Relationship Id="rId17" Type="http://schemas.openxmlformats.org/officeDocument/2006/relationships/hyperlink" Target="https://www.seedup.in/knowledge/public-limited-company-registration-in-patna-bihar-advantages-process-fees" TargetMode="External"/><Relationship Id="rId25" Type="http://schemas.openxmlformats.org/officeDocument/2006/relationships/hyperlink" Target="https://www.seedup.in/knowledge/private-limited-company-registration-in-chennai-tamil-nadu-advantages-process-fees" TargetMode="External"/><Relationship Id="rId33" Type="http://schemas.openxmlformats.org/officeDocument/2006/relationships/hyperlink" Target="https://www.seedup.in/knowledge/private-limited-company-registration-in-jaipur-rajasthan-advantages-process-fees" TargetMode="External"/><Relationship Id="rId38" Type="http://schemas.openxmlformats.org/officeDocument/2006/relationships/hyperlink" Target="https://www.seedup.in/knowledge/private-limited-company-registration-in-mumbai-maharashtra-advantages-process-fees" TargetMode="External"/><Relationship Id="rId46" Type="http://schemas.openxmlformats.org/officeDocument/2006/relationships/hyperlink" Target="https://www.seedup.in/knowledge/conversion-of-limited-liability-partnership-llp-to-private-limited-company-in-india" TargetMode="External"/><Relationship Id="rId20" Type="http://schemas.openxmlformats.org/officeDocument/2006/relationships/hyperlink" Target="https://www.seedup.in/knowledge/public-limited-company-registration-in-vijayawada-andhra-pradesh-advantages-process-fees" TargetMode="External"/><Relationship Id="rId41" Type="http://schemas.openxmlformats.org/officeDocument/2006/relationships/hyperlink" Target="https://www.seedup.in/knowledge/private-limited-company-registration-in-puducherry-previously-pondicherry-advantages-process-fe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public-limited-company-registration-in-delhi-ncr-advantages-process-fees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conversion-of-a-partnership-firm-to-limited-liability-partnership-llp-in-jaipur-rajasthan" TargetMode="External"/><Relationship Id="rId18" Type="http://schemas.openxmlformats.org/officeDocument/2006/relationships/hyperlink" Target="https://www.seedup.in/knowledge/conversion-of-a-partnership-firm-to-limited-liability-partnership-llp-in-lucknow-uttar-pradesh" TargetMode="External"/><Relationship Id="rId26" Type="http://schemas.openxmlformats.org/officeDocument/2006/relationships/hyperlink" Target="https://www.seedup.in/knowledge/conversion-of-a-partnership-firm-to-limited-liability-partnership-llp-in-vijayawada-andhra-pradesh" TargetMode="External"/><Relationship Id="rId3" Type="http://schemas.openxmlformats.org/officeDocument/2006/relationships/hyperlink" Target="https://www.seedup.in/knowledge/conversion-of-a-partnership-firm-to-limited-liability-partnership-llp-in-bangalore-karnataka" TargetMode="External"/><Relationship Id="rId21" Type="http://schemas.openxmlformats.org/officeDocument/2006/relationships/hyperlink" Target="https://www.seedup.in/knowledge/conversion-of-a-partnership-firm-to-limited-liability-partnership-llp-in-panaji-goa" TargetMode="External"/><Relationship Id="rId34" Type="http://schemas.openxmlformats.org/officeDocument/2006/relationships/hyperlink" Target="https://www.seedup.in/knowledge/conversion-of-a-private-limited-company-to-a-public-limited-company-in-ranchi-jharkhand" TargetMode="External"/><Relationship Id="rId7" Type="http://schemas.openxmlformats.org/officeDocument/2006/relationships/hyperlink" Target="https://www.seedup.in/knowledge/conversion-of-a-partnership-firm-to-limited-liability-partnership-llp-in-cuttack-odisha" TargetMode="External"/><Relationship Id="rId12" Type="http://schemas.openxmlformats.org/officeDocument/2006/relationships/hyperlink" Target="https://www.seedup.in/knowledge/conversion-of-a-partnership-firm-to-limited-liability-partnership-llp-in-hyderabad-telangana" TargetMode="External"/><Relationship Id="rId17" Type="http://schemas.openxmlformats.org/officeDocument/2006/relationships/hyperlink" Target="https://www.seedup.in/knowledge/conversion-of-a-partnership-firm-to-limited-liability-partnership-llp-in-kolkata-west-bengal" TargetMode="External"/><Relationship Id="rId25" Type="http://schemas.openxmlformats.org/officeDocument/2006/relationships/hyperlink" Target="https://www.seedup.in/knowledge/conversion-of-a-partnership-firm-to-limited-liability-partnership-llp-in-ranchi-jharkhand" TargetMode="External"/><Relationship Id="rId33" Type="http://schemas.openxmlformats.org/officeDocument/2006/relationships/hyperlink" Target="https://www.seedup.in/knowledge/conversion-of-a-private-limited-company-to-a-public-limited-company-in-dehradun-uttarakhand" TargetMode="External"/><Relationship Id="rId2" Type="http://schemas.openxmlformats.org/officeDocument/2006/relationships/hyperlink" Target="https://www.seedup.in/knowledge/conversion-of-a-partnership-firm-to-limited-liability-partnership-llp-in-ahmedabad-gujarat" TargetMode="External"/><Relationship Id="rId16" Type="http://schemas.openxmlformats.org/officeDocument/2006/relationships/hyperlink" Target="https://www.seedup.in/knowledge/conversion-of-a-partnership-firm-to-limited-liability-partnership-llp-in-kochi-kerala" TargetMode="External"/><Relationship Id="rId20" Type="http://schemas.openxmlformats.org/officeDocument/2006/relationships/hyperlink" Target="https://www.seedup.in/knowledge/conversion-of-a-partnership-firm-to-limited-liability-partnership-llp-in-noida-uttar-pradesh" TargetMode="External"/><Relationship Id="rId29" Type="http://schemas.openxmlformats.org/officeDocument/2006/relationships/hyperlink" Target="https://www.seedup.in/knowledge/conversion-of-a-private-limited-company-to-a-public-limited-company-in-bilaspur-chhattisgar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conversion-of-a-partnership-firm-to-limited-liability-partnership-llp-in-chennai-tamil-nadu" TargetMode="External"/><Relationship Id="rId11" Type="http://schemas.openxmlformats.org/officeDocument/2006/relationships/hyperlink" Target="https://www.seedup.in/knowledge/conversion-of-a-partnership-firm-to-limited-liability-partnership-llp-in-himachal-pradesh" TargetMode="External"/><Relationship Id="rId24" Type="http://schemas.openxmlformats.org/officeDocument/2006/relationships/hyperlink" Target="https://www.seedup.in/knowledge/conversion-of-a-partnership-firm-to-limited-liability-partnership-llp-in-pune-maharashtra" TargetMode="External"/><Relationship Id="rId32" Type="http://schemas.openxmlformats.org/officeDocument/2006/relationships/hyperlink" Target="https://www.seedup.in/knowledge/conversion-of-a-private-limited-company-to-a-public-limited-company-in-cuttack-odisha" TargetMode="External"/><Relationship Id="rId5" Type="http://schemas.openxmlformats.org/officeDocument/2006/relationships/hyperlink" Target="https://www.seedup.in/knowledge/conversion-of-a-partnership-firm-to-limited-liability-partnership-llp-in-chandigarh-punjab" TargetMode="External"/><Relationship Id="rId15" Type="http://schemas.openxmlformats.org/officeDocument/2006/relationships/hyperlink" Target="https://www.seedup.in/knowledge/conversion-of-a-partnership-firm-to-limited-liability-partnership-llp-in-kanpur-uttar-pradesh" TargetMode="External"/><Relationship Id="rId23" Type="http://schemas.openxmlformats.org/officeDocument/2006/relationships/hyperlink" Target="https://www.seedup.in/knowledge/conversion-of-a-partnership-firm-to-limited-liability-partnership-llp-in-puducherry-pondicherry" TargetMode="External"/><Relationship Id="rId28" Type="http://schemas.openxmlformats.org/officeDocument/2006/relationships/hyperlink" Target="https://www.seedup.in/knowledge/conversion-of-a-private-limited-company-to-a-public-limited-company-in-bangalore-karnataka" TargetMode="External"/><Relationship Id="rId36" Type="http://schemas.openxmlformats.org/officeDocument/2006/relationships/image" Target="../media/image1.png"/><Relationship Id="rId10" Type="http://schemas.openxmlformats.org/officeDocument/2006/relationships/hyperlink" Target="https://www.seedup.in/knowledge/conversion-of-a-partnership-firm-to-limited-liability-partnership-llp-in-gwalior-madhya-pradesh" TargetMode="External"/><Relationship Id="rId19" Type="http://schemas.openxmlformats.org/officeDocument/2006/relationships/hyperlink" Target="https://www.seedup.in/knowledge/conversion-of-a-partnership-firm-to-limited-liability-partnership-llp-in-mumbai-maharashtra" TargetMode="External"/><Relationship Id="rId31" Type="http://schemas.openxmlformats.org/officeDocument/2006/relationships/hyperlink" Target="https://www.seedup.in/knowledge/conversion-of-a-private-limited-company-to-a-public-limited-company-in-chennai-tamil-nadu" TargetMode="External"/><Relationship Id="rId4" Type="http://schemas.openxmlformats.org/officeDocument/2006/relationships/hyperlink" Target="https://www.seedup.in/knowledge/conversion-of-a-partnership-firm-to-limited-liability-partnership-llp-in-bilaspur-chhattisgarh" TargetMode="External"/><Relationship Id="rId9" Type="http://schemas.openxmlformats.org/officeDocument/2006/relationships/hyperlink" Target="https://www.seedup.in/knowledge/conversion-of-a-partnership-firm-to-limited-liability-partnership-llp-in-delhi-ncr" TargetMode="External"/><Relationship Id="rId14" Type="http://schemas.openxmlformats.org/officeDocument/2006/relationships/hyperlink" Target="https://www.seedup.in/knowledge/conversion-of-a-partnership-firm-to-limited-liability-partnership-llp-in-jammu-kashmir-ut-ladakh" TargetMode="External"/><Relationship Id="rId22" Type="http://schemas.openxmlformats.org/officeDocument/2006/relationships/hyperlink" Target="https://www.seedup.in/knowledge/conversion-of-a-partnership-firm-to-limited-liability-partnership-llp-in-patna-bihar" TargetMode="External"/><Relationship Id="rId27" Type="http://schemas.openxmlformats.org/officeDocument/2006/relationships/hyperlink" Target="https://www.seedup.in/knowledge/conversion-of-a-partnership-to-limited-liability-partnership-llp-india" TargetMode="External"/><Relationship Id="rId30" Type="http://schemas.openxmlformats.org/officeDocument/2006/relationships/hyperlink" Target="https://www.seedup.in/knowledge/conversion-of-a-private-limited-company-to-a-public-limited-company-in-chandigarh-punjab" TargetMode="External"/><Relationship Id="rId35" Type="http://schemas.openxmlformats.org/officeDocument/2006/relationships/hyperlink" Target="https://www.seedup.in/" TargetMode="External"/><Relationship Id="rId8" Type="http://schemas.openxmlformats.org/officeDocument/2006/relationships/hyperlink" Target="https://www.seedup.in/knowledge/conversion-of-a-partnership-firm-to-limited-liability-partnership-llp-in-dehradun-uttarakhand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seedup.in/knowledge/dpiit-registration-certificate-for-recognition-of-startup-india-in-chandigarh-punjab" TargetMode="External"/><Relationship Id="rId18" Type="http://schemas.openxmlformats.org/officeDocument/2006/relationships/hyperlink" Target="https://www.seedup.in/knowledge/dpiit-registration-certificate-for-recognition-of-startup-india-in-gwalior-madhya-pradesh" TargetMode="External"/><Relationship Id="rId26" Type="http://schemas.openxmlformats.org/officeDocument/2006/relationships/hyperlink" Target="https://www.seedup.in/knowledge/dpiit-registration-certificate-for-recognition-of-startup-india-in-kochi-kerala" TargetMode="External"/><Relationship Id="rId39" Type="http://schemas.openxmlformats.org/officeDocument/2006/relationships/hyperlink" Target="https://www.seedup.in/knowledge/copyright-registration-services-in-bilaspur-chhattisgarh-advantages-limitations-process-timelines-fees" TargetMode="External"/><Relationship Id="rId21" Type="http://schemas.openxmlformats.org/officeDocument/2006/relationships/hyperlink" Target="https://www.seedup.in/knowledge/dpiit-registration-certificate-for-recognition-of-startup-india-in-jaipur-rajasthan" TargetMode="External"/><Relationship Id="rId34" Type="http://schemas.openxmlformats.org/officeDocument/2006/relationships/hyperlink" Target="https://www.seedup.in/knowledge/dpiit-registration-certificate-for-recognition-of-startup-india-in-vijayawada-andhra-pradesh" TargetMode="External"/><Relationship Id="rId42" Type="http://schemas.openxmlformats.org/officeDocument/2006/relationships/hyperlink" Target="https://www.seedup.in/knowledge/copyright-registration-services-in-chennai-tamil-nadu-advantages-limitations-process-timelines-fees" TargetMode="External"/><Relationship Id="rId47" Type="http://schemas.openxmlformats.org/officeDocument/2006/relationships/hyperlink" Target="https://www.seedup.in/knowledge/copyright-registration-services-in-hyderabad-telangana-advantages-limitations-process-timelines-fees" TargetMode="External"/><Relationship Id="rId50" Type="http://schemas.openxmlformats.org/officeDocument/2006/relationships/hyperlink" Target="https://www.seedup.in/knowledge/conversion-of-one-person-company-opc-to-private-limited-company-in-india" TargetMode="External"/><Relationship Id="rId7" Type="http://schemas.openxmlformats.org/officeDocument/2006/relationships/hyperlink" Target="https://www.seedup.in/knowledge/fssai-license-registration-certificate-in-ranchi-jharkhand" TargetMode="External"/><Relationship Id="rId2" Type="http://schemas.openxmlformats.org/officeDocument/2006/relationships/hyperlink" Target="https://www.seedup.in/knowledge/freelancer-agreement" TargetMode="External"/><Relationship Id="rId16" Type="http://schemas.openxmlformats.org/officeDocument/2006/relationships/hyperlink" Target="https://www.seedup.in/knowledge/dpiit-registration-certificate-for-recognition-of-startup-india-in-dehradun-uttarakhand" TargetMode="External"/><Relationship Id="rId29" Type="http://schemas.openxmlformats.org/officeDocument/2006/relationships/hyperlink" Target="https://www.seedup.in/knowledge/dpiit-registration-certificate-for-recognition-of-startup-india-in-pune-maharashtra" TargetMode="External"/><Relationship Id="rId11" Type="http://schemas.openxmlformats.org/officeDocument/2006/relationships/hyperlink" Target="https://www.seedup.in/knowledge/dpiit-registration-certificate-for-recognition-of-startup-india-in-bangalore-karnataka" TargetMode="External"/><Relationship Id="rId24" Type="http://schemas.openxmlformats.org/officeDocument/2006/relationships/hyperlink" Target="https://www.seedup.in/knowledge/dpiit-registration-certificate-for-recognition-of-startup-india-in-noida-uttar-pradesh" TargetMode="External"/><Relationship Id="rId32" Type="http://schemas.openxmlformats.org/officeDocument/2006/relationships/hyperlink" Target="https://www.seedup.in/knowledge/dpiit-registration-certificate-for-recognition-of-startup-india-in-puducherry-pondicherry" TargetMode="External"/><Relationship Id="rId37" Type="http://schemas.openxmlformats.org/officeDocument/2006/relationships/hyperlink" Target="https://www.seedup.in/knowledge/copyright-registration-services-in-ahmedabad-gujarat-advantages-limitations-process-timelines-fees" TargetMode="External"/><Relationship Id="rId40" Type="http://schemas.openxmlformats.org/officeDocument/2006/relationships/hyperlink" Target="https://www.seedup.in/knowledge/copyright-registration-services-in-chandigarh-punjab-advantages-limitations-process-timelines-fees" TargetMode="External"/><Relationship Id="rId45" Type="http://schemas.openxmlformats.org/officeDocument/2006/relationships/hyperlink" Target="https://www.seedup.in/knowledge/copyright-registration-services-in-gwalior-madhya-pradesh-advantages-limitations-process-timelines-fees" TargetMode="External"/><Relationship Id="rId53" Type="http://schemas.openxmlformats.org/officeDocument/2006/relationships/hyperlink" Target="https://www.seedup.in/" TargetMode="External"/><Relationship Id="rId5" Type="http://schemas.openxmlformats.org/officeDocument/2006/relationships/hyperlink" Target="https://www.seedup.in/knowledge/fssai-license-registration-certificate-in-patna-bihar" TargetMode="External"/><Relationship Id="rId10" Type="http://schemas.openxmlformats.org/officeDocument/2006/relationships/hyperlink" Target="https://www.seedup.in/knowledge/dpiit-registration-certificate-for-recognition-of-startup-india-in-ahmedabad-gujarat" TargetMode="External"/><Relationship Id="rId19" Type="http://schemas.openxmlformats.org/officeDocument/2006/relationships/hyperlink" Target="https://www.seedup.in/knowledge/dpiit-registration-certificate-for-recognition-of-startup-india-in-himachal-pradesh" TargetMode="External"/><Relationship Id="rId31" Type="http://schemas.openxmlformats.org/officeDocument/2006/relationships/hyperlink" Target="https://www.seedup.in/knowledge/dpiit-registration-certificate-for-recognition-of-startup-india-in-patna-bihar" TargetMode="External"/><Relationship Id="rId44" Type="http://schemas.openxmlformats.org/officeDocument/2006/relationships/hyperlink" Target="https://www.seedup.in/knowledge/copyright-registration-services-in-delhi-ncr-advantages-limitations-process-timelines-fees" TargetMode="External"/><Relationship Id="rId52" Type="http://schemas.openxmlformats.org/officeDocument/2006/relationships/hyperlink" Target="https://www.seedup.in/knowledge/conversion-of-proprietorship-to-partnership-firm-in-india" TargetMode="External"/><Relationship Id="rId4" Type="http://schemas.openxmlformats.org/officeDocument/2006/relationships/hyperlink" Target="https://www.seedup.in/knowledge/fssai-license-registration-certificate-in-panaji-goa" TargetMode="External"/><Relationship Id="rId9" Type="http://schemas.openxmlformats.org/officeDocument/2006/relationships/hyperlink" Target="https://www.seedup.in/knowledge/dpiit-registration-certificate-for-recognition-of-startups-india-from-dipp-benefits-time-criteria-download-process" TargetMode="External"/><Relationship Id="rId14" Type="http://schemas.openxmlformats.org/officeDocument/2006/relationships/hyperlink" Target="https://www.seedup.in/knowledge/dpiit-registration-certificate-for-recognition-of-startup-india-in-chennai-tamil-nadu" TargetMode="External"/><Relationship Id="rId22" Type="http://schemas.openxmlformats.org/officeDocument/2006/relationships/hyperlink" Target="https://www.seedup.in/knowledge/dpiit-registration-certificate-for-recognition-of-startup-india-in-jammu-kashmir-ut-ladakh" TargetMode="External"/><Relationship Id="rId27" Type="http://schemas.openxmlformats.org/officeDocument/2006/relationships/hyperlink" Target="https://www.seedup.in/knowledge/dpiit-registration-certificate-for-recognition-of-startup-india-in-kolkata-west-bengal" TargetMode="External"/><Relationship Id="rId30" Type="http://schemas.openxmlformats.org/officeDocument/2006/relationships/hyperlink" Target="https://www.seedup.in/knowledge/dpiit-registration-certificate-for-recognition-of-startup-india-in-panaji-goa" TargetMode="External"/><Relationship Id="rId35" Type="http://schemas.openxmlformats.org/officeDocument/2006/relationships/hyperlink" Target="https://www.seedup.in/knowledge/dpiit-registration-certificate-for-recognition-of-startup-india-in-ludhiana-punjab" TargetMode="External"/><Relationship Id="rId43" Type="http://schemas.openxmlformats.org/officeDocument/2006/relationships/hyperlink" Target="https://www.seedup.in/knowledge/copyright-registration-services-in-cuttack-odisha-advantages-limitations-process-timelines-fees" TargetMode="External"/><Relationship Id="rId48" Type="http://schemas.openxmlformats.org/officeDocument/2006/relationships/hyperlink" Target="https://www.seedup.in/knowledge/copyright-registration-services-in-jaipur-rajasthan-advantages-limitations-process-timelines-fees" TargetMode="External"/><Relationship Id="rId8" Type="http://schemas.openxmlformats.org/officeDocument/2006/relationships/hyperlink" Target="https://www.seedup.in/knowledge/fssai-license-registration-certificate-in-vijayawada-andhra-pradesh" TargetMode="External"/><Relationship Id="rId51" Type="http://schemas.openxmlformats.org/officeDocument/2006/relationships/hyperlink" Target="https://www.seedup.in/knowledge/conversion-of-proprietorship-to-one-person-company-opc-in-india" TargetMode="External"/><Relationship Id="rId3" Type="http://schemas.openxmlformats.org/officeDocument/2006/relationships/hyperlink" Target="https://www.seedup.in/knowledge/fssai-license-registration-certificate-in-mumbai-maharashtra" TargetMode="External"/><Relationship Id="rId12" Type="http://schemas.openxmlformats.org/officeDocument/2006/relationships/hyperlink" Target="https://www.seedup.in/knowledge/dpiit-registration-certificate-for-recognition-of-startup-india-in-bilaspur-chhattisgarh" TargetMode="External"/><Relationship Id="rId17" Type="http://schemas.openxmlformats.org/officeDocument/2006/relationships/hyperlink" Target="https://www.seedup.in/knowledge/dpiit-registration-certificate-for-recognition-of-startup-india-in-delhi-ncr" TargetMode="External"/><Relationship Id="rId25" Type="http://schemas.openxmlformats.org/officeDocument/2006/relationships/hyperlink" Target="https://www.seedup.in/knowledge/dpiit-registration-certificate-for-recognition-of-startup-india-in-lucknow-uttar-pradesh" TargetMode="External"/><Relationship Id="rId33" Type="http://schemas.openxmlformats.org/officeDocument/2006/relationships/hyperlink" Target="https://www.seedup.in/knowledge/dpiit-registration-certificate-for-recognition-of-startup-india-in-ranchi-jharkhand" TargetMode="External"/><Relationship Id="rId38" Type="http://schemas.openxmlformats.org/officeDocument/2006/relationships/hyperlink" Target="https://www.seedup.in/knowledge/copyright-registration-services-in-bangalore-karnataka-advantages-limitations-process-timelines-fees" TargetMode="External"/><Relationship Id="rId46" Type="http://schemas.openxmlformats.org/officeDocument/2006/relationships/hyperlink" Target="https://www.seedup.in/knowledge/copyright-registration-services-in-himachal-pradesh-advantages-limitations-process-timelines-fees" TargetMode="External"/><Relationship Id="rId20" Type="http://schemas.openxmlformats.org/officeDocument/2006/relationships/hyperlink" Target="https://www.seedup.in/knowledge/dpiit-registration-certificate-for-recognition-of-startup-india-in-hyderabad-telangana" TargetMode="External"/><Relationship Id="rId41" Type="http://schemas.openxmlformats.org/officeDocument/2006/relationships/hyperlink" Target="https://www.seedup.in/knowledge/copyright-registration-services-in-ludhiana-punjab-advantages-limitations-process-timelines-fees" TargetMode="Externa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edup.in/knowledge/fssai-license-registration-certificate-in-puducherry-pondicherry" TargetMode="External"/><Relationship Id="rId15" Type="http://schemas.openxmlformats.org/officeDocument/2006/relationships/hyperlink" Target="https://www.seedup.in/knowledge/dpiit-registration-certificate-for-recognition-of-startup-india-in-cuttack-odisha" TargetMode="External"/><Relationship Id="rId23" Type="http://schemas.openxmlformats.org/officeDocument/2006/relationships/hyperlink" Target="https://www.seedup.in/knowledge/dpiit-registration-certificate-for-recognition-of-startup-india-in-kanpur-uttar-pradesh" TargetMode="External"/><Relationship Id="rId28" Type="http://schemas.openxmlformats.org/officeDocument/2006/relationships/hyperlink" Target="https://www.seedup.in/knowledge/dpiit-registration-certificate-for-recognition-of-startup-india-in-mumbai-maharashtra" TargetMode="External"/><Relationship Id="rId36" Type="http://schemas.openxmlformats.org/officeDocument/2006/relationships/hyperlink" Target="https://www.seedup.in/knowledge/copyright-registration-services-in-india-consultants-advantages-limitations-process-timelines-fees" TargetMode="External"/><Relationship Id="rId49" Type="http://schemas.openxmlformats.org/officeDocument/2006/relationships/hyperlink" Target="https://www.seedup.in/knowledge/copyright-registration-services-in-jammu-kashmir-ut-ladakh-advantages-limitations-process-timelines-fe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45AE-E470-7046-48F8-F297C022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30" y="368298"/>
            <a:ext cx="9144000" cy="1157767"/>
          </a:xfrm>
        </p:spPr>
        <p:txBody>
          <a:bodyPr/>
          <a:lstStyle/>
          <a:p>
            <a:r>
              <a:rPr lang="en-US" b="1" dirty="0"/>
              <a:t>Freelancing Agreement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0E2D2-D5E4-9132-EFB4-FCE5D6F6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949" y="1526065"/>
            <a:ext cx="1135562" cy="345772"/>
          </a:xfrm>
          <a:prstGeom prst="rect">
            <a:avLst/>
          </a:prstGeom>
        </p:spPr>
      </p:pic>
      <p:pic>
        <p:nvPicPr>
          <p:cNvPr id="9" name="Picture 6" descr="Work From the Beach | Tips and Benefits | GoVisaFree">
            <a:extLst>
              <a:ext uri="{FF2B5EF4-FFF2-40B4-BE49-F238E27FC236}">
                <a16:creationId xmlns:a16="http://schemas.microsoft.com/office/drawing/2014/main" id="{A0260BEE-B257-38EA-2FAC-40AFF458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42" y="2455166"/>
            <a:ext cx="6778176" cy="31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7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1500"/>
              </a:spcAft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Breaking Free with Freelancing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5654"/>
            <a:ext cx="8613913" cy="40065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“Why fit in when you were born to stand out?” – Dr. Seuss.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effectLst/>
              </a:rPr>
              <a:t>Picture a lively dance floor with icons representing various freelance gigs: </a:t>
            </a:r>
          </a:p>
          <a:p>
            <a:r>
              <a:rPr lang="en-US" sz="2400" dirty="0">
                <a:effectLst/>
              </a:rPr>
              <a:t>writing, </a:t>
            </a:r>
          </a:p>
          <a:p>
            <a:r>
              <a:rPr lang="en-US" sz="2400" dirty="0">
                <a:effectLst/>
              </a:rPr>
              <a:t>design, </a:t>
            </a:r>
          </a:p>
          <a:p>
            <a:r>
              <a:rPr lang="en-US" sz="2400" dirty="0">
                <a:effectLst/>
              </a:rPr>
              <a:t>coding, and more.</a:t>
            </a:r>
          </a:p>
          <a:p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freelancing lets you paint your own career canvas.</a:t>
            </a:r>
            <a:endParaRPr lang="en-US" sz="2400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F16011-2368-9606-201A-6B082B6A41DD}"/>
              </a:ext>
            </a:extLst>
          </p:cNvPr>
          <p:cNvSpPr/>
          <p:nvPr/>
        </p:nvSpPr>
        <p:spPr>
          <a:xfrm>
            <a:off x="311980" y="5830957"/>
            <a:ext cx="1156803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FFFF"/>
                </a:solidFill>
                <a:effectLst/>
                <a:hlinkClick r:id="rId2"/>
              </a:rPr>
              <a:t>Partnership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"/>
              </a:rPr>
              <a:t>Trademark opposition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assignment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examination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renewal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7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 in 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chennai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cuttack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dehradun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Himachal 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OPC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jaipur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JK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1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Puducherry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llp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Tamil Nadu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Karnataka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Pvt Ltd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1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 in Gujrat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Karnataka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3"/>
              </a:rPr>
              <a:t>Chattisgarh</a:t>
            </a:r>
            <a:endParaRPr lang="en-US" sz="800" dirty="0"/>
          </a:p>
        </p:txBody>
      </p:sp>
      <p:pic>
        <p:nvPicPr>
          <p:cNvPr id="4" name="Picture 3">
            <a:hlinkClick r:id="rId54"/>
            <a:extLst>
              <a:ext uri="{FF2B5EF4-FFF2-40B4-BE49-F238E27FC236}">
                <a16:creationId xmlns:a16="http://schemas.microsoft.com/office/drawing/2014/main" id="{C5C8CC3C-0F4B-7186-FC14-26A3608349E8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0786019" y="360762"/>
            <a:ext cx="1135562" cy="3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Your Virtual Passport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3" y="1481068"/>
            <a:ext cx="7301948" cy="2348810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effectLst/>
              </a:rPr>
              <a:t>Freelancing transcends borders, connecting you to clients worldwide.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effectLst/>
              </a:rPr>
              <a:t>Celebrate the freedom to work from anywhere – cafés, beaches, or mountaintops.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4721C-9AA9-293C-89BF-F1F1519A7F8F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2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patent filing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Udyam certificate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ISO certification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ESI registration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8"/>
              </a:rPr>
              <a:t>epfo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8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gst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regn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trademark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regn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chandigarh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Gwalior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Gurugram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5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FSSAI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7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Bangalore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Bilaspur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Ahmedabad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Kanpur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Lucknow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3"/>
              </a:rPr>
              <a:t>Noida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4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5"/>
              </a:rPr>
              <a:t>Kolkata</a:t>
            </a:r>
            <a:endParaRPr lang="en-US" sz="800" dirty="0"/>
          </a:p>
        </p:txBody>
      </p:sp>
      <p:pic>
        <p:nvPicPr>
          <p:cNvPr id="4" name="Picture 3">
            <a:hlinkClick r:id="rId56"/>
            <a:extLst>
              <a:ext uri="{FF2B5EF4-FFF2-40B4-BE49-F238E27FC236}">
                <a16:creationId xmlns:a16="http://schemas.microsoft.com/office/drawing/2014/main" id="{7C6DF49A-5B59-71C6-8BBD-B6146CF92E56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786019" y="360762"/>
            <a:ext cx="1135562" cy="3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Art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626" y="1825625"/>
            <a:ext cx="7779026" cy="3727036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lang="en-US" sz="2400" b="1" i="1" u="sng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a business, you are not needed to get into the full hiring, payroll, employment details when you are hiring a Freelancer</a:t>
            </a:r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a freelancer, it gives the freedom to work as per their own terms with respect to kind of work they choose to do, money they demand and timelines they follow.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2A61B-5A11-0B60-9E77-C5C093BDE35E}"/>
              </a:ext>
            </a:extLst>
          </p:cNvPr>
          <p:cNvSpPr txBox="1"/>
          <p:nvPr/>
        </p:nvSpPr>
        <p:spPr>
          <a:xfrm>
            <a:off x="450574" y="6176963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2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"/>
              </a:rPr>
              <a:t>Tamil Nadu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Uttarakhand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Gujarat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3"/>
              </a:rPr>
              <a:t>Chattisgarh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Odisha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Delhi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MP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Telangana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Rajasthan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Kashmir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UP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Kerala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7"/>
              </a:rPr>
              <a:t>WB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8"/>
              </a:rPr>
              <a:t>Maharashtra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9"/>
              </a:rPr>
              <a:t>Goa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0"/>
              </a:rPr>
              <a:t>Bihar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Pondicherry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Jharkhand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AP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Conversion to LLP in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Conversion to Pvt Ltd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6"/>
              </a:rPr>
              <a:t>Concersion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 LLP to Pvt Ltd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Conversion Partnership to Pvt Ltd. India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conversion Pvt Ltd to LLP</a:t>
            </a:r>
            <a:endParaRPr lang="en-US" sz="800" dirty="0"/>
          </a:p>
        </p:txBody>
      </p:sp>
      <p:pic>
        <p:nvPicPr>
          <p:cNvPr id="4" name="Picture 3">
            <a:hlinkClick r:id="rId49"/>
            <a:extLst>
              <a:ext uri="{FF2B5EF4-FFF2-40B4-BE49-F238E27FC236}">
                <a16:creationId xmlns:a16="http://schemas.microsoft.com/office/drawing/2014/main" id="{FD105BC2-6EF1-4EAD-B34F-36A8F69F3511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786019" y="360762"/>
            <a:ext cx="1135562" cy="3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3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0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Various Fields of Freelancing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8621-6ECD-5C82-0BBD-06440DF8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3" y="1481068"/>
            <a:ext cx="7301948" cy="4351338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  <a:p>
            <a:r>
              <a:rPr lang="en-US" dirty="0">
                <a:effectLst/>
              </a:rPr>
              <a:t>Graphics</a:t>
            </a:r>
          </a:p>
          <a:p>
            <a:r>
              <a:rPr lang="en-US" dirty="0"/>
              <a:t>Web development</a:t>
            </a:r>
          </a:p>
          <a:p>
            <a:r>
              <a:rPr lang="en-US" dirty="0">
                <a:effectLst/>
              </a:rPr>
              <a:t>Programing</a:t>
            </a:r>
          </a:p>
          <a:p>
            <a:r>
              <a:rPr lang="en-US" dirty="0"/>
              <a:t>PR/Advertising</a:t>
            </a:r>
          </a:p>
          <a:p>
            <a:r>
              <a:rPr lang="en-US" dirty="0">
                <a:effectLst/>
              </a:rPr>
              <a:t>Photography/Music</a:t>
            </a:r>
          </a:p>
          <a:p>
            <a:r>
              <a:rPr lang="en-US" dirty="0"/>
              <a:t>Consulting</a:t>
            </a:r>
          </a:p>
          <a:p>
            <a:r>
              <a:rPr lang="en-US" dirty="0">
                <a:effectLst/>
              </a:rPr>
              <a:t>Language and many more…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4721C-9AA9-293C-89BF-F1F1519A7F8F}"/>
              </a:ext>
            </a:extLst>
          </p:cNvPr>
          <p:cNvSpPr txBox="1"/>
          <p:nvPr/>
        </p:nvSpPr>
        <p:spPr>
          <a:xfrm>
            <a:off x="450574" y="6081067"/>
            <a:ext cx="11555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effectLst/>
                <a:hlinkClick r:id="rId2"/>
              </a:rPr>
              <a:t>ahmedabad</a:t>
            </a:r>
            <a:r>
              <a:rPr lang="en-US" sz="800" dirty="0">
                <a:solidFill>
                  <a:srgbClr val="FFFFFF"/>
                </a:solidFill>
                <a:effectLst/>
                <a:hlinkClick r:id="rId2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"/>
              </a:rPr>
              <a:t>gujarat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"/>
              </a:rPr>
              <a:t>bangalore</a:t>
            </a:r>
            <a:r>
              <a:rPr lang="en-US" sz="800" dirty="0">
                <a:solidFill>
                  <a:srgbClr val="FFFFFF"/>
                </a:solidFill>
                <a:effectLst/>
                <a:hlinkClick r:id="rId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"/>
              </a:rPr>
              <a:t>karnataka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"/>
              </a:rPr>
              <a:t>bilaspur</a:t>
            </a:r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"/>
              </a:rPr>
              <a:t>chhattisgarh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"/>
              </a:rPr>
              <a:t>chandigarh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5"/>
              </a:rPr>
              <a:t>punjab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6"/>
              </a:rPr>
              <a:t>chennai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6"/>
              </a:rPr>
              <a:t>tamil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6"/>
              </a:rPr>
              <a:t>nadu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7"/>
              </a:rPr>
              <a:t>cuttack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7"/>
              </a:rPr>
              <a:t>odisha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8"/>
              </a:rPr>
              <a:t>dehradun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8"/>
              </a:rPr>
              <a:t>uttarakhand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delhi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ncr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gwalior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madhya</a:t>
            </a:r>
            <a:r>
              <a:rPr lang="en-US" sz="800" dirty="0">
                <a:solidFill>
                  <a:srgbClr val="FFFFFF"/>
                </a:solidFill>
                <a:effectLst/>
                <a:hlinkClick r:id="rId1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himachal</a:t>
            </a:r>
            <a:r>
              <a:rPr lang="en-US" sz="800" dirty="0">
                <a:solidFill>
                  <a:srgbClr val="FFFFFF"/>
                </a:solidFill>
                <a:effectLst/>
                <a:hlinkClick r:id="rId1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hyderabad</a:t>
            </a:r>
            <a:r>
              <a:rPr lang="en-US" sz="800" dirty="0">
                <a:solidFill>
                  <a:srgbClr val="FFFFFF"/>
                </a:solidFill>
                <a:effectLst/>
                <a:hlinkClick r:id="rId12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telangana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jaipur</a:t>
            </a:r>
            <a:r>
              <a:rPr lang="en-US" sz="800" dirty="0">
                <a:solidFill>
                  <a:srgbClr val="FFFFFF"/>
                </a:solidFill>
                <a:effectLst/>
                <a:hlinkClick r:id="rId1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rajasthan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jammu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kashmir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ut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4"/>
              </a:rPr>
              <a:t>ladakh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kanpur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uttar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5"/>
              </a:rPr>
              <a:t>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kochi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6"/>
              </a:rPr>
              <a:t>kerala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kolkata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 west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7"/>
              </a:rPr>
              <a:t>bengal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lucknow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uttar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8"/>
              </a:rPr>
              <a:t>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mumbai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9"/>
              </a:rPr>
              <a:t>maharashtra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noida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uttar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0"/>
              </a:rPr>
              <a:t>pradesh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1"/>
              </a:rPr>
              <a:t>panaji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 goa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2"/>
              </a:rPr>
              <a:t>patna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2"/>
              </a:rPr>
              <a:t>bihar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3"/>
              </a:rPr>
              <a:t>puducherry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3"/>
              </a:rPr>
              <a:t>pondicherry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4"/>
              </a:rPr>
              <a:t>pune</a:t>
            </a:r>
            <a:r>
              <a:rPr lang="en-US" sz="800" dirty="0">
                <a:solidFill>
                  <a:srgbClr val="FFFFFF"/>
                </a:solidFill>
                <a:effectLst/>
                <a:hlinkClick r:id="rId2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4"/>
              </a:rPr>
              <a:t>maharashtra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5"/>
              </a:rPr>
              <a:t>ranchi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5"/>
              </a:rPr>
              <a:t>jharkhand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vijayawada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andhra</a:t>
            </a:r>
            <a:r>
              <a:rPr lang="en-US" sz="800" dirty="0">
                <a:solidFill>
                  <a:srgbClr val="FFFFFF"/>
                </a:solidFill>
                <a:effectLst/>
                <a:hlinkClick r:id="rId26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conversion of a partnership to limited liability partnership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7"/>
              </a:rPr>
              <a:t>llp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7"/>
              </a:rPr>
              <a:t>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bangalore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8"/>
              </a:rPr>
              <a:t>karnataka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9"/>
              </a:rPr>
              <a:t>bilaspur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9"/>
              </a:rPr>
              <a:t>chhattisgarh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chandigarh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0"/>
              </a:rPr>
              <a:t>punjab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1"/>
              </a:rPr>
              <a:t>chennai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1"/>
              </a:rPr>
              <a:t>tamil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1"/>
              </a:rPr>
              <a:t>nadu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2"/>
              </a:rPr>
              <a:t>cuttack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2"/>
              </a:rPr>
              <a:t>odisha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3"/>
              </a:rPr>
              <a:t>dehradun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3"/>
              </a:rPr>
              <a:t>uttarakhand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4"/>
              </a:rPr>
              <a:t>ranchi</a:t>
            </a:r>
            <a:r>
              <a:rPr lang="en-US" sz="800" dirty="0">
                <a:solidFill>
                  <a:srgbClr val="FFFFFF"/>
                </a:solidFill>
                <a:effectLst/>
                <a:hlinkClick r:id="rId34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4"/>
              </a:rPr>
              <a:t>jharkhand</a:t>
            </a:r>
            <a:endParaRPr lang="en-US" sz="800" dirty="0"/>
          </a:p>
          <a:p>
            <a:r>
              <a:rPr lang="en-US" sz="800" dirty="0"/>
              <a:t> </a:t>
            </a:r>
          </a:p>
        </p:txBody>
      </p:sp>
      <p:pic>
        <p:nvPicPr>
          <p:cNvPr id="4" name="Picture 3">
            <a:hlinkClick r:id="rId35"/>
            <a:extLst>
              <a:ext uri="{FF2B5EF4-FFF2-40B4-BE49-F238E27FC236}">
                <a16:creationId xmlns:a16="http://schemas.microsoft.com/office/drawing/2014/main" id="{7C6DF49A-5B59-71C6-8BBD-B6146CF92E56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786019" y="360762"/>
            <a:ext cx="1135562" cy="3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DC1-A5F2-8DFD-AA39-CF82F9AA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2631247"/>
            <a:ext cx="10515600" cy="1325563"/>
          </a:xfrm>
        </p:spPr>
        <p:txBody>
          <a:bodyPr/>
          <a:lstStyle/>
          <a:p>
            <a:pPr algn="ctr"/>
            <a: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Thankyou</a:t>
            </a:r>
            <a:br>
              <a:rPr lang="en-US" b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</a:b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Click here to draft your </a:t>
            </a:r>
            <a:r>
              <a:rPr lang="en-US" sz="2000" i="1" kern="0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  <a:hlinkClick r:id="rId2"/>
              </a:rPr>
              <a:t>Freelancing Agreement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7AC3F3-3B56-E033-7454-BC37A1DE2446}"/>
              </a:ext>
            </a:extLst>
          </p:cNvPr>
          <p:cNvSpPr txBox="1"/>
          <p:nvPr/>
        </p:nvSpPr>
        <p:spPr>
          <a:xfrm>
            <a:off x="450574" y="6081067"/>
            <a:ext cx="11555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effectLst/>
                <a:hlinkClick r:id="rId3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6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7"/>
              </a:rPr>
              <a:t>Ranchi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8"/>
              </a:rPr>
              <a:t>Vijayawada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Dpiit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9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9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0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1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2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13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4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5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6"/>
              </a:rPr>
              <a:t>Dehradun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7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8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19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0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1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2"/>
              </a:rPr>
              <a:t>JK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3"/>
              </a:rPr>
              <a:t>Kanpur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4"/>
              </a:rPr>
              <a:t>NOida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5"/>
              </a:rPr>
              <a:t>Lucknow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26"/>
              </a:rPr>
              <a:t>kochi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7"/>
              </a:rPr>
              <a:t>Kolkata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8"/>
              </a:rPr>
              <a:t>Mumbai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29"/>
              </a:rPr>
              <a:t>Pune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0"/>
              </a:rPr>
              <a:t>Panaji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1"/>
              </a:rPr>
              <a:t>Patna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2"/>
              </a:rPr>
              <a:t>Puducherry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3"/>
              </a:rPr>
              <a:t>Ranchi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4"/>
              </a:rPr>
              <a:t>vijayawada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5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Copyright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6"/>
              </a:rPr>
              <a:t>regn</a:t>
            </a:r>
            <a:r>
              <a:rPr lang="en-US" sz="800" dirty="0">
                <a:solidFill>
                  <a:srgbClr val="FFFFFF"/>
                </a:solidFill>
                <a:effectLst/>
                <a:hlinkClick r:id="rId36"/>
              </a:rPr>
              <a:t> in India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7"/>
              </a:rPr>
              <a:t>ahmedabad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8"/>
              </a:rPr>
              <a:t>bangalore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39"/>
              </a:rPr>
              <a:t>bilaspur</a:t>
            </a:r>
            <a:r>
              <a:rPr lang="en-US" sz="800" dirty="0"/>
              <a:t> </a:t>
            </a:r>
            <a:r>
              <a:rPr lang="en-US" sz="800" dirty="0" err="1">
                <a:solidFill>
                  <a:srgbClr val="FFFFFF"/>
                </a:solidFill>
                <a:effectLst/>
                <a:hlinkClick r:id="rId40"/>
              </a:rPr>
              <a:t>chandigarh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1"/>
              </a:rPr>
              <a:t>Ludhiana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2"/>
              </a:rPr>
              <a:t>Chennai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3"/>
              </a:rPr>
              <a:t>Cuttack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4"/>
              </a:rPr>
              <a:t>Delhi NCR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5"/>
              </a:rPr>
              <a:t>Gwalior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6"/>
              </a:rPr>
              <a:t>Himachal Pradesh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7"/>
              </a:rPr>
              <a:t>Hyderabad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8"/>
              </a:rPr>
              <a:t>Jaipur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49"/>
              </a:rPr>
              <a:t>JK</a:t>
            </a:r>
            <a:r>
              <a:rPr lang="en-US" sz="800" dirty="0">
                <a:solidFill>
                  <a:srgbClr val="FFFFFF"/>
                </a:solidFill>
                <a:effectLst/>
              </a:rPr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0"/>
              </a:rPr>
              <a:t>conversion OPC to Pvt Ltd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1"/>
              </a:rPr>
              <a:t>Conversion Prop to OPC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FFFFFF"/>
                </a:solidFill>
                <a:effectLst/>
                <a:hlinkClick r:id="rId52"/>
              </a:rPr>
              <a:t>Conversion Prop to</a:t>
            </a:r>
            <a:endParaRPr lang="en-US" sz="800" dirty="0"/>
          </a:p>
        </p:txBody>
      </p:sp>
      <p:pic>
        <p:nvPicPr>
          <p:cNvPr id="3" name="Picture 2">
            <a:hlinkClick r:id="rId53"/>
            <a:extLst>
              <a:ext uri="{FF2B5EF4-FFF2-40B4-BE49-F238E27FC236}">
                <a16:creationId xmlns:a16="http://schemas.microsoft.com/office/drawing/2014/main" id="{985CEBD6-7BB9-FF4A-AFF2-B289E887EF1D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5422202" y="4349666"/>
            <a:ext cx="1135562" cy="3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543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Roboto</vt:lpstr>
      <vt:lpstr>Office Theme</vt:lpstr>
      <vt:lpstr>Freelancing Agreement</vt:lpstr>
      <vt:lpstr>Breaking Free with Freelancing</vt:lpstr>
      <vt:lpstr>Your Virtual Passport </vt:lpstr>
      <vt:lpstr>The Art of Independence</vt:lpstr>
      <vt:lpstr>Various Fields of Freelancing</vt:lpstr>
      <vt:lpstr>Thankyou Click here to draft your Freelancing Agreement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Certifications</dc:title>
  <dc:creator>SAURABH</dc:creator>
  <cp:lastModifiedBy>SAURABH</cp:lastModifiedBy>
  <cp:revision>5</cp:revision>
  <dcterms:created xsi:type="dcterms:W3CDTF">2023-10-31T06:13:58Z</dcterms:created>
  <dcterms:modified xsi:type="dcterms:W3CDTF">2023-12-17T06:25:27Z</dcterms:modified>
</cp:coreProperties>
</file>