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EEA3-C3F2-0BB7-27C6-9AC6E9F54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0C0AF-227D-17E5-E844-576A0ADD7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A083-A15C-F166-7F4B-AF48D105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116C9-A087-1206-FBE0-3A035D05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9EF3-9FFF-862F-2CCB-3215D96E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EEB5-0B00-16E6-4EA3-98A530F8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8F491-8F5B-5FF0-8DCB-33689290E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4FA3-602E-6DC6-F721-18D06B87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25605-C8C2-5C47-B48C-53308E06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796D-0D2C-685F-AAE7-2FC8A381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8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66573-8484-4978-986C-CC5F71BBF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E8BD4-9D7F-6119-5FD7-9ECC7BC53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0342-4726-9645-EC1A-5E70B1D8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D09AC-65E7-1154-DA1F-CDC53A82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69A9-35A8-7D9D-B9E3-6EF9A306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2446-7BCC-4BE0-D31B-F0F72CB0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BC86-9479-0BE3-4EFF-5443FC71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D271-350D-C2FF-A1BB-2B79B36A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534E-2239-1F8A-0E61-A7F115FE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1B4C-2D2C-B83A-1484-DE505E70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5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2626-1EA5-8C4D-9D04-AD47B8EE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83BC8-8D05-F3CE-DB67-21C1FAFE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62A6-1293-FBE0-FBF1-1B17C663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5A34-382A-C0E7-4CB6-5A2EEAA0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1E4F-9EA9-2DDC-94F7-40C32825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0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F2C1-02D2-0128-6533-21E8908E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366B-6632-BF08-ED20-6350E7F0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C30AE-7027-B76F-4233-43A498ED1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7A9AA-79DF-FD49-5AA4-23462CE8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56B0-C66D-6F3E-DA41-5ACA5EB4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B4AB1-B903-8256-8767-448E3608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FD7D-7AB4-A66A-8E38-6DBA0078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AA6C-3437-FE54-A7D9-CD1038C5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DC258-44DB-93AB-FA29-880066EBE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65A8E-2535-264B-DA06-899A833EE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EECDE-2F96-8F06-17CF-80E21DDF3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DE770-CB5B-F9FC-EBF1-1AABB5C8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1B2B9-B6BA-FAA9-EA7F-57789099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6CF42-90F1-2742-FF2E-FB630DA0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EF7A-2223-8230-3E0A-A52F3865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E1723-3A38-76FC-2C1F-BC5236D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04402-DFAF-C1D6-1293-0B6F6E16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F294-8BD9-2CF7-6B6C-DE6F5806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6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D6ECE-4106-83CA-A020-F7D73E15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67D15-6998-2DA6-1EA1-38566DC8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D3847-CE8E-6971-5B5F-91FE16C9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FE66-A613-C7E3-94A1-6343D938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0855-7923-8101-7072-F708F37F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0C3FD-01F3-DF0C-80EB-64FA3E73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9C593-6FA4-64D6-2D65-529C0984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8A7B7-F4A1-8EE6-FED2-3A3CF0A8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3F25-7168-1047-7873-87D28659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38A5-1B86-20FD-CD1A-130AC2AD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0991F-340A-0561-8F47-A739CF9E3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D6687-A3B0-8F86-DE28-8C8099E7B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57DEF-B339-7BC6-89EC-F75B8ED5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81D7F-7F46-081E-935A-600736DA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75A17-4C0A-6749-CD7E-44B7E1D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2765-08FD-E27B-27D7-1BAA88A3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F9A9D-8069-1874-4CDC-13E7AE1B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4D86-FDF8-D81C-7B1D-66B5BC8DD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3B85-ED65-49EC-963B-F8031E23C2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466EA-B437-5858-89FB-4E8D62F83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2D50-478E-5ABF-528B-E36B6E349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edup.i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eedup.in/pages/fssai-regist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seedup.in/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eedup.in/pages/fssai-regist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seedup.in/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eedup.in/pages/fssai-regist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seedup.in/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eedup.in/pages/fssai-regist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seedup.in/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edup.in/" TargetMode="External"/><Relationship Id="rId2" Type="http://schemas.openxmlformats.org/officeDocument/2006/relationships/hyperlink" Target="https://www.seedup.in/knowledge/Fssai-registration-for-petty-food-vendor-(pfv)-state-and-central-lic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45AE-E470-7046-48F8-F297C0226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83" y="306249"/>
            <a:ext cx="9144000" cy="2057466"/>
          </a:xfrm>
        </p:spPr>
        <p:txBody>
          <a:bodyPr/>
          <a:lstStyle/>
          <a:p>
            <a:r>
              <a:rPr lang="en-US" b="1" dirty="0"/>
              <a:t>Complete Guide to FSSAI Registration</a:t>
            </a:r>
          </a:p>
        </p:txBody>
      </p:sp>
      <p:pic>
        <p:nvPicPr>
          <p:cNvPr id="2052" name="Picture 4" descr="FSSAI Food License | FSSAI Registration | FilingBazaar®">
            <a:extLst>
              <a:ext uri="{FF2B5EF4-FFF2-40B4-BE49-F238E27FC236}">
                <a16:creationId xmlns:a16="http://schemas.microsoft.com/office/drawing/2014/main" id="{663B059E-48FF-F671-B54C-10DA22BF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136973"/>
            <a:ext cx="71437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hlinkClick r:id="rId3"/>
            <a:extLst>
              <a:ext uri="{FF2B5EF4-FFF2-40B4-BE49-F238E27FC236}">
                <a16:creationId xmlns:a16="http://schemas.microsoft.com/office/drawing/2014/main" id="{0BB5C320-C541-EE30-362C-7839221FF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843" y="2253764"/>
            <a:ext cx="1882314" cy="6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6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FSSAI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FSSAI stands for Food Safety and Standards Authority of India, which is responsible for regulating and supervising food safety in India.</a:t>
            </a:r>
            <a:endParaRPr lang="en-US" sz="32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074" name="Picture 2" descr="Food Safety and Standards Authority of India Logo, India, food, text png |  PNGEgg">
            <a:hlinkClick r:id="rId2"/>
            <a:extLst>
              <a:ext uri="{FF2B5EF4-FFF2-40B4-BE49-F238E27FC236}">
                <a16:creationId xmlns:a16="http://schemas.microsoft.com/office/drawing/2014/main" id="{3C84FCFA-F18B-909C-7AFA-FC481929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2" b="97701" l="862" r="100000">
                        <a14:foregroundMark x1="28736" y1="48659" x2="28736" y2="48659"/>
                        <a14:foregroundMark x1="48276" y1="57471" x2="48276" y2="57471"/>
                        <a14:foregroundMark x1="59195" y1="59004" x2="59195" y2="59004"/>
                        <a14:foregroundMark x1="85632" y1="61686" x2="85632" y2="61686"/>
                        <a14:foregroundMark x1="75287" y1="81609" x2="75287" y2="81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26" y="129207"/>
            <a:ext cx="1373807" cy="103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hlinkClick r:id="rId5"/>
            <a:extLst>
              <a:ext uri="{FF2B5EF4-FFF2-40B4-BE49-F238E27FC236}">
                <a16:creationId xmlns:a16="http://schemas.microsoft.com/office/drawing/2014/main" id="{8D6E7AF6-913E-631E-8A8F-FD430682D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887" y="853313"/>
            <a:ext cx="1882314" cy="6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99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Need of FSSAI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32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food business operator (FBO) in India must obtain an FSSAI license or registration to operate legally.</a:t>
            </a:r>
            <a:endParaRPr lang="en-US" sz="32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4400" dirty="0"/>
          </a:p>
        </p:txBody>
      </p:sp>
      <p:pic>
        <p:nvPicPr>
          <p:cNvPr id="4" name="Picture 2" descr="Food Safety and Standards Authority of India Logo, India, food, text png |  PNGEgg">
            <a:hlinkClick r:id="rId2"/>
            <a:extLst>
              <a:ext uri="{FF2B5EF4-FFF2-40B4-BE49-F238E27FC236}">
                <a16:creationId xmlns:a16="http://schemas.microsoft.com/office/drawing/2014/main" id="{A61E935C-87AD-4D33-76CC-814FE262D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2" b="97701" l="862" r="100000">
                        <a14:foregroundMark x1="28736" y1="48659" x2="28736" y2="48659"/>
                        <a14:foregroundMark x1="48276" y1="57471" x2="48276" y2="57471"/>
                        <a14:foregroundMark x1="59195" y1="59004" x2="59195" y2="59004"/>
                        <a14:foregroundMark x1="85632" y1="61686" x2="85632" y2="61686"/>
                        <a14:foregroundMark x1="75287" y1="81609" x2="75287" y2="81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26" y="129207"/>
            <a:ext cx="1373807" cy="103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5"/>
            <a:extLst>
              <a:ext uri="{FF2B5EF4-FFF2-40B4-BE49-F238E27FC236}">
                <a16:creationId xmlns:a16="http://schemas.microsoft.com/office/drawing/2014/main" id="{A46C1DD9-EE2D-F029-2DD8-9FD2D29D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887" y="853313"/>
            <a:ext cx="1882314" cy="6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3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05"/>
            <a:ext cx="10515600" cy="1325563"/>
          </a:xfrm>
        </p:spPr>
        <p:txBody>
          <a:bodyPr/>
          <a:lstStyle/>
          <a:p>
            <a:pPr algn="ctr"/>
            <a:r>
              <a:rPr lang="en-US" kern="0" dirty="0">
                <a:solidFill>
                  <a:srgbClr val="11111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ypes of FSSAI </a:t>
            </a:r>
            <a:r>
              <a:rPr lang="en-US" kern="0" dirty="0" err="1">
                <a:solidFill>
                  <a:srgbClr val="11111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400" kern="0" dirty="0" err="1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Depending on the turnover, there are three types of FSSAI licenses: Basic Registration, State License, and Central License.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Registration is required for businesses with an annual turnover of less than Rs. 12 lakhs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License is required for businesses with an annual turnover between Rs. 12 lakhs and Rs. 20 crores.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 License is required for businesses with an annual turnover above Rs. 20 crores.</a:t>
            </a:r>
            <a:endParaRPr lang="en-US" sz="18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Picture 2" descr="Food Safety and Standards Authority of India Logo, India, food, text png |  PNGEgg">
            <a:hlinkClick r:id="rId2"/>
            <a:extLst>
              <a:ext uri="{FF2B5EF4-FFF2-40B4-BE49-F238E27FC236}">
                <a16:creationId xmlns:a16="http://schemas.microsoft.com/office/drawing/2014/main" id="{57B83FA2-E1D7-F734-990F-D0E7955DD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2" b="97701" l="862" r="100000">
                        <a14:foregroundMark x1="28736" y1="48659" x2="28736" y2="48659"/>
                        <a14:foregroundMark x1="48276" y1="57471" x2="48276" y2="57471"/>
                        <a14:foregroundMark x1="59195" y1="59004" x2="59195" y2="59004"/>
                        <a14:foregroundMark x1="85632" y1="61686" x2="85632" y2="61686"/>
                        <a14:foregroundMark x1="75287" y1="81609" x2="75287" y2="81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26" y="129207"/>
            <a:ext cx="1373807" cy="103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5"/>
            <a:extLst>
              <a:ext uri="{FF2B5EF4-FFF2-40B4-BE49-F238E27FC236}">
                <a16:creationId xmlns:a16="http://schemas.microsoft.com/office/drawing/2014/main" id="{01B439E5-4D2A-5285-0EB8-984D7B22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887" y="853313"/>
            <a:ext cx="1882314" cy="6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7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 and Documents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FSSAI registration process can be completed online or offline by submitting Form A or Form B to the Food and Safety Department.</a:t>
            </a:r>
            <a:endParaRPr lang="en-US" sz="20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documents required for FSSAI registration include address proof, passport size photos, business details, and FSSAI declaration form.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 registered, the FBO must comply with all the rules and regulations set forth by the FSSAI to ensure food safety.</a:t>
            </a:r>
            <a:endParaRPr lang="en-US" sz="20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 descr="Food Safety and Standards Authority of India Logo, India, food, text png |  PNGEgg">
            <a:hlinkClick r:id="rId2"/>
            <a:extLst>
              <a:ext uri="{FF2B5EF4-FFF2-40B4-BE49-F238E27FC236}">
                <a16:creationId xmlns:a16="http://schemas.microsoft.com/office/drawing/2014/main" id="{154BB90F-12F2-437E-FB6F-61CEABC3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2" b="97701" l="862" r="100000">
                        <a14:foregroundMark x1="28736" y1="48659" x2="28736" y2="48659"/>
                        <a14:foregroundMark x1="48276" y1="57471" x2="48276" y2="57471"/>
                        <a14:foregroundMark x1="59195" y1="59004" x2="59195" y2="59004"/>
                        <a14:foregroundMark x1="85632" y1="61686" x2="85632" y2="61686"/>
                        <a14:foregroundMark x1="75287" y1="81609" x2="75287" y2="81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26" y="129207"/>
            <a:ext cx="1373807" cy="103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5"/>
            <a:extLst>
              <a:ext uri="{FF2B5EF4-FFF2-40B4-BE49-F238E27FC236}">
                <a16:creationId xmlns:a16="http://schemas.microsoft.com/office/drawing/2014/main" id="{E1C622D2-8260-3C02-69B7-85E50015C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887" y="853313"/>
            <a:ext cx="1882314" cy="6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4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2631247"/>
            <a:ext cx="10515600" cy="1325563"/>
          </a:xfrm>
        </p:spPr>
        <p:txBody>
          <a:bodyPr/>
          <a:lstStyle/>
          <a:p>
            <a:pPr algn="ctr"/>
            <a:r>
              <a:rPr lang="en-US" b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Thankyou</a:t>
            </a:r>
            <a:br>
              <a:rPr lang="en-US" b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</a:br>
            <a:r>
              <a:rPr lang="en-US" sz="2000" i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Read </a:t>
            </a:r>
            <a:r>
              <a:rPr lang="en-US" sz="2000" i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  <a:hlinkClick r:id="rId2"/>
              </a:rPr>
              <a:t>here</a:t>
            </a:r>
            <a:r>
              <a:rPr lang="en-US" sz="2000" i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to know more</a:t>
            </a:r>
            <a:endParaRPr lang="en-US" i="1" dirty="0"/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596ED366-0820-0891-28DB-381873F8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26" y="4190586"/>
            <a:ext cx="1882314" cy="6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4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Complete Guide to FSSAI Registration</vt:lpstr>
      <vt:lpstr>What is FSSAI</vt:lpstr>
      <vt:lpstr>Need of FSSAI</vt:lpstr>
      <vt:lpstr>Types of FSSAI Licences</vt:lpstr>
      <vt:lpstr>Registration and Documents</vt:lpstr>
      <vt:lpstr>Thankyou Read here to know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Guide to FSSAI Registration</dc:title>
  <dc:creator>SAURABH</dc:creator>
  <cp:lastModifiedBy>SAURABH</cp:lastModifiedBy>
  <cp:revision>1</cp:revision>
  <dcterms:created xsi:type="dcterms:W3CDTF">2023-09-16T10:26:42Z</dcterms:created>
  <dcterms:modified xsi:type="dcterms:W3CDTF">2023-09-16T10:59:28Z</dcterms:modified>
</cp:coreProperties>
</file>