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udiowide"/>
      <p:regular r:id="rId28"/>
    </p:embeddedFont>
    <p:embeddedFont>
      <p:font typeface="Unna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Red Hat Text"/>
      <p:regular r:id="rId34"/>
      <p:bold r:id="rId35"/>
      <p:italic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6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udiowid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nn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nna-italic.fntdata"/><Relationship Id="rId30" Type="http://schemas.openxmlformats.org/officeDocument/2006/relationships/font" Target="fonts/Unna-bold.fntdata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Unna-boldItalic.fntdata"/><Relationship Id="rId13" Type="http://schemas.openxmlformats.org/officeDocument/2006/relationships/slide" Target="slides/slide9.xml"/><Relationship Id="rId35" Type="http://schemas.openxmlformats.org/officeDocument/2006/relationships/font" Target="fonts/RedHatText-bold.fntdata"/><Relationship Id="rId12" Type="http://schemas.openxmlformats.org/officeDocument/2006/relationships/slide" Target="slides/slide8.xml"/><Relationship Id="rId34" Type="http://schemas.openxmlformats.org/officeDocument/2006/relationships/font" Target="fonts/RedHatText-regular.fntdata"/><Relationship Id="rId15" Type="http://schemas.openxmlformats.org/officeDocument/2006/relationships/slide" Target="slides/slide11.xml"/><Relationship Id="rId37" Type="http://schemas.openxmlformats.org/officeDocument/2006/relationships/font" Target="fonts/RedHatText-boldItalic.fntdata"/><Relationship Id="rId14" Type="http://schemas.openxmlformats.org/officeDocument/2006/relationships/slide" Target="slides/slide10.xml"/><Relationship Id="rId36" Type="http://schemas.openxmlformats.org/officeDocument/2006/relationships/font" Target="fonts/RedHatText-italic.fntdata"/><Relationship Id="rId17" Type="http://schemas.openxmlformats.org/officeDocument/2006/relationships/slide" Target="slides/slide13.xml"/><Relationship Id="rId39" Type="http://schemas.openxmlformats.org/officeDocument/2006/relationships/font" Target="fonts/PTSans-bold.fntdata"/><Relationship Id="rId16" Type="http://schemas.openxmlformats.org/officeDocument/2006/relationships/slide" Target="slides/slide12.xml"/><Relationship Id="rId38" Type="http://schemas.openxmlformats.org/officeDocument/2006/relationships/font" Target="fonts/PT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8c020415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8c020415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c1d7aa1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c1d7aa1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64fa2ed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64fa2ed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c4e0e1cc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c4e0e1cc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c4c1d7aa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c4c1d7aa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4c1d7aa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c4c1d7aa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c1d7aa1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c1d7aa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c64fa2ed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c64fa2ed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c64fa2ed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c64fa2ed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64fa2ed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64fa2ed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c64fa2ed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c64fa2ed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a4f1edb1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a4f1edb1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c64fa2ed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c64fa2ed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64fa2ed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64fa2ed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a6bd8e7e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a6bd8e7e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c453d2359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c453d2359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c453d23596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c453d23596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453d23596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453d23596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c453d235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c453d235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53d23596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53d23596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c4e0e1cc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c4e0e1cc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453d23596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453d23596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47891c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47891c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23975"/>
            <a:ext cx="2599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006773" y="4294834"/>
            <a:ext cx="848014" cy="1516833"/>
            <a:chOff x="200900" y="2389050"/>
            <a:chExt cx="1072350" cy="1918100"/>
          </a:xfrm>
        </p:grpSpPr>
        <p:sp>
          <p:nvSpPr>
            <p:cNvPr id="13" name="Google Shape;13;p2"/>
            <p:cNvSpPr/>
            <p:nvPr/>
          </p:nvSpPr>
          <p:spPr>
            <a:xfrm>
              <a:off x="251950" y="2821700"/>
              <a:ext cx="975525" cy="1485450"/>
            </a:xfrm>
            <a:custGeom>
              <a:rect b="b" l="l" r="r" t="t"/>
              <a:pathLst>
                <a:path extrusionOk="0" fill="none" h="59418" w="39021">
                  <a:moveTo>
                    <a:pt x="77" y="1"/>
                  </a:moveTo>
                  <a:lnTo>
                    <a:pt x="77" y="46386"/>
                  </a:lnTo>
                  <a:lnTo>
                    <a:pt x="96" y="46386"/>
                  </a:lnTo>
                  <a:cubicBezTo>
                    <a:pt x="0" y="49458"/>
                    <a:pt x="1870" y="52529"/>
                    <a:pt x="5763" y="54857"/>
                  </a:cubicBezTo>
                  <a:cubicBezTo>
                    <a:pt x="13319" y="59418"/>
                    <a:pt x="25702" y="59418"/>
                    <a:pt x="33258" y="54857"/>
                  </a:cubicBezTo>
                  <a:cubicBezTo>
                    <a:pt x="37131" y="52529"/>
                    <a:pt x="39020" y="49458"/>
                    <a:pt x="38925" y="46386"/>
                  </a:cubicBezTo>
                  <a:lnTo>
                    <a:pt x="38925" y="46386"/>
                  </a:lnTo>
                  <a:lnTo>
                    <a:pt x="38925" y="43199"/>
                  </a:lnTo>
                  <a:lnTo>
                    <a:pt x="38886" y="7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700" y="2698650"/>
              <a:ext cx="980775" cy="391650"/>
            </a:xfrm>
            <a:custGeom>
              <a:rect b="b" l="l" r="r" t="t"/>
              <a:pathLst>
                <a:path extrusionOk="0" fill="none" h="15666" w="39231">
                  <a:moveTo>
                    <a:pt x="77" y="0"/>
                  </a:moveTo>
                  <a:lnTo>
                    <a:pt x="77" y="3072"/>
                  </a:lnTo>
                  <a:lnTo>
                    <a:pt x="96" y="3072"/>
                  </a:lnTo>
                  <a:cubicBezTo>
                    <a:pt x="0" y="6049"/>
                    <a:pt x="1889" y="9025"/>
                    <a:pt x="5782" y="11277"/>
                  </a:cubicBezTo>
                  <a:cubicBezTo>
                    <a:pt x="13395" y="15665"/>
                    <a:pt x="25835" y="15665"/>
                    <a:pt x="33449" y="11277"/>
                  </a:cubicBezTo>
                  <a:cubicBezTo>
                    <a:pt x="37341" y="9025"/>
                    <a:pt x="39230" y="6049"/>
                    <a:pt x="39135" y="3072"/>
                  </a:cubicBezTo>
                  <a:lnTo>
                    <a:pt x="39154" y="3072"/>
                  </a:lnTo>
                  <a:lnTo>
                    <a:pt x="39154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900" y="2389050"/>
              <a:ext cx="1072350" cy="619675"/>
            </a:xfrm>
            <a:custGeom>
              <a:rect b="b" l="l" r="r" t="t"/>
              <a:pathLst>
                <a:path extrusionOk="0" fill="none" h="24787" w="42894">
                  <a:moveTo>
                    <a:pt x="35281" y="4409"/>
                  </a:moveTo>
                  <a:cubicBezTo>
                    <a:pt x="27667" y="1"/>
                    <a:pt x="15227" y="1"/>
                    <a:pt x="7614" y="4409"/>
                  </a:cubicBezTo>
                  <a:cubicBezTo>
                    <a:pt x="1" y="8797"/>
                    <a:pt x="1" y="15971"/>
                    <a:pt x="7614" y="20379"/>
                  </a:cubicBezTo>
                  <a:cubicBezTo>
                    <a:pt x="15227" y="24787"/>
                    <a:pt x="27667" y="24767"/>
                    <a:pt x="35281" y="20379"/>
                  </a:cubicBezTo>
                  <a:cubicBezTo>
                    <a:pt x="42894" y="15990"/>
                    <a:pt x="42894" y="8797"/>
                    <a:pt x="35281" y="4409"/>
                  </a:cubicBezTo>
                  <a:close/>
                  <a:moveTo>
                    <a:pt x="33411" y="19005"/>
                  </a:moveTo>
                  <a:cubicBezTo>
                    <a:pt x="26885" y="22630"/>
                    <a:pt x="16200" y="22630"/>
                    <a:pt x="9655" y="19005"/>
                  </a:cubicBezTo>
                  <a:cubicBezTo>
                    <a:pt x="3130" y="15361"/>
                    <a:pt x="3130" y="9408"/>
                    <a:pt x="9655" y="5782"/>
                  </a:cubicBezTo>
                  <a:cubicBezTo>
                    <a:pt x="16200" y="2138"/>
                    <a:pt x="26885" y="2138"/>
                    <a:pt x="33411" y="5782"/>
                  </a:cubicBezTo>
                  <a:cubicBezTo>
                    <a:pt x="39955" y="9408"/>
                    <a:pt x="39955" y="15380"/>
                    <a:pt x="33411" y="190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2750" y="2564600"/>
              <a:ext cx="606775" cy="239975"/>
            </a:xfrm>
            <a:custGeom>
              <a:rect b="b" l="l" r="r" t="t"/>
              <a:pathLst>
                <a:path extrusionOk="0" fill="none" h="9599" w="24271">
                  <a:moveTo>
                    <a:pt x="1" y="5496"/>
                  </a:moveTo>
                  <a:lnTo>
                    <a:pt x="1" y="3931"/>
                  </a:lnTo>
                  <a:lnTo>
                    <a:pt x="1184" y="3931"/>
                  </a:lnTo>
                  <a:cubicBezTo>
                    <a:pt x="1260" y="3683"/>
                    <a:pt x="1336" y="3435"/>
                    <a:pt x="1451" y="3187"/>
                  </a:cubicBezTo>
                  <a:cubicBezTo>
                    <a:pt x="1565" y="2939"/>
                    <a:pt x="1718" y="2691"/>
                    <a:pt x="1890" y="2462"/>
                  </a:cubicBezTo>
                  <a:cubicBezTo>
                    <a:pt x="2061" y="2214"/>
                    <a:pt x="2271" y="1985"/>
                    <a:pt x="2481" y="1775"/>
                  </a:cubicBezTo>
                  <a:cubicBezTo>
                    <a:pt x="2729" y="1546"/>
                    <a:pt x="2996" y="1336"/>
                    <a:pt x="3282" y="1165"/>
                  </a:cubicBezTo>
                  <a:cubicBezTo>
                    <a:pt x="3588" y="974"/>
                    <a:pt x="3931" y="802"/>
                    <a:pt x="4275" y="668"/>
                  </a:cubicBezTo>
                  <a:cubicBezTo>
                    <a:pt x="4675" y="516"/>
                    <a:pt x="5076" y="420"/>
                    <a:pt x="5496" y="344"/>
                  </a:cubicBezTo>
                  <a:cubicBezTo>
                    <a:pt x="5973" y="268"/>
                    <a:pt x="6450" y="230"/>
                    <a:pt x="6946" y="230"/>
                  </a:cubicBezTo>
                  <a:cubicBezTo>
                    <a:pt x="7614" y="210"/>
                    <a:pt x="8301" y="363"/>
                    <a:pt x="8911" y="687"/>
                  </a:cubicBezTo>
                  <a:cubicBezTo>
                    <a:pt x="9445" y="993"/>
                    <a:pt x="9713" y="1355"/>
                    <a:pt x="9713" y="1794"/>
                  </a:cubicBezTo>
                  <a:cubicBezTo>
                    <a:pt x="9713" y="2214"/>
                    <a:pt x="9445" y="2596"/>
                    <a:pt x="8911" y="2901"/>
                  </a:cubicBezTo>
                  <a:cubicBezTo>
                    <a:pt x="8301" y="3206"/>
                    <a:pt x="7614" y="3359"/>
                    <a:pt x="6946" y="3340"/>
                  </a:cubicBezTo>
                  <a:cubicBezTo>
                    <a:pt x="6450" y="3340"/>
                    <a:pt x="5973" y="3263"/>
                    <a:pt x="5515" y="3130"/>
                  </a:cubicBezTo>
                  <a:cubicBezTo>
                    <a:pt x="5152" y="3015"/>
                    <a:pt x="4809" y="2805"/>
                    <a:pt x="4504" y="2538"/>
                  </a:cubicBezTo>
                  <a:cubicBezTo>
                    <a:pt x="4122" y="2901"/>
                    <a:pt x="3893" y="3397"/>
                    <a:pt x="3855" y="3931"/>
                  </a:cubicBezTo>
                  <a:lnTo>
                    <a:pt x="10170" y="3931"/>
                  </a:lnTo>
                  <a:cubicBezTo>
                    <a:pt x="10228" y="3836"/>
                    <a:pt x="10304" y="3702"/>
                    <a:pt x="10419" y="3530"/>
                  </a:cubicBezTo>
                  <a:lnTo>
                    <a:pt x="10915" y="2805"/>
                  </a:lnTo>
                  <a:cubicBezTo>
                    <a:pt x="11029" y="2634"/>
                    <a:pt x="11201" y="2405"/>
                    <a:pt x="11449" y="2119"/>
                  </a:cubicBezTo>
                  <a:cubicBezTo>
                    <a:pt x="11640" y="1870"/>
                    <a:pt x="11869" y="1642"/>
                    <a:pt x="12117" y="1432"/>
                  </a:cubicBezTo>
                  <a:cubicBezTo>
                    <a:pt x="12365" y="1241"/>
                    <a:pt x="12632" y="1050"/>
                    <a:pt x="12899" y="878"/>
                  </a:cubicBezTo>
                  <a:cubicBezTo>
                    <a:pt x="13204" y="687"/>
                    <a:pt x="13548" y="516"/>
                    <a:pt x="13891" y="401"/>
                  </a:cubicBezTo>
                  <a:cubicBezTo>
                    <a:pt x="14292" y="287"/>
                    <a:pt x="14712" y="191"/>
                    <a:pt x="15112" y="134"/>
                  </a:cubicBezTo>
                  <a:cubicBezTo>
                    <a:pt x="15628" y="58"/>
                    <a:pt x="16124" y="20"/>
                    <a:pt x="16639" y="20"/>
                  </a:cubicBezTo>
                  <a:cubicBezTo>
                    <a:pt x="17459" y="1"/>
                    <a:pt x="18261" y="96"/>
                    <a:pt x="19043" y="306"/>
                  </a:cubicBezTo>
                  <a:cubicBezTo>
                    <a:pt x="19730" y="459"/>
                    <a:pt x="20398" y="726"/>
                    <a:pt x="21008" y="1088"/>
                  </a:cubicBezTo>
                  <a:cubicBezTo>
                    <a:pt x="21542" y="1413"/>
                    <a:pt x="22019" y="1832"/>
                    <a:pt x="22420" y="2328"/>
                  </a:cubicBezTo>
                  <a:cubicBezTo>
                    <a:pt x="22783" y="2786"/>
                    <a:pt x="23031" y="3321"/>
                    <a:pt x="23145" y="3912"/>
                  </a:cubicBezTo>
                  <a:lnTo>
                    <a:pt x="24271" y="3912"/>
                  </a:lnTo>
                  <a:lnTo>
                    <a:pt x="24271" y="5496"/>
                  </a:lnTo>
                  <a:lnTo>
                    <a:pt x="23145" y="5496"/>
                  </a:lnTo>
                  <a:cubicBezTo>
                    <a:pt x="23088" y="5763"/>
                    <a:pt x="23012" y="6011"/>
                    <a:pt x="22897" y="6259"/>
                  </a:cubicBezTo>
                  <a:cubicBezTo>
                    <a:pt x="22783" y="6545"/>
                    <a:pt x="22649" y="6812"/>
                    <a:pt x="22496" y="7060"/>
                  </a:cubicBezTo>
                  <a:cubicBezTo>
                    <a:pt x="22325" y="7347"/>
                    <a:pt x="22115" y="7595"/>
                    <a:pt x="21905" y="7843"/>
                  </a:cubicBezTo>
                  <a:cubicBezTo>
                    <a:pt x="21657" y="8091"/>
                    <a:pt x="21390" y="8320"/>
                    <a:pt x="21104" y="8510"/>
                  </a:cubicBezTo>
                  <a:cubicBezTo>
                    <a:pt x="20779" y="8739"/>
                    <a:pt x="20436" y="8911"/>
                    <a:pt x="20092" y="9064"/>
                  </a:cubicBezTo>
                  <a:cubicBezTo>
                    <a:pt x="19692" y="9236"/>
                    <a:pt x="19272" y="9369"/>
                    <a:pt x="18833" y="9445"/>
                  </a:cubicBezTo>
                  <a:cubicBezTo>
                    <a:pt x="18337" y="9522"/>
                    <a:pt x="17841" y="9579"/>
                    <a:pt x="17326" y="9579"/>
                  </a:cubicBezTo>
                  <a:cubicBezTo>
                    <a:pt x="16639" y="9598"/>
                    <a:pt x="15971" y="9445"/>
                    <a:pt x="15360" y="9121"/>
                  </a:cubicBezTo>
                  <a:cubicBezTo>
                    <a:pt x="14826" y="8816"/>
                    <a:pt x="14559" y="8453"/>
                    <a:pt x="14559" y="8014"/>
                  </a:cubicBezTo>
                  <a:cubicBezTo>
                    <a:pt x="14559" y="7595"/>
                    <a:pt x="14826" y="7213"/>
                    <a:pt x="15360" y="6908"/>
                  </a:cubicBezTo>
                  <a:cubicBezTo>
                    <a:pt x="15971" y="6602"/>
                    <a:pt x="16639" y="6431"/>
                    <a:pt x="17326" y="6469"/>
                  </a:cubicBezTo>
                  <a:cubicBezTo>
                    <a:pt x="17803" y="6450"/>
                    <a:pt x="18261" y="6526"/>
                    <a:pt x="18699" y="6660"/>
                  </a:cubicBezTo>
                  <a:cubicBezTo>
                    <a:pt x="19062" y="6774"/>
                    <a:pt x="19405" y="6946"/>
                    <a:pt x="19711" y="7213"/>
                  </a:cubicBezTo>
                  <a:cubicBezTo>
                    <a:pt x="20169" y="6755"/>
                    <a:pt x="20417" y="6125"/>
                    <a:pt x="20436" y="5496"/>
                  </a:cubicBezTo>
                  <a:lnTo>
                    <a:pt x="14120" y="5496"/>
                  </a:lnTo>
                  <a:cubicBezTo>
                    <a:pt x="14063" y="5572"/>
                    <a:pt x="13967" y="5706"/>
                    <a:pt x="13853" y="5877"/>
                  </a:cubicBezTo>
                  <a:cubicBezTo>
                    <a:pt x="13643" y="6202"/>
                    <a:pt x="13471" y="6450"/>
                    <a:pt x="13357" y="6602"/>
                  </a:cubicBezTo>
                  <a:cubicBezTo>
                    <a:pt x="13242" y="6774"/>
                    <a:pt x="13071" y="7003"/>
                    <a:pt x="12823" y="7289"/>
                  </a:cubicBezTo>
                  <a:cubicBezTo>
                    <a:pt x="12632" y="7537"/>
                    <a:pt x="12403" y="7766"/>
                    <a:pt x="12174" y="7957"/>
                  </a:cubicBezTo>
                  <a:cubicBezTo>
                    <a:pt x="11907" y="8167"/>
                    <a:pt x="11640" y="8339"/>
                    <a:pt x="11373" y="8510"/>
                  </a:cubicBezTo>
                  <a:cubicBezTo>
                    <a:pt x="11067" y="8720"/>
                    <a:pt x="10724" y="8873"/>
                    <a:pt x="10380" y="8987"/>
                  </a:cubicBezTo>
                  <a:cubicBezTo>
                    <a:pt x="9980" y="9102"/>
                    <a:pt x="9560" y="9197"/>
                    <a:pt x="9159" y="9274"/>
                  </a:cubicBezTo>
                  <a:cubicBezTo>
                    <a:pt x="8644" y="9350"/>
                    <a:pt x="8129" y="9388"/>
                    <a:pt x="7633" y="9388"/>
                  </a:cubicBezTo>
                  <a:cubicBezTo>
                    <a:pt x="6793" y="9388"/>
                    <a:pt x="5973" y="9293"/>
                    <a:pt x="5171" y="9102"/>
                  </a:cubicBezTo>
                  <a:cubicBezTo>
                    <a:pt x="4465" y="8930"/>
                    <a:pt x="3798" y="8682"/>
                    <a:pt x="3168" y="8320"/>
                  </a:cubicBezTo>
                  <a:cubicBezTo>
                    <a:pt x="2634" y="8014"/>
                    <a:pt x="2157" y="7595"/>
                    <a:pt x="1775" y="7099"/>
                  </a:cubicBezTo>
                  <a:cubicBezTo>
                    <a:pt x="1413" y="6622"/>
                    <a:pt x="1184" y="6068"/>
                    <a:pt x="1088" y="5496"/>
                  </a:cubicBezTo>
                  <a:close/>
                  <a:moveTo>
                    <a:pt x="4103" y="5496"/>
                  </a:moveTo>
                  <a:cubicBezTo>
                    <a:pt x="4294" y="5763"/>
                    <a:pt x="4561" y="5973"/>
                    <a:pt x="4885" y="6068"/>
                  </a:cubicBezTo>
                  <a:cubicBezTo>
                    <a:pt x="5324" y="6221"/>
                    <a:pt x="5782" y="6278"/>
                    <a:pt x="6240" y="6259"/>
                  </a:cubicBezTo>
                  <a:cubicBezTo>
                    <a:pt x="7156" y="6297"/>
                    <a:pt x="8053" y="6030"/>
                    <a:pt x="8797" y="5496"/>
                  </a:cubicBezTo>
                  <a:close/>
                  <a:moveTo>
                    <a:pt x="15475" y="3931"/>
                  </a:moveTo>
                  <a:lnTo>
                    <a:pt x="20073" y="3931"/>
                  </a:lnTo>
                  <a:cubicBezTo>
                    <a:pt x="19711" y="3416"/>
                    <a:pt x="19024" y="3149"/>
                    <a:pt x="18032" y="3149"/>
                  </a:cubicBezTo>
                  <a:cubicBezTo>
                    <a:pt x="17116" y="3111"/>
                    <a:pt x="16219" y="3378"/>
                    <a:pt x="15475" y="393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1950" y="28784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950" y="29781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1950" y="307835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1950" y="31790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1950" y="32787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950" y="33783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77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1950" y="347855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950" y="357872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54"/>
                    <a:pt x="5763" y="8186"/>
                  </a:cubicBezTo>
                  <a:cubicBezTo>
                    <a:pt x="13338" y="12594"/>
                    <a:pt x="25721" y="12594"/>
                    <a:pt x="33296" y="8186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950" y="36789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186"/>
                  </a:cubicBezTo>
                  <a:cubicBezTo>
                    <a:pt x="13338" y="12575"/>
                    <a:pt x="25721" y="12575"/>
                    <a:pt x="33296" y="8186"/>
                  </a:cubicBezTo>
                  <a:cubicBezTo>
                    <a:pt x="37169" y="5935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1950" y="377860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1950" y="38787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7709748" y="418390"/>
            <a:ext cx="1512218" cy="1356435"/>
            <a:chOff x="220675" y="1143125"/>
            <a:chExt cx="3908550" cy="3505000"/>
          </a:xfrm>
        </p:grpSpPr>
        <p:sp>
          <p:nvSpPr>
            <p:cNvPr id="29" name="Google Shape;29;p2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" name="Google Shape;38;p2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9" name="Google Shape;39;p2"/>
          <p:cNvCxnSpPr/>
          <p:nvPr/>
        </p:nvCxnSpPr>
        <p:spPr>
          <a:xfrm flipH="1" rot="-5400000">
            <a:off x="4800938" y="4519275"/>
            <a:ext cx="820200" cy="820200"/>
          </a:xfrm>
          <a:prstGeom prst="bentConnector3">
            <a:avLst>
              <a:gd fmla="val 3042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1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>
            <p:ph hasCustomPrompt="1" type="title"/>
          </p:nvPr>
        </p:nvSpPr>
        <p:spPr>
          <a:xfrm>
            <a:off x="713225" y="636975"/>
            <a:ext cx="6576000" cy="12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idx="1" type="subTitle"/>
          </p:nvPr>
        </p:nvSpPr>
        <p:spPr>
          <a:xfrm>
            <a:off x="713225" y="2454050"/>
            <a:ext cx="65760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7" name="Google Shape;147;p11"/>
          <p:cNvCxnSpPr/>
          <p:nvPr/>
        </p:nvCxnSpPr>
        <p:spPr>
          <a:xfrm>
            <a:off x="7738725" y="39209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148" name="Google Shape;148;p11"/>
          <p:cNvCxnSpPr/>
          <p:nvPr/>
        </p:nvCxnSpPr>
        <p:spPr>
          <a:xfrm flipH="1" rot="-5400000">
            <a:off x="4716600" y="44492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149" name="Google Shape;149;p11"/>
          <p:cNvCxnSpPr/>
          <p:nvPr/>
        </p:nvCxnSpPr>
        <p:spPr>
          <a:xfrm rot="10800000">
            <a:off x="7118975" y="-1589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grpSp>
        <p:nvGrpSpPr>
          <p:cNvPr id="150" name="Google Shape;150;p11"/>
          <p:cNvGrpSpPr/>
          <p:nvPr/>
        </p:nvGrpSpPr>
        <p:grpSpPr>
          <a:xfrm flipH="1">
            <a:off x="7574843" y="1044896"/>
            <a:ext cx="1711847" cy="2455422"/>
            <a:chOff x="1982850" y="238125"/>
            <a:chExt cx="3651550" cy="5237675"/>
          </a:xfrm>
        </p:grpSpPr>
        <p:sp>
          <p:nvSpPr>
            <p:cNvPr id="151" name="Google Shape;151;p11"/>
            <p:cNvSpPr/>
            <p:nvPr/>
          </p:nvSpPr>
          <p:spPr>
            <a:xfrm>
              <a:off x="2642725" y="5470075"/>
              <a:ext cx="16475" cy="5650"/>
            </a:xfrm>
            <a:custGeom>
              <a:rect b="b" l="l" r="r" t="t"/>
              <a:pathLst>
                <a:path extrusionOk="0" h="226" w="659">
                  <a:moveTo>
                    <a:pt x="658" y="1"/>
                  </a:moveTo>
                  <a:lnTo>
                    <a:pt x="658" y="1"/>
                  </a:lnTo>
                  <a:cubicBezTo>
                    <a:pt x="460" y="140"/>
                    <a:pt x="233" y="226"/>
                    <a:pt x="1" y="226"/>
                  </a:cubicBezTo>
                  <a:cubicBezTo>
                    <a:pt x="116" y="226"/>
                    <a:pt x="228" y="208"/>
                    <a:pt x="338" y="177"/>
                  </a:cubicBezTo>
                  <a:cubicBezTo>
                    <a:pt x="455" y="140"/>
                    <a:pt x="558" y="72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130275" y="4470375"/>
              <a:ext cx="4175" cy="5825"/>
            </a:xfrm>
            <a:custGeom>
              <a:rect b="b" l="l" r="r" t="t"/>
              <a:pathLst>
                <a:path extrusionOk="0" h="233" w="167">
                  <a:moveTo>
                    <a:pt x="1" y="0"/>
                  </a:moveTo>
                  <a:cubicBezTo>
                    <a:pt x="67" y="69"/>
                    <a:pt x="123" y="147"/>
                    <a:pt x="167" y="232"/>
                  </a:cubicBezTo>
                  <a:cubicBezTo>
                    <a:pt x="123" y="147"/>
                    <a:pt x="67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970200" y="4506600"/>
              <a:ext cx="99375" cy="203600"/>
            </a:xfrm>
            <a:custGeom>
              <a:rect b="b" l="l" r="r" t="t"/>
              <a:pathLst>
                <a:path extrusionOk="0" h="8144" w="3975">
                  <a:moveTo>
                    <a:pt x="3975" y="0"/>
                  </a:moveTo>
                  <a:lnTo>
                    <a:pt x="3975" y="0"/>
                  </a:lnTo>
                  <a:lnTo>
                    <a:pt x="1" y="8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722950" y="4502500"/>
              <a:ext cx="412675" cy="845600"/>
            </a:xfrm>
            <a:custGeom>
              <a:rect b="b" l="l" r="r" t="t"/>
              <a:pathLst>
                <a:path extrusionOk="0" h="33824" w="16507">
                  <a:moveTo>
                    <a:pt x="16506" y="1"/>
                  </a:moveTo>
                  <a:lnTo>
                    <a:pt x="1" y="33823"/>
                  </a:lnTo>
                  <a:lnTo>
                    <a:pt x="3" y="33823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136450" y="4480025"/>
              <a:ext cx="1550" cy="7900"/>
            </a:xfrm>
            <a:custGeom>
              <a:rect b="b" l="l" r="r" t="t"/>
              <a:pathLst>
                <a:path extrusionOk="0" h="316" w="62">
                  <a:moveTo>
                    <a:pt x="1" y="1"/>
                  </a:moveTo>
                  <a:cubicBezTo>
                    <a:pt x="35" y="101"/>
                    <a:pt x="54" y="208"/>
                    <a:pt x="62" y="315"/>
                  </a:cubicBezTo>
                  <a:cubicBezTo>
                    <a:pt x="57" y="208"/>
                    <a:pt x="35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982850" y="238125"/>
              <a:ext cx="3187750" cy="5237600"/>
            </a:xfrm>
            <a:custGeom>
              <a:rect b="b" l="l" r="r" t="t"/>
              <a:pathLst>
                <a:path extrusionOk="0" h="209504" w="127510">
                  <a:moveTo>
                    <a:pt x="90738" y="0"/>
                  </a:moveTo>
                  <a:cubicBezTo>
                    <a:pt x="82039" y="0"/>
                    <a:pt x="72402" y="2909"/>
                    <a:pt x="62418" y="8671"/>
                  </a:cubicBezTo>
                  <a:cubicBezTo>
                    <a:pt x="27999" y="28542"/>
                    <a:pt x="0" y="76842"/>
                    <a:pt x="0" y="116337"/>
                  </a:cubicBezTo>
                  <a:cubicBezTo>
                    <a:pt x="0" y="135528"/>
                    <a:pt x="6564" y="149896"/>
                    <a:pt x="18488" y="156824"/>
                  </a:cubicBezTo>
                  <a:cubicBezTo>
                    <a:pt x="18546" y="156875"/>
                    <a:pt x="18610" y="156922"/>
                    <a:pt x="18678" y="156961"/>
                  </a:cubicBezTo>
                  <a:lnTo>
                    <a:pt x="23194" y="159566"/>
                  </a:lnTo>
                  <a:lnTo>
                    <a:pt x="5288" y="196258"/>
                  </a:lnTo>
                  <a:cubicBezTo>
                    <a:pt x="5025" y="196803"/>
                    <a:pt x="5225" y="197458"/>
                    <a:pt x="5748" y="197761"/>
                  </a:cubicBezTo>
                  <a:lnTo>
                    <a:pt x="25747" y="209307"/>
                  </a:lnTo>
                  <a:lnTo>
                    <a:pt x="25747" y="209307"/>
                  </a:lnTo>
                  <a:cubicBezTo>
                    <a:pt x="25299" y="209001"/>
                    <a:pt x="25094" y="208392"/>
                    <a:pt x="25362" y="207849"/>
                  </a:cubicBezTo>
                  <a:lnTo>
                    <a:pt x="25902" y="206742"/>
                  </a:lnTo>
                  <a:lnTo>
                    <a:pt x="7828" y="196304"/>
                  </a:lnTo>
                  <a:lnTo>
                    <a:pt x="25194" y="160717"/>
                  </a:lnTo>
                  <a:lnTo>
                    <a:pt x="37865" y="168027"/>
                  </a:lnTo>
                  <a:cubicBezTo>
                    <a:pt x="34676" y="166074"/>
                    <a:pt x="31873" y="163571"/>
                    <a:pt x="29500" y="160546"/>
                  </a:cubicBezTo>
                  <a:lnTo>
                    <a:pt x="25274" y="158109"/>
                  </a:lnTo>
                  <a:lnTo>
                    <a:pt x="20020" y="155079"/>
                  </a:lnTo>
                  <a:cubicBezTo>
                    <a:pt x="19961" y="155025"/>
                    <a:pt x="19895" y="154979"/>
                    <a:pt x="19824" y="154940"/>
                  </a:cubicBezTo>
                  <a:cubicBezTo>
                    <a:pt x="8524" y="148481"/>
                    <a:pt x="2300" y="134773"/>
                    <a:pt x="2300" y="116337"/>
                  </a:cubicBezTo>
                  <a:cubicBezTo>
                    <a:pt x="2300" y="77573"/>
                    <a:pt x="29786" y="30167"/>
                    <a:pt x="63572" y="10663"/>
                  </a:cubicBezTo>
                  <a:cubicBezTo>
                    <a:pt x="73192" y="5107"/>
                    <a:pt x="82435" y="2300"/>
                    <a:pt x="90728" y="2300"/>
                  </a:cubicBezTo>
                  <a:cubicBezTo>
                    <a:pt x="96504" y="2300"/>
                    <a:pt x="101820" y="3662"/>
                    <a:pt x="106481" y="6405"/>
                  </a:cubicBezTo>
                  <a:cubicBezTo>
                    <a:pt x="106534" y="6437"/>
                    <a:pt x="106591" y="6464"/>
                    <a:pt x="106647" y="6486"/>
                  </a:cubicBezTo>
                  <a:lnTo>
                    <a:pt x="116192" y="11994"/>
                  </a:lnTo>
                  <a:cubicBezTo>
                    <a:pt x="120239" y="12596"/>
                    <a:pt x="124040" y="13871"/>
                    <a:pt x="127510" y="15873"/>
                  </a:cubicBezTo>
                  <a:lnTo>
                    <a:pt x="107639" y="4404"/>
                  </a:lnTo>
                  <a:cubicBezTo>
                    <a:pt x="107590" y="4374"/>
                    <a:pt x="107541" y="4350"/>
                    <a:pt x="107487" y="4330"/>
                  </a:cubicBezTo>
                  <a:cubicBezTo>
                    <a:pt x="102504" y="1437"/>
                    <a:pt x="96853" y="0"/>
                    <a:pt x="90738" y="0"/>
                  </a:cubicBezTo>
                  <a:close/>
                  <a:moveTo>
                    <a:pt x="25747" y="209307"/>
                  </a:moveTo>
                  <a:cubicBezTo>
                    <a:pt x="25928" y="209430"/>
                    <a:pt x="26148" y="209504"/>
                    <a:pt x="26392" y="209504"/>
                  </a:cubicBezTo>
                  <a:cubicBezTo>
                    <a:pt x="26394" y="209504"/>
                    <a:pt x="26395" y="209504"/>
                    <a:pt x="26396" y="209504"/>
                  </a:cubicBezTo>
                  <a:cubicBezTo>
                    <a:pt x="26193" y="209504"/>
                    <a:pt x="25995" y="209450"/>
                    <a:pt x="25822" y="209350"/>
                  </a:cubicBezTo>
                  <a:lnTo>
                    <a:pt x="25747" y="209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170700" y="635050"/>
              <a:ext cx="1675" cy="1075"/>
            </a:xfrm>
            <a:custGeom>
              <a:rect b="b" l="l" r="r" t="t"/>
              <a:pathLst>
                <a:path extrusionOk="0" h="43" w="67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3" y="26"/>
                    <a:pt x="64" y="40"/>
                  </a:cubicBezTo>
                  <a:lnTo>
                    <a:pt x="64" y="40"/>
                  </a:lnTo>
                  <a:cubicBezTo>
                    <a:pt x="61" y="38"/>
                    <a:pt x="58" y="34"/>
                    <a:pt x="54" y="30"/>
                  </a:cubicBezTo>
                  <a:lnTo>
                    <a:pt x="1" y="1"/>
                  </a:lnTo>
                  <a:close/>
                  <a:moveTo>
                    <a:pt x="64" y="40"/>
                  </a:moveTo>
                  <a:cubicBezTo>
                    <a:pt x="65" y="41"/>
                    <a:pt x="66" y="42"/>
                    <a:pt x="67" y="42"/>
                  </a:cubicBezTo>
                  <a:cubicBezTo>
                    <a:pt x="66" y="42"/>
                    <a:pt x="65" y="41"/>
                    <a:pt x="64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135600" y="4491200"/>
              <a:ext cx="2775" cy="11325"/>
            </a:xfrm>
            <a:custGeom>
              <a:rect b="b" l="l" r="r" t="t"/>
              <a:pathLst>
                <a:path extrusionOk="0" h="453" w="111">
                  <a:moveTo>
                    <a:pt x="110" y="0"/>
                  </a:moveTo>
                  <a:cubicBezTo>
                    <a:pt x="103" y="157"/>
                    <a:pt x="66" y="311"/>
                    <a:pt x="0" y="453"/>
                  </a:cubicBezTo>
                  <a:cubicBezTo>
                    <a:pt x="66" y="311"/>
                    <a:pt x="103" y="157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929450" y="4437975"/>
              <a:ext cx="142700" cy="68575"/>
            </a:xfrm>
            <a:custGeom>
              <a:rect b="b" l="l" r="r" t="t"/>
              <a:pathLst>
                <a:path extrusionOk="0" h="2743" w="5708">
                  <a:moveTo>
                    <a:pt x="1316" y="1"/>
                  </a:moveTo>
                  <a:cubicBezTo>
                    <a:pt x="1281" y="25"/>
                    <a:pt x="1247" y="45"/>
                    <a:pt x="1211" y="67"/>
                  </a:cubicBezTo>
                  <a:cubicBezTo>
                    <a:pt x="1033" y="169"/>
                    <a:pt x="835" y="221"/>
                    <a:pt x="636" y="221"/>
                  </a:cubicBezTo>
                  <a:cubicBezTo>
                    <a:pt x="438" y="221"/>
                    <a:pt x="239" y="169"/>
                    <a:pt x="62" y="67"/>
                  </a:cubicBezTo>
                  <a:lnTo>
                    <a:pt x="1" y="30"/>
                  </a:lnTo>
                  <a:lnTo>
                    <a:pt x="1" y="30"/>
                  </a:lnTo>
                  <a:cubicBezTo>
                    <a:pt x="1773" y="1120"/>
                    <a:pt x="3652" y="2029"/>
                    <a:pt x="5605" y="2743"/>
                  </a:cubicBezTo>
                  <a:lnTo>
                    <a:pt x="5707" y="2538"/>
                  </a:lnTo>
                  <a:lnTo>
                    <a:pt x="4087" y="1602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170575" y="635000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2659175" y="636100"/>
              <a:ext cx="2975225" cy="4834000"/>
            </a:xfrm>
            <a:custGeom>
              <a:rect b="b" l="l" r="r" t="t"/>
              <a:pathLst>
                <a:path extrusionOk="0" h="193360" w="119009">
                  <a:moveTo>
                    <a:pt x="100528" y="0"/>
                  </a:moveTo>
                  <a:cubicBezTo>
                    <a:pt x="101090" y="330"/>
                    <a:pt x="101261" y="1063"/>
                    <a:pt x="100907" y="1611"/>
                  </a:cubicBezTo>
                  <a:lnTo>
                    <a:pt x="100286" y="2569"/>
                  </a:lnTo>
                  <a:cubicBezTo>
                    <a:pt x="110877" y="9272"/>
                    <a:pt x="116708" y="22704"/>
                    <a:pt x="116708" y="40595"/>
                  </a:cubicBezTo>
                  <a:cubicBezTo>
                    <a:pt x="116708" y="74325"/>
                    <a:pt x="95740" y="115462"/>
                    <a:pt x="66854" y="138412"/>
                  </a:cubicBezTo>
                  <a:cubicBezTo>
                    <a:pt x="66786" y="138469"/>
                    <a:pt x="66725" y="138532"/>
                    <a:pt x="66671" y="138603"/>
                  </a:cubicBezTo>
                  <a:lnTo>
                    <a:pt x="2554" y="188479"/>
                  </a:lnTo>
                  <a:lnTo>
                    <a:pt x="377" y="192939"/>
                  </a:lnTo>
                  <a:cubicBezTo>
                    <a:pt x="292" y="193112"/>
                    <a:pt x="156" y="193245"/>
                    <a:pt x="4" y="193357"/>
                  </a:cubicBezTo>
                  <a:lnTo>
                    <a:pt x="4" y="193357"/>
                  </a:lnTo>
                  <a:cubicBezTo>
                    <a:pt x="18" y="193348"/>
                    <a:pt x="36" y="193352"/>
                    <a:pt x="49" y="193343"/>
                  </a:cubicBezTo>
                  <a:lnTo>
                    <a:pt x="68281" y="140262"/>
                  </a:lnTo>
                  <a:cubicBezTo>
                    <a:pt x="68355" y="140204"/>
                    <a:pt x="68423" y="140135"/>
                    <a:pt x="68479" y="140059"/>
                  </a:cubicBezTo>
                  <a:cubicBezTo>
                    <a:pt x="97771" y="116677"/>
                    <a:pt x="119008" y="74892"/>
                    <a:pt x="119008" y="40595"/>
                  </a:cubicBezTo>
                  <a:cubicBezTo>
                    <a:pt x="119008" y="21333"/>
                    <a:pt x="112444" y="6921"/>
                    <a:pt x="100528" y="0"/>
                  </a:cubicBezTo>
                  <a:close/>
                  <a:moveTo>
                    <a:pt x="4" y="193357"/>
                  </a:moveTo>
                  <a:cubicBezTo>
                    <a:pt x="3" y="193358"/>
                    <a:pt x="1" y="193359"/>
                    <a:pt x="0" y="193360"/>
                  </a:cubicBezTo>
                  <a:cubicBezTo>
                    <a:pt x="1" y="193359"/>
                    <a:pt x="3" y="193358"/>
                    <a:pt x="4" y="193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3134425" y="4476175"/>
              <a:ext cx="2050" cy="3875"/>
            </a:xfrm>
            <a:custGeom>
              <a:rect b="b" l="l" r="r" t="t"/>
              <a:pathLst>
                <a:path extrusionOk="0" h="155" w="8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33" y="50"/>
                    <a:pt x="60" y="101"/>
                    <a:pt x="82" y="154"/>
                  </a:cubicBezTo>
                  <a:cubicBezTo>
                    <a:pt x="74" y="135"/>
                    <a:pt x="79" y="115"/>
                    <a:pt x="72" y="96"/>
                  </a:cubicBezTo>
                  <a:cubicBezTo>
                    <a:pt x="55" y="59"/>
                    <a:pt x="24" y="35"/>
                    <a:pt x="2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137975" y="4487900"/>
              <a:ext cx="400" cy="3325"/>
            </a:xfrm>
            <a:custGeom>
              <a:rect b="b" l="l" r="r" t="t"/>
              <a:pathLst>
                <a:path extrusionOk="0" h="133" w="16">
                  <a:moveTo>
                    <a:pt x="1" y="0"/>
                  </a:moveTo>
                  <a:cubicBezTo>
                    <a:pt x="8" y="44"/>
                    <a:pt x="13" y="88"/>
                    <a:pt x="15" y="132"/>
                  </a:cubicBezTo>
                  <a:cubicBezTo>
                    <a:pt x="13" y="88"/>
                    <a:pt x="8" y="4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630400" y="4710175"/>
              <a:ext cx="339825" cy="696450"/>
            </a:xfrm>
            <a:custGeom>
              <a:rect b="b" l="l" r="r" t="t"/>
              <a:pathLst>
                <a:path extrusionOk="0" h="27858" w="13593">
                  <a:moveTo>
                    <a:pt x="13593" y="0"/>
                  </a:moveTo>
                  <a:lnTo>
                    <a:pt x="0" y="27858"/>
                  </a:lnTo>
                  <a:lnTo>
                    <a:pt x="3" y="27858"/>
                  </a:lnTo>
                  <a:lnTo>
                    <a:pt x="13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126800" y="4467325"/>
              <a:ext cx="3500" cy="3075"/>
            </a:xfrm>
            <a:custGeom>
              <a:rect b="b" l="l" r="r" t="t"/>
              <a:pathLst>
                <a:path extrusionOk="0" h="123" w="140">
                  <a:moveTo>
                    <a:pt x="1" y="0"/>
                  </a:moveTo>
                  <a:cubicBezTo>
                    <a:pt x="49" y="37"/>
                    <a:pt x="96" y="76"/>
                    <a:pt x="140" y="122"/>
                  </a:cubicBezTo>
                  <a:cubicBezTo>
                    <a:pt x="98" y="76"/>
                    <a:pt x="49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484675" y="528275"/>
              <a:ext cx="2632475" cy="3843500"/>
            </a:xfrm>
            <a:custGeom>
              <a:rect b="b" l="l" r="r" t="t"/>
              <a:pathLst>
                <a:path extrusionOk="0" h="153740" w="105299">
                  <a:moveTo>
                    <a:pt x="90718" y="1"/>
                  </a:moveTo>
                  <a:cubicBezTo>
                    <a:pt x="82021" y="1"/>
                    <a:pt x="72392" y="2894"/>
                    <a:pt x="62419" y="8651"/>
                  </a:cubicBezTo>
                  <a:cubicBezTo>
                    <a:pt x="28002" y="28522"/>
                    <a:pt x="1" y="76822"/>
                    <a:pt x="1" y="116320"/>
                  </a:cubicBezTo>
                  <a:cubicBezTo>
                    <a:pt x="1" y="129976"/>
                    <a:pt x="3315" y="141149"/>
                    <a:pt x="9427" y="148940"/>
                  </a:cubicBezTo>
                  <a:lnTo>
                    <a:pt x="17750" y="153740"/>
                  </a:lnTo>
                  <a:cubicBezTo>
                    <a:pt x="17770" y="153725"/>
                    <a:pt x="17792" y="153713"/>
                    <a:pt x="17811" y="153701"/>
                  </a:cubicBezTo>
                  <a:cubicBezTo>
                    <a:pt x="7858" y="146887"/>
                    <a:pt x="2300" y="133739"/>
                    <a:pt x="2300" y="116320"/>
                  </a:cubicBezTo>
                  <a:cubicBezTo>
                    <a:pt x="2300" y="77555"/>
                    <a:pt x="29786" y="30147"/>
                    <a:pt x="63570" y="10645"/>
                  </a:cubicBezTo>
                  <a:cubicBezTo>
                    <a:pt x="73191" y="5088"/>
                    <a:pt x="82446" y="2280"/>
                    <a:pt x="90745" y="2280"/>
                  </a:cubicBezTo>
                  <a:cubicBezTo>
                    <a:pt x="96024" y="2280"/>
                    <a:pt x="100895" y="3470"/>
                    <a:pt x="105254" y="5755"/>
                  </a:cubicBezTo>
                  <a:lnTo>
                    <a:pt x="105298" y="5689"/>
                  </a:lnTo>
                  <a:lnTo>
                    <a:pt x="96117" y="391"/>
                  </a:lnTo>
                  <a:cubicBezTo>
                    <a:pt x="94363" y="131"/>
                    <a:pt x="92561" y="1"/>
                    <a:pt x="90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4887650" y="538025"/>
              <a:ext cx="303125" cy="162300"/>
            </a:xfrm>
            <a:custGeom>
              <a:rect b="b" l="l" r="r" t="t"/>
              <a:pathLst>
                <a:path extrusionOk="0" h="6492" w="12125">
                  <a:moveTo>
                    <a:pt x="0" y="1"/>
                  </a:moveTo>
                  <a:lnTo>
                    <a:pt x="9179" y="5299"/>
                  </a:lnTo>
                  <a:lnTo>
                    <a:pt x="9135" y="5368"/>
                  </a:lnTo>
                  <a:cubicBezTo>
                    <a:pt x="9475" y="5546"/>
                    <a:pt x="9837" y="5678"/>
                    <a:pt x="10169" y="5871"/>
                  </a:cubicBezTo>
                  <a:cubicBezTo>
                    <a:pt x="10504" y="6064"/>
                    <a:pt x="10822" y="6286"/>
                    <a:pt x="11147" y="6492"/>
                  </a:cubicBezTo>
                  <a:lnTo>
                    <a:pt x="11768" y="5534"/>
                  </a:lnTo>
                  <a:cubicBezTo>
                    <a:pt x="12124" y="4986"/>
                    <a:pt x="11951" y="4253"/>
                    <a:pt x="11389" y="3923"/>
                  </a:cubicBezTo>
                  <a:cubicBezTo>
                    <a:pt x="11367" y="3909"/>
                    <a:pt x="11347" y="3894"/>
                    <a:pt x="11323" y="3882"/>
                  </a:cubicBezTo>
                  <a:lnTo>
                    <a:pt x="11318" y="3879"/>
                  </a:lnTo>
                  <a:cubicBezTo>
                    <a:pt x="7848" y="1875"/>
                    <a:pt x="4047" y="60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607475" y="4251700"/>
              <a:ext cx="530900" cy="1224100"/>
            </a:xfrm>
            <a:custGeom>
              <a:rect b="b" l="l" r="r" t="t"/>
              <a:pathLst>
                <a:path extrusionOk="0" h="48964" w="21236">
                  <a:moveTo>
                    <a:pt x="4512" y="1"/>
                  </a:moveTo>
                  <a:lnTo>
                    <a:pt x="4512" y="1"/>
                  </a:lnTo>
                  <a:cubicBezTo>
                    <a:pt x="6885" y="3026"/>
                    <a:pt x="9691" y="5531"/>
                    <a:pt x="12877" y="7481"/>
                  </a:cubicBezTo>
                  <a:lnTo>
                    <a:pt x="12939" y="7518"/>
                  </a:lnTo>
                  <a:cubicBezTo>
                    <a:pt x="13117" y="7619"/>
                    <a:pt x="13315" y="7670"/>
                    <a:pt x="13514" y="7670"/>
                  </a:cubicBezTo>
                  <a:cubicBezTo>
                    <a:pt x="13713" y="7670"/>
                    <a:pt x="13911" y="7619"/>
                    <a:pt x="14090" y="7518"/>
                  </a:cubicBezTo>
                  <a:cubicBezTo>
                    <a:pt x="14126" y="7496"/>
                    <a:pt x="14158" y="7474"/>
                    <a:pt x="14192" y="7452"/>
                  </a:cubicBezTo>
                  <a:lnTo>
                    <a:pt x="16964" y="9050"/>
                  </a:lnTo>
                  <a:cubicBezTo>
                    <a:pt x="16964" y="9050"/>
                    <a:pt x="16964" y="9053"/>
                    <a:pt x="16966" y="9053"/>
                  </a:cubicBezTo>
                  <a:lnTo>
                    <a:pt x="18584" y="9986"/>
                  </a:lnTo>
                  <a:lnTo>
                    <a:pt x="18484" y="10194"/>
                  </a:lnTo>
                  <a:lnTo>
                    <a:pt x="14510" y="18337"/>
                  </a:lnTo>
                  <a:lnTo>
                    <a:pt x="920" y="46197"/>
                  </a:lnTo>
                  <a:lnTo>
                    <a:pt x="377" y="47306"/>
                  </a:lnTo>
                  <a:cubicBezTo>
                    <a:pt x="1" y="48071"/>
                    <a:pt x="558" y="48963"/>
                    <a:pt x="1411" y="48963"/>
                  </a:cubicBezTo>
                  <a:cubicBezTo>
                    <a:pt x="1643" y="48963"/>
                    <a:pt x="1868" y="48877"/>
                    <a:pt x="2068" y="48736"/>
                  </a:cubicBezTo>
                  <a:cubicBezTo>
                    <a:pt x="2222" y="48626"/>
                    <a:pt x="2359" y="48491"/>
                    <a:pt x="2445" y="48315"/>
                  </a:cubicBezTo>
                  <a:lnTo>
                    <a:pt x="4622" y="43855"/>
                  </a:lnTo>
                  <a:lnTo>
                    <a:pt x="4620" y="43855"/>
                  </a:lnTo>
                  <a:lnTo>
                    <a:pt x="21125" y="10033"/>
                  </a:lnTo>
                  <a:cubicBezTo>
                    <a:pt x="21191" y="9891"/>
                    <a:pt x="21228" y="9737"/>
                    <a:pt x="21235" y="9580"/>
                  </a:cubicBezTo>
                  <a:cubicBezTo>
                    <a:pt x="21233" y="9536"/>
                    <a:pt x="21228" y="9492"/>
                    <a:pt x="21221" y="9448"/>
                  </a:cubicBezTo>
                  <a:cubicBezTo>
                    <a:pt x="21213" y="9341"/>
                    <a:pt x="21194" y="9233"/>
                    <a:pt x="21160" y="9131"/>
                  </a:cubicBezTo>
                  <a:cubicBezTo>
                    <a:pt x="21135" y="9079"/>
                    <a:pt x="21108" y="9026"/>
                    <a:pt x="21079" y="8977"/>
                  </a:cubicBezTo>
                  <a:cubicBezTo>
                    <a:pt x="21033" y="8894"/>
                    <a:pt x="20976" y="8816"/>
                    <a:pt x="20910" y="8745"/>
                  </a:cubicBezTo>
                  <a:cubicBezTo>
                    <a:pt x="20869" y="8701"/>
                    <a:pt x="20822" y="8659"/>
                    <a:pt x="20771" y="8622"/>
                  </a:cubicBezTo>
                  <a:cubicBezTo>
                    <a:pt x="20668" y="8547"/>
                    <a:pt x="20563" y="8471"/>
                    <a:pt x="20436" y="8432"/>
                  </a:cubicBezTo>
                  <a:cubicBezTo>
                    <a:pt x="17702" y="7559"/>
                    <a:pt x="15182" y="6328"/>
                    <a:pt x="12897" y="4761"/>
                  </a:cubicBezTo>
                  <a:cubicBezTo>
                    <a:pt x="12877" y="4776"/>
                    <a:pt x="12858" y="4788"/>
                    <a:pt x="12836" y="4803"/>
                  </a:cubicBezTo>
                  <a:lnTo>
                    <a:pt x="4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347425" y="3135425"/>
              <a:ext cx="61225" cy="57875"/>
            </a:xfrm>
            <a:custGeom>
              <a:rect b="b" l="l" r="r" t="t"/>
              <a:pathLst>
                <a:path extrusionOk="0" h="2315" w="2449">
                  <a:moveTo>
                    <a:pt x="1312" y="0"/>
                  </a:moveTo>
                  <a:cubicBezTo>
                    <a:pt x="924" y="0"/>
                    <a:pt x="546" y="202"/>
                    <a:pt x="325" y="565"/>
                  </a:cubicBezTo>
                  <a:cubicBezTo>
                    <a:pt x="0" y="1110"/>
                    <a:pt x="193" y="1826"/>
                    <a:pt x="738" y="2153"/>
                  </a:cubicBezTo>
                  <a:cubicBezTo>
                    <a:pt x="917" y="2258"/>
                    <a:pt x="1117" y="2314"/>
                    <a:pt x="1325" y="2314"/>
                  </a:cubicBezTo>
                  <a:cubicBezTo>
                    <a:pt x="1677" y="2314"/>
                    <a:pt x="2011" y="2153"/>
                    <a:pt x="2231" y="1877"/>
                  </a:cubicBezTo>
                  <a:cubicBezTo>
                    <a:pt x="2449" y="1606"/>
                    <a:pt x="2432" y="1212"/>
                    <a:pt x="2358" y="873"/>
                  </a:cubicBezTo>
                  <a:cubicBezTo>
                    <a:pt x="2305" y="626"/>
                    <a:pt x="2119" y="386"/>
                    <a:pt x="1899" y="213"/>
                  </a:cubicBezTo>
                  <a:lnTo>
                    <a:pt x="1921" y="178"/>
                  </a:lnTo>
                  <a:lnTo>
                    <a:pt x="1887" y="159"/>
                  </a:lnTo>
                  <a:cubicBezTo>
                    <a:pt x="1887" y="156"/>
                    <a:pt x="1887" y="156"/>
                    <a:pt x="1884" y="156"/>
                  </a:cubicBezTo>
                  <a:lnTo>
                    <a:pt x="1882" y="156"/>
                  </a:lnTo>
                  <a:lnTo>
                    <a:pt x="1880" y="154"/>
                  </a:lnTo>
                  <a:cubicBezTo>
                    <a:pt x="1843" y="132"/>
                    <a:pt x="1809" y="115"/>
                    <a:pt x="1770" y="98"/>
                  </a:cubicBezTo>
                  <a:lnTo>
                    <a:pt x="1767" y="98"/>
                  </a:lnTo>
                  <a:cubicBezTo>
                    <a:pt x="1620" y="32"/>
                    <a:pt x="1465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219175" y="2585975"/>
              <a:ext cx="478350" cy="606775"/>
            </a:xfrm>
            <a:custGeom>
              <a:rect b="b" l="l" r="r" t="t"/>
              <a:pathLst>
                <a:path extrusionOk="0" h="24271" w="19134">
                  <a:moveTo>
                    <a:pt x="12860" y="2303"/>
                  </a:moveTo>
                  <a:lnTo>
                    <a:pt x="12860" y="2303"/>
                  </a:lnTo>
                  <a:cubicBezTo>
                    <a:pt x="12420" y="2488"/>
                    <a:pt x="11990" y="2699"/>
                    <a:pt x="11577" y="2940"/>
                  </a:cubicBezTo>
                  <a:cubicBezTo>
                    <a:pt x="6711" y="5751"/>
                    <a:pt x="2899" y="12330"/>
                    <a:pt x="2899" y="17916"/>
                  </a:cubicBezTo>
                  <a:cubicBezTo>
                    <a:pt x="2897" y="18381"/>
                    <a:pt x="2926" y="18845"/>
                    <a:pt x="2984" y="19304"/>
                  </a:cubicBezTo>
                  <a:cubicBezTo>
                    <a:pt x="2537" y="18532"/>
                    <a:pt x="2300" y="17491"/>
                    <a:pt x="2300" y="16245"/>
                  </a:cubicBezTo>
                  <a:cubicBezTo>
                    <a:pt x="2300" y="11482"/>
                    <a:pt x="5680" y="5656"/>
                    <a:pt x="9832" y="3258"/>
                  </a:cubicBezTo>
                  <a:cubicBezTo>
                    <a:pt x="10927" y="2625"/>
                    <a:pt x="11958" y="2305"/>
                    <a:pt x="12860" y="2303"/>
                  </a:cubicBezTo>
                  <a:close/>
                  <a:moveTo>
                    <a:pt x="12874" y="0"/>
                  </a:moveTo>
                  <a:cubicBezTo>
                    <a:pt x="11565" y="0"/>
                    <a:pt x="10140" y="422"/>
                    <a:pt x="8681" y="1264"/>
                  </a:cubicBezTo>
                  <a:cubicBezTo>
                    <a:pt x="3813" y="4077"/>
                    <a:pt x="1" y="10653"/>
                    <a:pt x="1" y="16242"/>
                  </a:cubicBezTo>
                  <a:cubicBezTo>
                    <a:pt x="1" y="19075"/>
                    <a:pt x="995" y="21235"/>
                    <a:pt x="2806" y="22352"/>
                  </a:cubicBezTo>
                  <a:cubicBezTo>
                    <a:pt x="2843" y="22381"/>
                    <a:pt x="2882" y="22406"/>
                    <a:pt x="2921" y="22430"/>
                  </a:cubicBezTo>
                  <a:lnTo>
                    <a:pt x="5819" y="24102"/>
                  </a:lnTo>
                  <a:cubicBezTo>
                    <a:pt x="5827" y="24104"/>
                    <a:pt x="5834" y="24109"/>
                    <a:pt x="5841" y="24114"/>
                  </a:cubicBezTo>
                  <a:lnTo>
                    <a:pt x="5844" y="24116"/>
                  </a:lnTo>
                  <a:lnTo>
                    <a:pt x="5849" y="24119"/>
                  </a:lnTo>
                  <a:cubicBezTo>
                    <a:pt x="6022" y="24219"/>
                    <a:pt x="6218" y="24270"/>
                    <a:pt x="6421" y="24270"/>
                  </a:cubicBezTo>
                  <a:lnTo>
                    <a:pt x="6421" y="24268"/>
                  </a:lnTo>
                  <a:cubicBezTo>
                    <a:pt x="6941" y="24268"/>
                    <a:pt x="7396" y="23918"/>
                    <a:pt x="7532" y="23415"/>
                  </a:cubicBezTo>
                  <a:cubicBezTo>
                    <a:pt x="7667" y="22912"/>
                    <a:pt x="7447" y="22381"/>
                    <a:pt x="6995" y="22122"/>
                  </a:cubicBezTo>
                  <a:lnTo>
                    <a:pt x="6970" y="22108"/>
                  </a:lnTo>
                  <a:cubicBezTo>
                    <a:pt x="5829" y="21443"/>
                    <a:pt x="5199" y="19952"/>
                    <a:pt x="5199" y="17914"/>
                  </a:cubicBezTo>
                  <a:cubicBezTo>
                    <a:pt x="5199" y="13153"/>
                    <a:pt x="8576" y="7330"/>
                    <a:pt x="12728" y="4932"/>
                  </a:cubicBezTo>
                  <a:cubicBezTo>
                    <a:pt x="13828" y="4296"/>
                    <a:pt x="14867" y="3974"/>
                    <a:pt x="15775" y="3974"/>
                  </a:cubicBezTo>
                  <a:cubicBezTo>
                    <a:pt x="16329" y="3974"/>
                    <a:pt x="16834" y="4094"/>
                    <a:pt x="17274" y="4336"/>
                  </a:cubicBezTo>
                  <a:cubicBezTo>
                    <a:pt x="17447" y="4429"/>
                    <a:pt x="17634" y="4473"/>
                    <a:pt x="17817" y="4473"/>
                  </a:cubicBezTo>
                  <a:cubicBezTo>
                    <a:pt x="18222" y="4473"/>
                    <a:pt x="18614" y="4259"/>
                    <a:pt x="18825" y="3881"/>
                  </a:cubicBezTo>
                  <a:cubicBezTo>
                    <a:pt x="19133" y="3334"/>
                    <a:pt x="18945" y="2640"/>
                    <a:pt x="18403" y="2320"/>
                  </a:cubicBezTo>
                  <a:lnTo>
                    <a:pt x="15631" y="721"/>
                  </a:lnTo>
                  <a:cubicBezTo>
                    <a:pt x="15578" y="692"/>
                    <a:pt x="15524" y="665"/>
                    <a:pt x="15468" y="643"/>
                  </a:cubicBezTo>
                  <a:cubicBezTo>
                    <a:pt x="14682" y="214"/>
                    <a:pt x="13807" y="0"/>
                    <a:pt x="12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291625" y="2627625"/>
              <a:ext cx="462850" cy="578575"/>
            </a:xfrm>
            <a:custGeom>
              <a:rect b="b" l="l" r="r" t="t"/>
              <a:pathLst>
                <a:path extrusionOk="0" h="23143" w="18514">
                  <a:moveTo>
                    <a:pt x="12887" y="2303"/>
                  </a:moveTo>
                  <a:cubicBezTo>
                    <a:pt x="13462" y="2303"/>
                    <a:pt x="13980" y="2433"/>
                    <a:pt x="14429" y="2692"/>
                  </a:cubicBezTo>
                  <a:cubicBezTo>
                    <a:pt x="15580" y="3354"/>
                    <a:pt x="16211" y="4845"/>
                    <a:pt x="16211" y="6893"/>
                  </a:cubicBezTo>
                  <a:cubicBezTo>
                    <a:pt x="16211" y="11654"/>
                    <a:pt x="12831" y="17477"/>
                    <a:pt x="8679" y="19875"/>
                  </a:cubicBezTo>
                  <a:cubicBezTo>
                    <a:pt x="7575" y="20514"/>
                    <a:pt x="6533" y="20837"/>
                    <a:pt x="5625" y="20837"/>
                  </a:cubicBezTo>
                  <a:cubicBezTo>
                    <a:pt x="5051" y="20837"/>
                    <a:pt x="4531" y="20708"/>
                    <a:pt x="4082" y="20449"/>
                  </a:cubicBezTo>
                  <a:cubicBezTo>
                    <a:pt x="2934" y="19787"/>
                    <a:pt x="2301" y="18296"/>
                    <a:pt x="2301" y="16250"/>
                  </a:cubicBezTo>
                  <a:cubicBezTo>
                    <a:pt x="2301" y="11490"/>
                    <a:pt x="5678" y="5664"/>
                    <a:pt x="9830" y="3266"/>
                  </a:cubicBezTo>
                  <a:cubicBezTo>
                    <a:pt x="10937" y="2628"/>
                    <a:pt x="11981" y="2303"/>
                    <a:pt x="12887" y="2303"/>
                  </a:cubicBezTo>
                  <a:close/>
                  <a:moveTo>
                    <a:pt x="12897" y="0"/>
                  </a:moveTo>
                  <a:cubicBezTo>
                    <a:pt x="11581" y="0"/>
                    <a:pt x="10146" y="428"/>
                    <a:pt x="8679" y="1274"/>
                  </a:cubicBezTo>
                  <a:cubicBezTo>
                    <a:pt x="3813" y="4085"/>
                    <a:pt x="1" y="10664"/>
                    <a:pt x="1" y="16250"/>
                  </a:cubicBezTo>
                  <a:cubicBezTo>
                    <a:pt x="1" y="19154"/>
                    <a:pt x="1040" y="21353"/>
                    <a:pt x="2931" y="22443"/>
                  </a:cubicBezTo>
                  <a:cubicBezTo>
                    <a:pt x="3740" y="22910"/>
                    <a:pt x="4644" y="23142"/>
                    <a:pt x="5614" y="23142"/>
                  </a:cubicBezTo>
                  <a:cubicBezTo>
                    <a:pt x="6932" y="23142"/>
                    <a:pt x="8366" y="22714"/>
                    <a:pt x="9830" y="21869"/>
                  </a:cubicBezTo>
                  <a:cubicBezTo>
                    <a:pt x="14698" y="19058"/>
                    <a:pt x="18513" y="12480"/>
                    <a:pt x="18513" y="6893"/>
                  </a:cubicBezTo>
                  <a:cubicBezTo>
                    <a:pt x="18513" y="3990"/>
                    <a:pt x="17472" y="1790"/>
                    <a:pt x="15580" y="700"/>
                  </a:cubicBezTo>
                  <a:cubicBezTo>
                    <a:pt x="14774" y="232"/>
                    <a:pt x="13868" y="0"/>
                    <a:pt x="1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956300" y="2783350"/>
              <a:ext cx="64600" cy="58025"/>
            </a:xfrm>
            <a:custGeom>
              <a:rect b="b" l="l" r="r" t="t"/>
              <a:pathLst>
                <a:path extrusionOk="0" h="2321" w="2584">
                  <a:moveTo>
                    <a:pt x="1298" y="1"/>
                  </a:moveTo>
                  <a:cubicBezTo>
                    <a:pt x="874" y="1"/>
                    <a:pt x="468" y="238"/>
                    <a:pt x="267" y="639"/>
                  </a:cubicBezTo>
                  <a:cubicBezTo>
                    <a:pt x="1" y="1177"/>
                    <a:pt x="191" y="1830"/>
                    <a:pt x="707" y="2138"/>
                  </a:cubicBezTo>
                  <a:cubicBezTo>
                    <a:pt x="729" y="2150"/>
                    <a:pt x="748" y="2162"/>
                    <a:pt x="770" y="2174"/>
                  </a:cubicBezTo>
                  <a:cubicBezTo>
                    <a:pt x="941" y="2270"/>
                    <a:pt x="1134" y="2321"/>
                    <a:pt x="1330" y="2321"/>
                  </a:cubicBezTo>
                  <a:cubicBezTo>
                    <a:pt x="1848" y="2321"/>
                    <a:pt x="2305" y="1976"/>
                    <a:pt x="2444" y="1478"/>
                  </a:cubicBezTo>
                  <a:cubicBezTo>
                    <a:pt x="2584" y="977"/>
                    <a:pt x="2371" y="446"/>
                    <a:pt x="1929" y="180"/>
                  </a:cubicBezTo>
                  <a:cubicBezTo>
                    <a:pt x="1863" y="141"/>
                    <a:pt x="1797" y="109"/>
                    <a:pt x="1728" y="85"/>
                  </a:cubicBezTo>
                  <a:cubicBezTo>
                    <a:pt x="1588" y="28"/>
                    <a:pt x="1442" y="1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828125" y="2234050"/>
              <a:ext cx="478950" cy="606775"/>
            </a:xfrm>
            <a:custGeom>
              <a:rect b="b" l="l" r="r" t="t"/>
              <a:pathLst>
                <a:path extrusionOk="0" h="24271" w="19158">
                  <a:moveTo>
                    <a:pt x="12854" y="2306"/>
                  </a:moveTo>
                  <a:cubicBezTo>
                    <a:pt x="12416" y="2488"/>
                    <a:pt x="11990" y="2700"/>
                    <a:pt x="11579" y="2939"/>
                  </a:cubicBezTo>
                  <a:cubicBezTo>
                    <a:pt x="6711" y="5751"/>
                    <a:pt x="2899" y="12330"/>
                    <a:pt x="2899" y="17917"/>
                  </a:cubicBezTo>
                  <a:cubicBezTo>
                    <a:pt x="2896" y="18381"/>
                    <a:pt x="2926" y="18845"/>
                    <a:pt x="2984" y="19305"/>
                  </a:cubicBezTo>
                  <a:cubicBezTo>
                    <a:pt x="2537" y="18533"/>
                    <a:pt x="2300" y="17492"/>
                    <a:pt x="2300" y="16245"/>
                  </a:cubicBezTo>
                  <a:cubicBezTo>
                    <a:pt x="2300" y="11480"/>
                    <a:pt x="5680" y="5656"/>
                    <a:pt x="9832" y="3259"/>
                  </a:cubicBezTo>
                  <a:cubicBezTo>
                    <a:pt x="10924" y="2630"/>
                    <a:pt x="11954" y="2309"/>
                    <a:pt x="12854" y="2306"/>
                  </a:cubicBezTo>
                  <a:close/>
                  <a:moveTo>
                    <a:pt x="12882" y="1"/>
                  </a:moveTo>
                  <a:cubicBezTo>
                    <a:pt x="11569" y="1"/>
                    <a:pt x="10140" y="425"/>
                    <a:pt x="8681" y="1264"/>
                  </a:cubicBezTo>
                  <a:cubicBezTo>
                    <a:pt x="3813" y="4075"/>
                    <a:pt x="0" y="10654"/>
                    <a:pt x="0" y="16243"/>
                  </a:cubicBezTo>
                  <a:cubicBezTo>
                    <a:pt x="0" y="19080"/>
                    <a:pt x="1000" y="21248"/>
                    <a:pt x="2818" y="22362"/>
                  </a:cubicBezTo>
                  <a:cubicBezTo>
                    <a:pt x="2850" y="22387"/>
                    <a:pt x="2887" y="22409"/>
                    <a:pt x="2923" y="22431"/>
                  </a:cubicBezTo>
                  <a:lnTo>
                    <a:pt x="5807" y="24095"/>
                  </a:lnTo>
                  <a:cubicBezTo>
                    <a:pt x="5822" y="24105"/>
                    <a:pt x="5834" y="24110"/>
                    <a:pt x="5848" y="24119"/>
                  </a:cubicBezTo>
                  <a:cubicBezTo>
                    <a:pt x="6022" y="24220"/>
                    <a:pt x="6217" y="24271"/>
                    <a:pt x="6418" y="24271"/>
                  </a:cubicBezTo>
                  <a:lnTo>
                    <a:pt x="6420" y="24271"/>
                  </a:lnTo>
                  <a:cubicBezTo>
                    <a:pt x="6941" y="24271"/>
                    <a:pt x="7398" y="23921"/>
                    <a:pt x="7532" y="23418"/>
                  </a:cubicBezTo>
                  <a:cubicBezTo>
                    <a:pt x="7667" y="22914"/>
                    <a:pt x="7447" y="22384"/>
                    <a:pt x="6995" y="22125"/>
                  </a:cubicBezTo>
                  <a:lnTo>
                    <a:pt x="6965" y="22108"/>
                  </a:lnTo>
                  <a:cubicBezTo>
                    <a:pt x="5826" y="21441"/>
                    <a:pt x="5198" y="19953"/>
                    <a:pt x="5198" y="17917"/>
                  </a:cubicBezTo>
                  <a:cubicBezTo>
                    <a:pt x="5198" y="13154"/>
                    <a:pt x="8578" y="7330"/>
                    <a:pt x="12730" y="4933"/>
                  </a:cubicBezTo>
                  <a:cubicBezTo>
                    <a:pt x="13828" y="4297"/>
                    <a:pt x="14866" y="3975"/>
                    <a:pt x="15774" y="3975"/>
                  </a:cubicBezTo>
                  <a:cubicBezTo>
                    <a:pt x="16327" y="3975"/>
                    <a:pt x="16832" y="4095"/>
                    <a:pt x="17271" y="4336"/>
                  </a:cubicBezTo>
                  <a:cubicBezTo>
                    <a:pt x="17450" y="4437"/>
                    <a:pt x="17644" y="4485"/>
                    <a:pt x="17836" y="4485"/>
                  </a:cubicBezTo>
                  <a:cubicBezTo>
                    <a:pt x="18240" y="4485"/>
                    <a:pt x="18633" y="4272"/>
                    <a:pt x="18845" y="3894"/>
                  </a:cubicBezTo>
                  <a:cubicBezTo>
                    <a:pt x="19158" y="3337"/>
                    <a:pt x="18960" y="2633"/>
                    <a:pt x="18402" y="2320"/>
                  </a:cubicBezTo>
                  <a:lnTo>
                    <a:pt x="15634" y="722"/>
                  </a:lnTo>
                  <a:cubicBezTo>
                    <a:pt x="15580" y="690"/>
                    <a:pt x="15524" y="663"/>
                    <a:pt x="15467" y="644"/>
                  </a:cubicBezTo>
                  <a:cubicBezTo>
                    <a:pt x="14685" y="214"/>
                    <a:pt x="13813" y="1"/>
                    <a:pt x="1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900575" y="2275700"/>
              <a:ext cx="462825" cy="578525"/>
            </a:xfrm>
            <a:custGeom>
              <a:rect b="b" l="l" r="r" t="t"/>
              <a:pathLst>
                <a:path extrusionOk="0" h="23141" w="18513">
                  <a:moveTo>
                    <a:pt x="12891" y="2304"/>
                  </a:moveTo>
                  <a:cubicBezTo>
                    <a:pt x="13462" y="2304"/>
                    <a:pt x="13980" y="2431"/>
                    <a:pt x="14429" y="2690"/>
                  </a:cubicBezTo>
                  <a:cubicBezTo>
                    <a:pt x="15578" y="3355"/>
                    <a:pt x="16211" y="4845"/>
                    <a:pt x="16211" y="6891"/>
                  </a:cubicBezTo>
                  <a:cubicBezTo>
                    <a:pt x="16211" y="11654"/>
                    <a:pt x="12833" y="17480"/>
                    <a:pt x="8681" y="19875"/>
                  </a:cubicBezTo>
                  <a:cubicBezTo>
                    <a:pt x="7579" y="20515"/>
                    <a:pt x="6538" y="20839"/>
                    <a:pt x="5628" y="20839"/>
                  </a:cubicBezTo>
                  <a:cubicBezTo>
                    <a:pt x="5054" y="20839"/>
                    <a:pt x="4533" y="20709"/>
                    <a:pt x="4082" y="20449"/>
                  </a:cubicBezTo>
                  <a:cubicBezTo>
                    <a:pt x="2933" y="19787"/>
                    <a:pt x="2300" y="18296"/>
                    <a:pt x="2300" y="16251"/>
                  </a:cubicBezTo>
                  <a:cubicBezTo>
                    <a:pt x="2300" y="11488"/>
                    <a:pt x="5680" y="5664"/>
                    <a:pt x="9832" y="3267"/>
                  </a:cubicBezTo>
                  <a:cubicBezTo>
                    <a:pt x="10939" y="2627"/>
                    <a:pt x="11980" y="2304"/>
                    <a:pt x="12891" y="2304"/>
                  </a:cubicBezTo>
                  <a:close/>
                  <a:moveTo>
                    <a:pt x="12898" y="0"/>
                  </a:moveTo>
                  <a:cubicBezTo>
                    <a:pt x="11582" y="0"/>
                    <a:pt x="10147" y="427"/>
                    <a:pt x="8681" y="1273"/>
                  </a:cubicBezTo>
                  <a:cubicBezTo>
                    <a:pt x="3813" y="4083"/>
                    <a:pt x="1" y="10662"/>
                    <a:pt x="1" y="16251"/>
                  </a:cubicBezTo>
                  <a:cubicBezTo>
                    <a:pt x="1" y="19152"/>
                    <a:pt x="1039" y="21351"/>
                    <a:pt x="2931" y="22441"/>
                  </a:cubicBezTo>
                  <a:cubicBezTo>
                    <a:pt x="3740" y="22908"/>
                    <a:pt x="4646" y="23140"/>
                    <a:pt x="5619" y="23140"/>
                  </a:cubicBezTo>
                  <a:cubicBezTo>
                    <a:pt x="6931" y="23140"/>
                    <a:pt x="8368" y="22715"/>
                    <a:pt x="9832" y="21869"/>
                  </a:cubicBezTo>
                  <a:cubicBezTo>
                    <a:pt x="14698" y="19059"/>
                    <a:pt x="18513" y="12480"/>
                    <a:pt x="18513" y="6891"/>
                  </a:cubicBezTo>
                  <a:cubicBezTo>
                    <a:pt x="18513" y="3988"/>
                    <a:pt x="17472" y="1791"/>
                    <a:pt x="15580" y="698"/>
                  </a:cubicBezTo>
                  <a:cubicBezTo>
                    <a:pt x="14774" y="232"/>
                    <a:pt x="13868" y="0"/>
                    <a:pt x="12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4565500" y="2432250"/>
              <a:ext cx="62875" cy="57900"/>
            </a:xfrm>
            <a:custGeom>
              <a:rect b="b" l="l" r="r" t="t"/>
              <a:pathLst>
                <a:path extrusionOk="0" h="2316" w="2515">
                  <a:moveTo>
                    <a:pt x="1310" y="1"/>
                  </a:moveTo>
                  <a:cubicBezTo>
                    <a:pt x="903" y="1"/>
                    <a:pt x="503" y="226"/>
                    <a:pt x="293" y="617"/>
                  </a:cubicBezTo>
                  <a:cubicBezTo>
                    <a:pt x="0" y="1167"/>
                    <a:pt x="215" y="1858"/>
                    <a:pt x="760" y="2166"/>
                  </a:cubicBezTo>
                  <a:cubicBezTo>
                    <a:pt x="931" y="2264"/>
                    <a:pt x="1124" y="2315"/>
                    <a:pt x="1322" y="2315"/>
                  </a:cubicBezTo>
                  <a:cubicBezTo>
                    <a:pt x="1452" y="2315"/>
                    <a:pt x="1584" y="2293"/>
                    <a:pt x="1708" y="2249"/>
                  </a:cubicBezTo>
                  <a:cubicBezTo>
                    <a:pt x="2129" y="2100"/>
                    <a:pt x="2424" y="1721"/>
                    <a:pt x="2471" y="1279"/>
                  </a:cubicBezTo>
                  <a:cubicBezTo>
                    <a:pt x="2515" y="834"/>
                    <a:pt x="2300" y="404"/>
                    <a:pt x="1918" y="174"/>
                  </a:cubicBezTo>
                  <a:cubicBezTo>
                    <a:pt x="1848" y="133"/>
                    <a:pt x="1774" y="96"/>
                    <a:pt x="1696" y="72"/>
                  </a:cubicBezTo>
                  <a:cubicBezTo>
                    <a:pt x="1571" y="24"/>
                    <a:pt x="1440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437125" y="1882800"/>
              <a:ext cx="478350" cy="606800"/>
            </a:xfrm>
            <a:custGeom>
              <a:rect b="b" l="l" r="r" t="t"/>
              <a:pathLst>
                <a:path extrusionOk="0" h="24272" w="19134">
                  <a:moveTo>
                    <a:pt x="12858" y="2306"/>
                  </a:moveTo>
                  <a:cubicBezTo>
                    <a:pt x="12418" y="2487"/>
                    <a:pt x="11990" y="2699"/>
                    <a:pt x="11577" y="2939"/>
                  </a:cubicBezTo>
                  <a:cubicBezTo>
                    <a:pt x="6709" y="5749"/>
                    <a:pt x="2896" y="12328"/>
                    <a:pt x="2896" y="17915"/>
                  </a:cubicBezTo>
                  <a:cubicBezTo>
                    <a:pt x="2894" y="18379"/>
                    <a:pt x="2923" y="18841"/>
                    <a:pt x="2982" y="19300"/>
                  </a:cubicBezTo>
                  <a:cubicBezTo>
                    <a:pt x="2537" y="18528"/>
                    <a:pt x="2300" y="17489"/>
                    <a:pt x="2300" y="16243"/>
                  </a:cubicBezTo>
                  <a:cubicBezTo>
                    <a:pt x="2300" y="11480"/>
                    <a:pt x="5678" y="5656"/>
                    <a:pt x="9830" y="3259"/>
                  </a:cubicBezTo>
                  <a:cubicBezTo>
                    <a:pt x="10925" y="2628"/>
                    <a:pt x="11956" y="2306"/>
                    <a:pt x="12858" y="2306"/>
                  </a:cubicBezTo>
                  <a:close/>
                  <a:moveTo>
                    <a:pt x="12882" y="0"/>
                  </a:moveTo>
                  <a:cubicBezTo>
                    <a:pt x="11569" y="0"/>
                    <a:pt x="10140" y="425"/>
                    <a:pt x="8679" y="1265"/>
                  </a:cubicBezTo>
                  <a:cubicBezTo>
                    <a:pt x="3813" y="4075"/>
                    <a:pt x="1" y="10652"/>
                    <a:pt x="1" y="16243"/>
                  </a:cubicBezTo>
                  <a:cubicBezTo>
                    <a:pt x="1" y="19080"/>
                    <a:pt x="998" y="21246"/>
                    <a:pt x="2816" y="22360"/>
                  </a:cubicBezTo>
                  <a:cubicBezTo>
                    <a:pt x="2848" y="22385"/>
                    <a:pt x="2884" y="22409"/>
                    <a:pt x="2921" y="22431"/>
                  </a:cubicBezTo>
                  <a:lnTo>
                    <a:pt x="5812" y="24098"/>
                  </a:lnTo>
                  <a:cubicBezTo>
                    <a:pt x="5827" y="24105"/>
                    <a:pt x="5836" y="24112"/>
                    <a:pt x="5849" y="24117"/>
                  </a:cubicBezTo>
                  <a:cubicBezTo>
                    <a:pt x="6022" y="24217"/>
                    <a:pt x="6218" y="24271"/>
                    <a:pt x="6418" y="24271"/>
                  </a:cubicBezTo>
                  <a:lnTo>
                    <a:pt x="6418" y="24269"/>
                  </a:lnTo>
                  <a:cubicBezTo>
                    <a:pt x="6939" y="24269"/>
                    <a:pt x="7396" y="23919"/>
                    <a:pt x="7530" y="23416"/>
                  </a:cubicBezTo>
                  <a:cubicBezTo>
                    <a:pt x="7664" y="22915"/>
                    <a:pt x="7444" y="22382"/>
                    <a:pt x="6992" y="22123"/>
                  </a:cubicBezTo>
                  <a:lnTo>
                    <a:pt x="6968" y="22108"/>
                  </a:lnTo>
                  <a:cubicBezTo>
                    <a:pt x="5827" y="21441"/>
                    <a:pt x="5196" y="19955"/>
                    <a:pt x="5196" y="17915"/>
                  </a:cubicBezTo>
                  <a:cubicBezTo>
                    <a:pt x="5196" y="13154"/>
                    <a:pt x="8576" y="7330"/>
                    <a:pt x="12728" y="4931"/>
                  </a:cubicBezTo>
                  <a:cubicBezTo>
                    <a:pt x="13826" y="4297"/>
                    <a:pt x="14865" y="3976"/>
                    <a:pt x="15773" y="3976"/>
                  </a:cubicBezTo>
                  <a:cubicBezTo>
                    <a:pt x="16328" y="3976"/>
                    <a:pt x="16833" y="4096"/>
                    <a:pt x="17274" y="4337"/>
                  </a:cubicBezTo>
                  <a:cubicBezTo>
                    <a:pt x="17446" y="4429"/>
                    <a:pt x="17632" y="4473"/>
                    <a:pt x="17816" y="4473"/>
                  </a:cubicBezTo>
                  <a:cubicBezTo>
                    <a:pt x="18221" y="4473"/>
                    <a:pt x="18613" y="4259"/>
                    <a:pt x="18825" y="3882"/>
                  </a:cubicBezTo>
                  <a:cubicBezTo>
                    <a:pt x="19133" y="3332"/>
                    <a:pt x="18943" y="2638"/>
                    <a:pt x="18400" y="2321"/>
                  </a:cubicBezTo>
                  <a:lnTo>
                    <a:pt x="15631" y="720"/>
                  </a:lnTo>
                  <a:cubicBezTo>
                    <a:pt x="15578" y="690"/>
                    <a:pt x="15521" y="664"/>
                    <a:pt x="15465" y="642"/>
                  </a:cubicBezTo>
                  <a:cubicBezTo>
                    <a:pt x="14682" y="213"/>
                    <a:pt x="13811" y="0"/>
                    <a:pt x="1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509525" y="1924475"/>
              <a:ext cx="462825" cy="578550"/>
            </a:xfrm>
            <a:custGeom>
              <a:rect b="b" l="l" r="r" t="t"/>
              <a:pathLst>
                <a:path extrusionOk="0" h="23142" w="18513">
                  <a:moveTo>
                    <a:pt x="12889" y="2303"/>
                  </a:moveTo>
                  <a:cubicBezTo>
                    <a:pt x="13464" y="2303"/>
                    <a:pt x="13982" y="2430"/>
                    <a:pt x="14431" y="2692"/>
                  </a:cubicBezTo>
                  <a:cubicBezTo>
                    <a:pt x="15580" y="3356"/>
                    <a:pt x="16213" y="4845"/>
                    <a:pt x="16213" y="6893"/>
                  </a:cubicBezTo>
                  <a:cubicBezTo>
                    <a:pt x="16213" y="11651"/>
                    <a:pt x="12833" y="17477"/>
                    <a:pt x="8681" y="19874"/>
                  </a:cubicBezTo>
                  <a:cubicBezTo>
                    <a:pt x="7575" y="20514"/>
                    <a:pt x="6532" y="20839"/>
                    <a:pt x="5623" y="20839"/>
                  </a:cubicBezTo>
                  <a:cubicBezTo>
                    <a:pt x="5051" y="20839"/>
                    <a:pt x="4532" y="20710"/>
                    <a:pt x="4082" y="20451"/>
                  </a:cubicBezTo>
                  <a:cubicBezTo>
                    <a:pt x="2936" y="19786"/>
                    <a:pt x="2300" y="18296"/>
                    <a:pt x="2300" y="16250"/>
                  </a:cubicBezTo>
                  <a:cubicBezTo>
                    <a:pt x="2300" y="11490"/>
                    <a:pt x="5680" y="5663"/>
                    <a:pt x="9832" y="3266"/>
                  </a:cubicBezTo>
                  <a:cubicBezTo>
                    <a:pt x="10937" y="2626"/>
                    <a:pt x="11980" y="2303"/>
                    <a:pt x="12889" y="2303"/>
                  </a:cubicBezTo>
                  <a:close/>
                  <a:moveTo>
                    <a:pt x="12896" y="0"/>
                  </a:moveTo>
                  <a:cubicBezTo>
                    <a:pt x="11580" y="0"/>
                    <a:pt x="10147" y="426"/>
                    <a:pt x="8681" y="1272"/>
                  </a:cubicBezTo>
                  <a:cubicBezTo>
                    <a:pt x="3813" y="4085"/>
                    <a:pt x="0" y="10664"/>
                    <a:pt x="0" y="16250"/>
                  </a:cubicBezTo>
                  <a:cubicBezTo>
                    <a:pt x="0" y="19151"/>
                    <a:pt x="1039" y="21350"/>
                    <a:pt x="2933" y="22443"/>
                  </a:cubicBezTo>
                  <a:cubicBezTo>
                    <a:pt x="3742" y="22910"/>
                    <a:pt x="4646" y="23142"/>
                    <a:pt x="5616" y="23142"/>
                  </a:cubicBezTo>
                  <a:cubicBezTo>
                    <a:pt x="6934" y="23142"/>
                    <a:pt x="8368" y="22714"/>
                    <a:pt x="9832" y="21869"/>
                  </a:cubicBezTo>
                  <a:cubicBezTo>
                    <a:pt x="14700" y="19056"/>
                    <a:pt x="18513" y="12477"/>
                    <a:pt x="18513" y="6890"/>
                  </a:cubicBezTo>
                  <a:cubicBezTo>
                    <a:pt x="18513" y="3989"/>
                    <a:pt x="17472" y="1790"/>
                    <a:pt x="15580" y="698"/>
                  </a:cubicBezTo>
                  <a:cubicBezTo>
                    <a:pt x="14772" y="232"/>
                    <a:pt x="13866" y="0"/>
                    <a:pt x="1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>
            <p:ph type="title"/>
          </p:nvPr>
        </p:nvSpPr>
        <p:spPr>
          <a:xfrm>
            <a:off x="1361350" y="126132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3"/>
          <p:cNvSpPr txBox="1"/>
          <p:nvPr>
            <p:ph idx="1" type="subTitle"/>
          </p:nvPr>
        </p:nvSpPr>
        <p:spPr>
          <a:xfrm>
            <a:off x="1361350" y="158682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2" type="title"/>
          </p:nvPr>
        </p:nvSpPr>
        <p:spPr>
          <a:xfrm>
            <a:off x="713225" y="126132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4" type="title"/>
          </p:nvPr>
        </p:nvSpPr>
        <p:spPr>
          <a:xfrm>
            <a:off x="5220000" y="126132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3"/>
          <p:cNvSpPr txBox="1"/>
          <p:nvPr>
            <p:ph idx="5" type="subTitle"/>
          </p:nvPr>
        </p:nvSpPr>
        <p:spPr>
          <a:xfrm>
            <a:off x="5220000" y="158682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hasCustomPrompt="1" idx="6" type="title"/>
          </p:nvPr>
        </p:nvSpPr>
        <p:spPr>
          <a:xfrm>
            <a:off x="4572000" y="126132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7" type="title"/>
          </p:nvPr>
        </p:nvSpPr>
        <p:spPr>
          <a:xfrm>
            <a:off x="1361350" y="2495150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8" type="subTitle"/>
          </p:nvPr>
        </p:nvSpPr>
        <p:spPr>
          <a:xfrm>
            <a:off x="1361350" y="2820650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9" type="title"/>
          </p:nvPr>
        </p:nvSpPr>
        <p:spPr>
          <a:xfrm>
            <a:off x="713225" y="2495150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13" type="title"/>
          </p:nvPr>
        </p:nvSpPr>
        <p:spPr>
          <a:xfrm>
            <a:off x="5220000" y="2495150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13"/>
          <p:cNvSpPr txBox="1"/>
          <p:nvPr>
            <p:ph idx="14" type="subTitle"/>
          </p:nvPr>
        </p:nvSpPr>
        <p:spPr>
          <a:xfrm>
            <a:off x="5220000" y="2820650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15" type="title"/>
          </p:nvPr>
        </p:nvSpPr>
        <p:spPr>
          <a:xfrm>
            <a:off x="4572000" y="2495150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16" type="title"/>
          </p:nvPr>
        </p:nvSpPr>
        <p:spPr>
          <a:xfrm>
            <a:off x="1361350" y="372897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17" type="subTitle"/>
          </p:nvPr>
        </p:nvSpPr>
        <p:spPr>
          <a:xfrm>
            <a:off x="1361350" y="405447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hasCustomPrompt="1" idx="18" type="title"/>
          </p:nvPr>
        </p:nvSpPr>
        <p:spPr>
          <a:xfrm>
            <a:off x="713225" y="372897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idx="19" type="title"/>
          </p:nvPr>
        </p:nvSpPr>
        <p:spPr>
          <a:xfrm>
            <a:off x="5220000" y="372897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13"/>
          <p:cNvSpPr txBox="1"/>
          <p:nvPr>
            <p:ph idx="20" type="subTitle"/>
          </p:nvPr>
        </p:nvSpPr>
        <p:spPr>
          <a:xfrm>
            <a:off x="5220000" y="405447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hasCustomPrompt="1" idx="21" type="title"/>
          </p:nvPr>
        </p:nvSpPr>
        <p:spPr>
          <a:xfrm>
            <a:off x="4572000" y="372897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>
            <p:ph idx="1" type="subTitle"/>
          </p:nvPr>
        </p:nvSpPr>
        <p:spPr>
          <a:xfrm>
            <a:off x="713225" y="1170100"/>
            <a:ext cx="77175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4" name="Google Shape;204;p14"/>
          <p:cNvCxnSpPr/>
          <p:nvPr/>
        </p:nvCxnSpPr>
        <p:spPr>
          <a:xfrm>
            <a:off x="8666650" y="23673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>
            <p:ph type="title"/>
          </p:nvPr>
        </p:nvSpPr>
        <p:spPr>
          <a:xfrm>
            <a:off x="1200900" y="3425625"/>
            <a:ext cx="67422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>
            <a:off x="1200900" y="1388775"/>
            <a:ext cx="6742200" cy="14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09" name="Google Shape;209;p15"/>
          <p:cNvCxnSpPr/>
          <p:nvPr/>
        </p:nvCxnSpPr>
        <p:spPr>
          <a:xfrm flipH="1" rot="-5400000">
            <a:off x="6052588" y="38569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210" name="Google Shape;210;p15"/>
          <p:cNvCxnSpPr/>
          <p:nvPr/>
        </p:nvCxnSpPr>
        <p:spPr>
          <a:xfrm>
            <a:off x="8709500" y="24922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11" name="Google Shape;211;p15"/>
          <p:cNvCxnSpPr/>
          <p:nvPr/>
        </p:nvCxnSpPr>
        <p:spPr>
          <a:xfrm rot="10800000">
            <a:off x="1479625" y="-1930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12" name="Google Shape;212;p15"/>
          <p:cNvCxnSpPr/>
          <p:nvPr/>
        </p:nvCxnSpPr>
        <p:spPr>
          <a:xfrm flipH="1" rot="-5400000">
            <a:off x="-232012" y="4487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type="title"/>
          </p:nvPr>
        </p:nvSpPr>
        <p:spPr>
          <a:xfrm>
            <a:off x="4807675" y="973400"/>
            <a:ext cx="36231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>
            <a:off x="4807675" y="3339400"/>
            <a:ext cx="36231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7" name="Google Shape;217;p16"/>
          <p:cNvCxnSpPr/>
          <p:nvPr/>
        </p:nvCxnSpPr>
        <p:spPr>
          <a:xfrm flipH="1" rot="-5400000">
            <a:off x="586450" y="39981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18" name="Google Shape;218;p16"/>
          <p:cNvCxnSpPr/>
          <p:nvPr/>
        </p:nvCxnSpPr>
        <p:spPr>
          <a:xfrm>
            <a:off x="8788575" y="17426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5485775" y="2775849"/>
            <a:ext cx="2667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5485775" y="1337450"/>
            <a:ext cx="26676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3" name="Google Shape;223;p17"/>
          <p:cNvCxnSpPr/>
          <p:nvPr/>
        </p:nvCxnSpPr>
        <p:spPr>
          <a:xfrm flipH="1" rot="-5400000">
            <a:off x="7688813" y="3929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  <p:cxnSp>
        <p:nvCxnSpPr>
          <p:cNvPr id="224" name="Google Shape;224;p17"/>
          <p:cNvCxnSpPr/>
          <p:nvPr/>
        </p:nvCxnSpPr>
        <p:spPr>
          <a:xfrm>
            <a:off x="8752050" y="20581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25" name="Google Shape;225;p17"/>
          <p:cNvCxnSpPr/>
          <p:nvPr/>
        </p:nvCxnSpPr>
        <p:spPr>
          <a:xfrm rot="10800000">
            <a:off x="1290725" y="4696475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26" name="Google Shape;226;p17"/>
          <p:cNvCxnSpPr/>
          <p:nvPr/>
        </p:nvCxnSpPr>
        <p:spPr>
          <a:xfrm flipH="1" rot="-5400000">
            <a:off x="-185512" y="37403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type="title"/>
          </p:nvPr>
        </p:nvSpPr>
        <p:spPr>
          <a:xfrm>
            <a:off x="713225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2" type="title"/>
          </p:nvPr>
        </p:nvSpPr>
        <p:spPr>
          <a:xfrm>
            <a:off x="4572070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4572075" y="18537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2" name="Google Shape;232;p18"/>
          <p:cNvSpPr txBox="1"/>
          <p:nvPr>
            <p:ph idx="3" type="subTitle"/>
          </p:nvPr>
        </p:nvSpPr>
        <p:spPr>
          <a:xfrm>
            <a:off x="713225" y="18537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3" name="Google Shape;233;p18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34" name="Google Shape;234;p18"/>
          <p:cNvCxnSpPr/>
          <p:nvPr/>
        </p:nvCxnSpPr>
        <p:spPr>
          <a:xfrm flipH="1" rot="-5400000">
            <a:off x="-106975" y="40352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>
            <p:ph type="title"/>
          </p:nvPr>
        </p:nvSpPr>
        <p:spPr>
          <a:xfrm>
            <a:off x="95129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9"/>
          <p:cNvSpPr txBox="1"/>
          <p:nvPr>
            <p:ph idx="1" type="subTitle"/>
          </p:nvPr>
        </p:nvSpPr>
        <p:spPr>
          <a:xfrm>
            <a:off x="951291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5876059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3" type="subTitle"/>
          </p:nvPr>
        </p:nvSpPr>
        <p:spPr>
          <a:xfrm>
            <a:off x="5876043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4" type="title"/>
          </p:nvPr>
        </p:nvSpPr>
        <p:spPr>
          <a:xfrm>
            <a:off x="341368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5" type="subTitle"/>
          </p:nvPr>
        </p:nvSpPr>
        <p:spPr>
          <a:xfrm>
            <a:off x="3413669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0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>
            <p:ph type="title"/>
          </p:nvPr>
        </p:nvSpPr>
        <p:spPr>
          <a:xfrm>
            <a:off x="713250" y="1484500"/>
            <a:ext cx="391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713250" y="1813625"/>
            <a:ext cx="39108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2" type="title"/>
          </p:nvPr>
        </p:nvSpPr>
        <p:spPr>
          <a:xfrm>
            <a:off x="5688469" y="2915222"/>
            <a:ext cx="2742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0"/>
          <p:cNvSpPr txBox="1"/>
          <p:nvPr>
            <p:ph idx="3" type="subTitle"/>
          </p:nvPr>
        </p:nvSpPr>
        <p:spPr>
          <a:xfrm>
            <a:off x="5688450" y="3244325"/>
            <a:ext cx="2742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4" type="title"/>
          </p:nvPr>
        </p:nvSpPr>
        <p:spPr>
          <a:xfrm>
            <a:off x="5688465" y="1484500"/>
            <a:ext cx="2742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0"/>
          <p:cNvSpPr txBox="1"/>
          <p:nvPr>
            <p:ph idx="5" type="subTitle"/>
          </p:nvPr>
        </p:nvSpPr>
        <p:spPr>
          <a:xfrm>
            <a:off x="5688450" y="1813600"/>
            <a:ext cx="2742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0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>
            <p:ph type="title"/>
          </p:nvPr>
        </p:nvSpPr>
        <p:spPr>
          <a:xfrm>
            <a:off x="4572000" y="1490313"/>
            <a:ext cx="3858900" cy="12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572000" y="707800"/>
            <a:ext cx="38589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4572000" y="3191600"/>
            <a:ext cx="2271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flipH="1">
            <a:off x="1264485" y="1575870"/>
            <a:ext cx="2271881" cy="2500210"/>
            <a:chOff x="1430525" y="238150"/>
            <a:chExt cx="4755875" cy="5233850"/>
          </a:xfrm>
        </p:grpSpPr>
        <p:sp>
          <p:nvSpPr>
            <p:cNvPr id="46" name="Google Shape;46;p3"/>
            <p:cNvSpPr/>
            <p:nvPr/>
          </p:nvSpPr>
          <p:spPr>
            <a:xfrm>
              <a:off x="1430525" y="671825"/>
              <a:ext cx="4135300" cy="4800175"/>
            </a:xfrm>
            <a:custGeom>
              <a:rect b="b" l="l" r="r" t="t"/>
              <a:pathLst>
                <a:path extrusionOk="0" h="192007" w="165412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28025" y="238150"/>
              <a:ext cx="4658375" cy="5198000"/>
            </a:xfrm>
            <a:custGeom>
              <a:rect b="b" l="l" r="r" t="t"/>
              <a:pathLst>
                <a:path extrusionOk="0" h="207920" w="186335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1264463" y="1340713"/>
            <a:ext cx="581150" cy="572850"/>
            <a:chOff x="3398275" y="546563"/>
            <a:chExt cx="581150" cy="572850"/>
          </a:xfrm>
        </p:grpSpPr>
        <p:sp>
          <p:nvSpPr>
            <p:cNvPr id="49" name="Google Shape;49;p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713225" y="539488"/>
            <a:ext cx="1284750" cy="954425"/>
            <a:chOff x="3054400" y="-12"/>
            <a:chExt cx="1284750" cy="954425"/>
          </a:xfrm>
        </p:grpSpPr>
        <p:sp>
          <p:nvSpPr>
            <p:cNvPr id="55" name="Google Shape;55;p3"/>
            <p:cNvSpPr/>
            <p:nvPr/>
          </p:nvSpPr>
          <p:spPr>
            <a:xfrm flipH="1">
              <a:off x="4003350" y="36563"/>
              <a:ext cx="281175" cy="117650"/>
            </a:xfrm>
            <a:custGeom>
              <a:rect b="b" l="l" r="r" t="t"/>
              <a:pathLst>
                <a:path extrusionOk="0" h="4706" w="11247">
                  <a:moveTo>
                    <a:pt x="6613" y="748"/>
                  </a:moveTo>
                  <a:cubicBezTo>
                    <a:pt x="7601" y="748"/>
                    <a:pt x="8709" y="1086"/>
                    <a:pt x="9866" y="1753"/>
                  </a:cubicBezTo>
                  <a:cubicBezTo>
                    <a:pt x="9944" y="1798"/>
                    <a:pt x="10021" y="1844"/>
                    <a:pt x="10101" y="1893"/>
                  </a:cubicBezTo>
                  <a:lnTo>
                    <a:pt x="6656" y="3893"/>
                  </a:lnTo>
                  <a:cubicBezTo>
                    <a:pt x="6463" y="3767"/>
                    <a:pt x="6267" y="3645"/>
                    <a:pt x="6067" y="3531"/>
                  </a:cubicBezTo>
                  <a:cubicBezTo>
                    <a:pt x="4893" y="2852"/>
                    <a:pt x="3748" y="2484"/>
                    <a:pt x="2698" y="2430"/>
                  </a:cubicBezTo>
                  <a:lnTo>
                    <a:pt x="4784" y="1218"/>
                  </a:lnTo>
                  <a:cubicBezTo>
                    <a:pt x="5324" y="904"/>
                    <a:pt x="5941" y="748"/>
                    <a:pt x="6613" y="748"/>
                  </a:cubicBezTo>
                  <a:close/>
                  <a:moveTo>
                    <a:pt x="6610" y="0"/>
                  </a:moveTo>
                  <a:cubicBezTo>
                    <a:pt x="5809" y="0"/>
                    <a:pt x="5066" y="190"/>
                    <a:pt x="4409" y="572"/>
                  </a:cubicBezTo>
                  <a:lnTo>
                    <a:pt x="238" y="2996"/>
                  </a:lnTo>
                  <a:cubicBezTo>
                    <a:pt x="60" y="3099"/>
                    <a:pt x="0" y="3327"/>
                    <a:pt x="102" y="3507"/>
                  </a:cubicBezTo>
                  <a:cubicBezTo>
                    <a:pt x="172" y="3625"/>
                    <a:pt x="297" y="3692"/>
                    <a:pt x="425" y="3692"/>
                  </a:cubicBezTo>
                  <a:cubicBezTo>
                    <a:pt x="489" y="3692"/>
                    <a:pt x="554" y="3675"/>
                    <a:pt x="613" y="3640"/>
                  </a:cubicBezTo>
                  <a:lnTo>
                    <a:pt x="617" y="3640"/>
                  </a:lnTo>
                  <a:cubicBezTo>
                    <a:pt x="1156" y="3326"/>
                    <a:pt x="1773" y="3170"/>
                    <a:pt x="2444" y="3170"/>
                  </a:cubicBezTo>
                  <a:cubicBezTo>
                    <a:pt x="3432" y="3170"/>
                    <a:pt x="4539" y="3508"/>
                    <a:pt x="5695" y="4175"/>
                  </a:cubicBezTo>
                  <a:cubicBezTo>
                    <a:pt x="5943" y="4320"/>
                    <a:pt x="6187" y="4475"/>
                    <a:pt x="6429" y="4641"/>
                  </a:cubicBezTo>
                  <a:cubicBezTo>
                    <a:pt x="6492" y="4684"/>
                    <a:pt x="6565" y="4706"/>
                    <a:pt x="6640" y="4706"/>
                  </a:cubicBezTo>
                  <a:cubicBezTo>
                    <a:pt x="6707" y="4706"/>
                    <a:pt x="6771" y="4690"/>
                    <a:pt x="6827" y="4657"/>
                  </a:cubicBezTo>
                  <a:lnTo>
                    <a:pt x="10996" y="2235"/>
                  </a:lnTo>
                  <a:cubicBezTo>
                    <a:pt x="11233" y="2097"/>
                    <a:pt x="11247" y="1760"/>
                    <a:pt x="11020" y="1604"/>
                  </a:cubicBezTo>
                  <a:cubicBezTo>
                    <a:pt x="10765" y="1425"/>
                    <a:pt x="10503" y="1258"/>
                    <a:pt x="10237" y="1105"/>
                  </a:cubicBezTo>
                  <a:cubicBezTo>
                    <a:pt x="8964" y="371"/>
                    <a:pt x="7730" y="0"/>
                    <a:pt x="6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715125" y="-12"/>
              <a:ext cx="362175" cy="154625"/>
            </a:xfrm>
            <a:custGeom>
              <a:rect b="b" l="l" r="r" t="t"/>
              <a:pathLst>
                <a:path extrusionOk="0" h="6185" w="14487">
                  <a:moveTo>
                    <a:pt x="7249" y="747"/>
                  </a:moveTo>
                  <a:cubicBezTo>
                    <a:pt x="8564" y="747"/>
                    <a:pt x="10033" y="1194"/>
                    <a:pt x="11565" y="2080"/>
                  </a:cubicBezTo>
                  <a:cubicBezTo>
                    <a:pt x="12204" y="2450"/>
                    <a:pt x="12817" y="2870"/>
                    <a:pt x="13396" y="3334"/>
                  </a:cubicBezTo>
                  <a:lnTo>
                    <a:pt x="9915" y="5356"/>
                  </a:lnTo>
                  <a:cubicBezTo>
                    <a:pt x="9240" y="4799"/>
                    <a:pt x="8521" y="4297"/>
                    <a:pt x="7766" y="3856"/>
                  </a:cubicBezTo>
                  <a:cubicBezTo>
                    <a:pt x="6119" y="2905"/>
                    <a:pt x="4523" y="2424"/>
                    <a:pt x="3075" y="2424"/>
                  </a:cubicBezTo>
                  <a:lnTo>
                    <a:pt x="2993" y="2426"/>
                  </a:lnTo>
                  <a:lnTo>
                    <a:pt x="4794" y="1378"/>
                  </a:lnTo>
                  <a:cubicBezTo>
                    <a:pt x="5520" y="957"/>
                    <a:pt x="6348" y="747"/>
                    <a:pt x="7249" y="747"/>
                  </a:cubicBezTo>
                  <a:close/>
                  <a:moveTo>
                    <a:pt x="7248" y="1"/>
                  </a:moveTo>
                  <a:cubicBezTo>
                    <a:pt x="6218" y="1"/>
                    <a:pt x="5264" y="244"/>
                    <a:pt x="4421" y="734"/>
                  </a:cubicBezTo>
                  <a:lnTo>
                    <a:pt x="249" y="3156"/>
                  </a:lnTo>
                  <a:cubicBezTo>
                    <a:pt x="65" y="3258"/>
                    <a:pt x="1" y="3489"/>
                    <a:pt x="105" y="3671"/>
                  </a:cubicBezTo>
                  <a:cubicBezTo>
                    <a:pt x="175" y="3791"/>
                    <a:pt x="300" y="3857"/>
                    <a:pt x="429" y="3857"/>
                  </a:cubicBezTo>
                  <a:cubicBezTo>
                    <a:pt x="496" y="3857"/>
                    <a:pt x="563" y="3839"/>
                    <a:pt x="625" y="3802"/>
                  </a:cubicBezTo>
                  <a:cubicBezTo>
                    <a:pt x="1350" y="3381"/>
                    <a:pt x="2178" y="3171"/>
                    <a:pt x="3079" y="3171"/>
                  </a:cubicBezTo>
                  <a:cubicBezTo>
                    <a:pt x="4393" y="3171"/>
                    <a:pt x="5862" y="3618"/>
                    <a:pt x="7393" y="4502"/>
                  </a:cubicBezTo>
                  <a:cubicBezTo>
                    <a:pt x="8186" y="4966"/>
                    <a:pt x="8938" y="5498"/>
                    <a:pt x="9638" y="6096"/>
                  </a:cubicBezTo>
                  <a:cubicBezTo>
                    <a:pt x="9704" y="6153"/>
                    <a:pt x="9791" y="6184"/>
                    <a:pt x="9880" y="6184"/>
                  </a:cubicBezTo>
                  <a:cubicBezTo>
                    <a:pt x="9944" y="6184"/>
                    <a:pt x="10008" y="6167"/>
                    <a:pt x="10066" y="6133"/>
                  </a:cubicBezTo>
                  <a:lnTo>
                    <a:pt x="14235" y="3709"/>
                  </a:lnTo>
                  <a:cubicBezTo>
                    <a:pt x="14459" y="3580"/>
                    <a:pt x="14486" y="3267"/>
                    <a:pt x="14291" y="3101"/>
                  </a:cubicBezTo>
                  <a:cubicBezTo>
                    <a:pt x="13516" y="2448"/>
                    <a:pt x="12726" y="1886"/>
                    <a:pt x="11938" y="1431"/>
                  </a:cubicBezTo>
                  <a:cubicBezTo>
                    <a:pt x="10291" y="481"/>
                    <a:pt x="8695" y="1"/>
                    <a:pt x="7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409825" y="5888"/>
              <a:ext cx="380100" cy="128475"/>
            </a:xfrm>
            <a:custGeom>
              <a:rect b="b" l="l" r="r" t="t"/>
              <a:pathLst>
                <a:path extrusionOk="0" h="5139" w="15204">
                  <a:moveTo>
                    <a:pt x="8357" y="747"/>
                  </a:moveTo>
                  <a:cubicBezTo>
                    <a:pt x="10094" y="747"/>
                    <a:pt x="12014" y="1285"/>
                    <a:pt x="14016" y="2350"/>
                  </a:cubicBezTo>
                  <a:lnTo>
                    <a:pt x="10597" y="4334"/>
                  </a:lnTo>
                  <a:cubicBezTo>
                    <a:pt x="8344" y="3065"/>
                    <a:pt x="6163" y="2425"/>
                    <a:pt x="4185" y="2425"/>
                  </a:cubicBezTo>
                  <a:cubicBezTo>
                    <a:pt x="3928" y="2425"/>
                    <a:pt x="3677" y="2434"/>
                    <a:pt x="3428" y="2456"/>
                  </a:cubicBezTo>
                  <a:lnTo>
                    <a:pt x="4785" y="1668"/>
                  </a:lnTo>
                  <a:cubicBezTo>
                    <a:pt x="5843" y="1053"/>
                    <a:pt x="7048" y="747"/>
                    <a:pt x="8357" y="747"/>
                  </a:cubicBezTo>
                  <a:close/>
                  <a:moveTo>
                    <a:pt x="8355" y="0"/>
                  </a:moveTo>
                  <a:cubicBezTo>
                    <a:pt x="6917" y="0"/>
                    <a:pt x="5586" y="340"/>
                    <a:pt x="4412" y="1022"/>
                  </a:cubicBezTo>
                  <a:lnTo>
                    <a:pt x="245" y="3444"/>
                  </a:lnTo>
                  <a:cubicBezTo>
                    <a:pt x="243" y="3444"/>
                    <a:pt x="241" y="3446"/>
                    <a:pt x="241" y="3446"/>
                  </a:cubicBezTo>
                  <a:cubicBezTo>
                    <a:pt x="63" y="3551"/>
                    <a:pt x="1" y="3777"/>
                    <a:pt x="105" y="3957"/>
                  </a:cubicBezTo>
                  <a:cubicBezTo>
                    <a:pt x="175" y="4076"/>
                    <a:pt x="300" y="4142"/>
                    <a:pt x="429" y="4142"/>
                  </a:cubicBezTo>
                  <a:cubicBezTo>
                    <a:pt x="492" y="4142"/>
                    <a:pt x="556" y="4126"/>
                    <a:pt x="616" y="4092"/>
                  </a:cubicBezTo>
                  <a:cubicBezTo>
                    <a:pt x="1675" y="3477"/>
                    <a:pt x="2880" y="3172"/>
                    <a:pt x="4190" y="3172"/>
                  </a:cubicBezTo>
                  <a:cubicBezTo>
                    <a:pt x="6089" y="3172"/>
                    <a:pt x="8207" y="3815"/>
                    <a:pt x="10413" y="5087"/>
                  </a:cubicBezTo>
                  <a:cubicBezTo>
                    <a:pt x="10470" y="5120"/>
                    <a:pt x="10532" y="5138"/>
                    <a:pt x="10599" y="5138"/>
                  </a:cubicBezTo>
                  <a:cubicBezTo>
                    <a:pt x="10663" y="5138"/>
                    <a:pt x="10728" y="5120"/>
                    <a:pt x="10786" y="5087"/>
                  </a:cubicBezTo>
                  <a:lnTo>
                    <a:pt x="14957" y="2665"/>
                  </a:lnTo>
                  <a:cubicBezTo>
                    <a:pt x="15203" y="2521"/>
                    <a:pt x="15203" y="2163"/>
                    <a:pt x="14957" y="2019"/>
                  </a:cubicBezTo>
                  <a:cubicBezTo>
                    <a:pt x="12634" y="677"/>
                    <a:pt x="10387" y="0"/>
                    <a:pt x="8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054400" y="55113"/>
              <a:ext cx="481450" cy="899300"/>
            </a:xfrm>
            <a:custGeom>
              <a:rect b="b" l="l" r="r" t="t"/>
              <a:pathLst>
                <a:path extrusionOk="0" h="35972" w="19258">
                  <a:moveTo>
                    <a:pt x="4607" y="803"/>
                  </a:moveTo>
                  <a:cubicBezTo>
                    <a:pt x="12302" y="5362"/>
                    <a:pt x="18511" y="16185"/>
                    <a:pt x="18485" y="25054"/>
                  </a:cubicBezTo>
                  <a:cubicBezTo>
                    <a:pt x="18476" y="28455"/>
                    <a:pt x="17557" y="31159"/>
                    <a:pt x="15829" y="32877"/>
                  </a:cubicBezTo>
                  <a:lnTo>
                    <a:pt x="13394" y="34291"/>
                  </a:lnTo>
                  <a:cubicBezTo>
                    <a:pt x="14482" y="32522"/>
                    <a:pt x="15052" y="30204"/>
                    <a:pt x="15059" y="27478"/>
                  </a:cubicBezTo>
                  <a:cubicBezTo>
                    <a:pt x="15086" y="18511"/>
                    <a:pt x="8903" y="7598"/>
                    <a:pt x="1171" y="2803"/>
                  </a:cubicBezTo>
                  <a:lnTo>
                    <a:pt x="4607" y="803"/>
                  </a:lnTo>
                  <a:close/>
                  <a:moveTo>
                    <a:pt x="4607" y="0"/>
                  </a:moveTo>
                  <a:cubicBezTo>
                    <a:pt x="4543" y="0"/>
                    <a:pt x="4479" y="17"/>
                    <a:pt x="4421" y="50"/>
                  </a:cubicBezTo>
                  <a:lnTo>
                    <a:pt x="250" y="2474"/>
                  </a:lnTo>
                  <a:cubicBezTo>
                    <a:pt x="1" y="2616"/>
                    <a:pt x="1" y="2976"/>
                    <a:pt x="250" y="3118"/>
                  </a:cubicBezTo>
                  <a:cubicBezTo>
                    <a:pt x="8028" y="7609"/>
                    <a:pt x="14338" y="18536"/>
                    <a:pt x="14313" y="27476"/>
                  </a:cubicBezTo>
                  <a:cubicBezTo>
                    <a:pt x="14302" y="30901"/>
                    <a:pt x="13372" y="33619"/>
                    <a:pt x="11625" y="35332"/>
                  </a:cubicBezTo>
                  <a:cubicBezTo>
                    <a:pt x="11385" y="35565"/>
                    <a:pt x="11552" y="35972"/>
                    <a:pt x="11885" y="35972"/>
                  </a:cubicBezTo>
                  <a:cubicBezTo>
                    <a:pt x="11951" y="35972"/>
                    <a:pt x="12016" y="35954"/>
                    <a:pt x="12073" y="35921"/>
                  </a:cubicBezTo>
                  <a:lnTo>
                    <a:pt x="16245" y="33499"/>
                  </a:lnTo>
                  <a:cubicBezTo>
                    <a:pt x="16271" y="33483"/>
                    <a:pt x="16296" y="33463"/>
                    <a:pt x="16318" y="33443"/>
                  </a:cubicBezTo>
                  <a:cubicBezTo>
                    <a:pt x="18214" y="31585"/>
                    <a:pt x="19219" y="28684"/>
                    <a:pt x="19230" y="25056"/>
                  </a:cubicBezTo>
                  <a:cubicBezTo>
                    <a:pt x="19257" y="15879"/>
                    <a:pt x="12781" y="4661"/>
                    <a:pt x="4794" y="50"/>
                  </a:cubicBez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158750" y="60663"/>
              <a:ext cx="1180400" cy="893750"/>
            </a:xfrm>
            <a:custGeom>
              <a:rect b="b" l="l" r="r" t="t"/>
              <a:pathLst>
                <a:path extrusionOk="0" h="35750" w="47216">
                  <a:moveTo>
                    <a:pt x="13563" y="745"/>
                  </a:moveTo>
                  <a:cubicBezTo>
                    <a:pt x="14881" y="745"/>
                    <a:pt x="16342" y="1193"/>
                    <a:pt x="17867" y="2075"/>
                  </a:cubicBezTo>
                  <a:cubicBezTo>
                    <a:pt x="18662" y="2536"/>
                    <a:pt x="19412" y="3069"/>
                    <a:pt x="20112" y="3666"/>
                  </a:cubicBezTo>
                  <a:cubicBezTo>
                    <a:pt x="20182" y="3726"/>
                    <a:pt x="20267" y="3755"/>
                    <a:pt x="20352" y="3755"/>
                  </a:cubicBezTo>
                  <a:cubicBezTo>
                    <a:pt x="20462" y="3755"/>
                    <a:pt x="20572" y="3705"/>
                    <a:pt x="20647" y="3611"/>
                  </a:cubicBezTo>
                  <a:cubicBezTo>
                    <a:pt x="22005" y="1860"/>
                    <a:pt x="23912" y="977"/>
                    <a:pt x="26141" y="977"/>
                  </a:cubicBezTo>
                  <a:cubicBezTo>
                    <a:pt x="28034" y="977"/>
                    <a:pt x="30161" y="1614"/>
                    <a:pt x="32382" y="2896"/>
                  </a:cubicBezTo>
                  <a:cubicBezTo>
                    <a:pt x="40160" y="7387"/>
                    <a:pt x="46470" y="18314"/>
                    <a:pt x="46445" y="27254"/>
                  </a:cubicBezTo>
                  <a:cubicBezTo>
                    <a:pt x="46436" y="30546"/>
                    <a:pt x="45575" y="33186"/>
                    <a:pt x="43952" y="34908"/>
                  </a:cubicBezTo>
                  <a:lnTo>
                    <a:pt x="1120" y="10180"/>
                  </a:lnTo>
                  <a:cubicBezTo>
                    <a:pt x="871" y="9170"/>
                    <a:pt x="747" y="8193"/>
                    <a:pt x="749" y="7272"/>
                  </a:cubicBezTo>
                  <a:cubicBezTo>
                    <a:pt x="756" y="5067"/>
                    <a:pt x="1488" y="3433"/>
                    <a:pt x="2811" y="2670"/>
                  </a:cubicBezTo>
                  <a:cubicBezTo>
                    <a:pt x="3348" y="2361"/>
                    <a:pt x="3961" y="2208"/>
                    <a:pt x="4628" y="2208"/>
                  </a:cubicBezTo>
                  <a:cubicBezTo>
                    <a:pt x="5617" y="2208"/>
                    <a:pt x="6725" y="2544"/>
                    <a:pt x="7880" y="3211"/>
                  </a:cubicBezTo>
                  <a:cubicBezTo>
                    <a:pt x="8128" y="3356"/>
                    <a:pt x="8372" y="3511"/>
                    <a:pt x="8612" y="3677"/>
                  </a:cubicBezTo>
                  <a:cubicBezTo>
                    <a:pt x="8674" y="3721"/>
                    <a:pt x="8748" y="3744"/>
                    <a:pt x="8823" y="3744"/>
                  </a:cubicBezTo>
                  <a:cubicBezTo>
                    <a:pt x="8855" y="3744"/>
                    <a:pt x="8887" y="3739"/>
                    <a:pt x="8918" y="3731"/>
                  </a:cubicBezTo>
                  <a:cubicBezTo>
                    <a:pt x="9025" y="3704"/>
                    <a:pt x="9112" y="3633"/>
                    <a:pt x="9160" y="3535"/>
                  </a:cubicBezTo>
                  <a:cubicBezTo>
                    <a:pt x="9795" y="2234"/>
                    <a:pt x="10792" y="1346"/>
                    <a:pt x="12044" y="965"/>
                  </a:cubicBezTo>
                  <a:cubicBezTo>
                    <a:pt x="12524" y="818"/>
                    <a:pt x="13032" y="745"/>
                    <a:pt x="13563" y="745"/>
                  </a:cubicBezTo>
                  <a:close/>
                  <a:moveTo>
                    <a:pt x="13555" y="0"/>
                  </a:moveTo>
                  <a:cubicBezTo>
                    <a:pt x="12953" y="0"/>
                    <a:pt x="12374" y="83"/>
                    <a:pt x="11827" y="250"/>
                  </a:cubicBezTo>
                  <a:cubicBezTo>
                    <a:pt x="10497" y="656"/>
                    <a:pt x="9420" y="1544"/>
                    <a:pt x="8688" y="2832"/>
                  </a:cubicBezTo>
                  <a:cubicBezTo>
                    <a:pt x="8546" y="2741"/>
                    <a:pt x="8399" y="2652"/>
                    <a:pt x="8252" y="2565"/>
                  </a:cubicBezTo>
                  <a:cubicBezTo>
                    <a:pt x="6981" y="1832"/>
                    <a:pt x="5748" y="1461"/>
                    <a:pt x="4628" y="1461"/>
                  </a:cubicBezTo>
                  <a:cubicBezTo>
                    <a:pt x="3832" y="1461"/>
                    <a:pt x="3093" y="1649"/>
                    <a:pt x="2438" y="2026"/>
                  </a:cubicBezTo>
                  <a:cubicBezTo>
                    <a:pt x="875" y="2925"/>
                    <a:pt x="10" y="4787"/>
                    <a:pt x="3" y="7269"/>
                  </a:cubicBezTo>
                  <a:cubicBezTo>
                    <a:pt x="1" y="8299"/>
                    <a:pt x="145" y="9392"/>
                    <a:pt x="434" y="10517"/>
                  </a:cubicBezTo>
                  <a:cubicBezTo>
                    <a:pt x="460" y="10613"/>
                    <a:pt x="522" y="10697"/>
                    <a:pt x="609" y="10746"/>
                  </a:cubicBezTo>
                  <a:lnTo>
                    <a:pt x="43830" y="35699"/>
                  </a:lnTo>
                  <a:cubicBezTo>
                    <a:pt x="43888" y="35732"/>
                    <a:pt x="43952" y="35750"/>
                    <a:pt x="44017" y="35750"/>
                  </a:cubicBezTo>
                  <a:cubicBezTo>
                    <a:pt x="44114" y="35750"/>
                    <a:pt x="44207" y="35712"/>
                    <a:pt x="44278" y="35645"/>
                  </a:cubicBezTo>
                  <a:cubicBezTo>
                    <a:pt x="46172" y="33787"/>
                    <a:pt x="47180" y="30886"/>
                    <a:pt x="47191" y="27258"/>
                  </a:cubicBezTo>
                  <a:cubicBezTo>
                    <a:pt x="47216" y="18079"/>
                    <a:pt x="40740" y="6863"/>
                    <a:pt x="32755" y="2252"/>
                  </a:cubicBezTo>
                  <a:cubicBezTo>
                    <a:pt x="30446" y="920"/>
                    <a:pt x="28188" y="260"/>
                    <a:pt x="26155" y="260"/>
                  </a:cubicBezTo>
                  <a:cubicBezTo>
                    <a:pt x="23817" y="260"/>
                    <a:pt x="21777" y="1132"/>
                    <a:pt x="20300" y="2858"/>
                  </a:cubicBezTo>
                  <a:cubicBezTo>
                    <a:pt x="19652" y="2328"/>
                    <a:pt x="18964" y="1850"/>
                    <a:pt x="18240" y="1429"/>
                  </a:cubicBezTo>
                  <a:cubicBezTo>
                    <a:pt x="16598" y="481"/>
                    <a:pt x="15006" y="0"/>
                    <a:pt x="13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" name="Google Shape;60;p3"/>
          <p:cNvCxnSpPr/>
          <p:nvPr/>
        </p:nvCxnSpPr>
        <p:spPr>
          <a:xfrm flipH="1" rot="-5400000">
            <a:off x="2981863" y="3179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61" name="Google Shape;61;p3"/>
          <p:cNvCxnSpPr/>
          <p:nvPr/>
        </p:nvCxnSpPr>
        <p:spPr>
          <a:xfrm>
            <a:off x="557050" y="460857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1258500" y="183012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2" type="title"/>
          </p:nvPr>
        </p:nvSpPr>
        <p:spPr>
          <a:xfrm>
            <a:off x="5149975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1"/>
          <p:cNvSpPr txBox="1"/>
          <p:nvPr>
            <p:ph idx="3" type="subTitle"/>
          </p:nvPr>
        </p:nvSpPr>
        <p:spPr>
          <a:xfrm>
            <a:off x="5149975" y="183012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4" type="title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1"/>
          <p:cNvSpPr txBox="1"/>
          <p:nvPr>
            <p:ph idx="5" type="subTitle"/>
          </p:nvPr>
        </p:nvSpPr>
        <p:spPr>
          <a:xfrm>
            <a:off x="1258500" y="345087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6" type="title"/>
          </p:nvPr>
        </p:nvSpPr>
        <p:spPr>
          <a:xfrm>
            <a:off x="5149975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1"/>
          <p:cNvSpPr txBox="1"/>
          <p:nvPr>
            <p:ph idx="7" type="subTitle"/>
          </p:nvPr>
        </p:nvSpPr>
        <p:spPr>
          <a:xfrm>
            <a:off x="5149975" y="345087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>
            <p:ph type="title"/>
          </p:nvPr>
        </p:nvSpPr>
        <p:spPr>
          <a:xfrm>
            <a:off x="1101175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110117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2" type="title"/>
          </p:nvPr>
        </p:nvSpPr>
        <p:spPr>
          <a:xfrm>
            <a:off x="3578948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3" type="subTitle"/>
          </p:nvPr>
        </p:nvSpPr>
        <p:spPr>
          <a:xfrm>
            <a:off x="3578947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4" type="title"/>
          </p:nvPr>
        </p:nvSpPr>
        <p:spPr>
          <a:xfrm>
            <a:off x="1101175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22"/>
          <p:cNvSpPr txBox="1"/>
          <p:nvPr>
            <p:ph idx="5" type="subTitle"/>
          </p:nvPr>
        </p:nvSpPr>
        <p:spPr>
          <a:xfrm>
            <a:off x="110117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6" type="title"/>
          </p:nvPr>
        </p:nvSpPr>
        <p:spPr>
          <a:xfrm>
            <a:off x="3578948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22"/>
          <p:cNvSpPr txBox="1"/>
          <p:nvPr>
            <p:ph idx="7" type="subTitle"/>
          </p:nvPr>
        </p:nvSpPr>
        <p:spPr>
          <a:xfrm>
            <a:off x="3578947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8" type="title"/>
          </p:nvPr>
        </p:nvSpPr>
        <p:spPr>
          <a:xfrm>
            <a:off x="6056727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22"/>
          <p:cNvSpPr txBox="1"/>
          <p:nvPr>
            <p:ph idx="9" type="subTitle"/>
          </p:nvPr>
        </p:nvSpPr>
        <p:spPr>
          <a:xfrm>
            <a:off x="605672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13" type="title"/>
          </p:nvPr>
        </p:nvSpPr>
        <p:spPr>
          <a:xfrm>
            <a:off x="6056727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2"/>
          <p:cNvSpPr txBox="1"/>
          <p:nvPr>
            <p:ph idx="14" type="subTitle"/>
          </p:nvPr>
        </p:nvSpPr>
        <p:spPr>
          <a:xfrm>
            <a:off x="605672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79" name="Google Shape;279;p22"/>
          <p:cNvCxnSpPr/>
          <p:nvPr/>
        </p:nvCxnSpPr>
        <p:spPr>
          <a:xfrm flipH="1" rot="-5400000">
            <a:off x="8534500" y="23405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80" name="Google Shape;280;p22"/>
          <p:cNvCxnSpPr/>
          <p:nvPr/>
        </p:nvCxnSpPr>
        <p:spPr>
          <a:xfrm rot="10800000">
            <a:off x="6381375" y="-281000"/>
            <a:ext cx="0" cy="82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281" name="Google Shape;281;p22"/>
          <p:cNvCxnSpPr/>
          <p:nvPr/>
        </p:nvCxnSpPr>
        <p:spPr>
          <a:xfrm flipH="1" rot="-5400000">
            <a:off x="453350" y="44385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82" name="Google Shape;282;p22"/>
          <p:cNvCxnSpPr/>
          <p:nvPr/>
        </p:nvCxnSpPr>
        <p:spPr>
          <a:xfrm>
            <a:off x="-121375" y="3771875"/>
            <a:ext cx="834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>
            <p:ph hasCustomPrompt="1" type="title"/>
          </p:nvPr>
        </p:nvSpPr>
        <p:spPr>
          <a:xfrm>
            <a:off x="4247300" y="539500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4247300" y="1186277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hasCustomPrompt="1" idx="2" type="title"/>
          </p:nvPr>
        </p:nvSpPr>
        <p:spPr>
          <a:xfrm>
            <a:off x="4247300" y="2052318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" name="Google Shape;288;p23"/>
          <p:cNvSpPr txBox="1"/>
          <p:nvPr>
            <p:ph idx="3" type="subTitle"/>
          </p:nvPr>
        </p:nvSpPr>
        <p:spPr>
          <a:xfrm>
            <a:off x="4247300" y="2699095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hasCustomPrompt="1" idx="4" type="title"/>
          </p:nvPr>
        </p:nvSpPr>
        <p:spPr>
          <a:xfrm>
            <a:off x="4247300" y="3565148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3"/>
          <p:cNvSpPr txBox="1"/>
          <p:nvPr>
            <p:ph idx="5" type="subTitle"/>
          </p:nvPr>
        </p:nvSpPr>
        <p:spPr>
          <a:xfrm>
            <a:off x="4247300" y="4211925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91" name="Google Shape;291;p23"/>
          <p:cNvGrpSpPr/>
          <p:nvPr/>
        </p:nvGrpSpPr>
        <p:grpSpPr>
          <a:xfrm flipH="1">
            <a:off x="1704087" y="2042849"/>
            <a:ext cx="1026268" cy="1639769"/>
            <a:chOff x="1029950" y="238150"/>
            <a:chExt cx="1501050" cy="2398375"/>
          </a:xfrm>
        </p:grpSpPr>
        <p:sp>
          <p:nvSpPr>
            <p:cNvPr id="292" name="Google Shape;292;p23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031725" y="1556125"/>
              <a:ext cx="757375" cy="1080400"/>
            </a:xfrm>
            <a:custGeom>
              <a:rect b="b" l="l" r="r" t="t"/>
              <a:pathLst>
                <a:path extrusionOk="0" h="43216" w="30295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031725" y="665400"/>
              <a:ext cx="757375" cy="1080425"/>
            </a:xfrm>
            <a:custGeom>
              <a:rect b="b" l="l" r="r" t="t"/>
              <a:pathLst>
                <a:path extrusionOk="0" h="43217" w="30295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3"/>
          <p:cNvGrpSpPr/>
          <p:nvPr/>
        </p:nvGrpSpPr>
        <p:grpSpPr>
          <a:xfrm>
            <a:off x="1868015" y="953790"/>
            <a:ext cx="698135" cy="688165"/>
            <a:chOff x="3398275" y="546563"/>
            <a:chExt cx="581150" cy="572850"/>
          </a:xfrm>
        </p:grpSpPr>
        <p:sp>
          <p:nvSpPr>
            <p:cNvPr id="303" name="Google Shape;303;p2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" name="Google Shape;308;p23"/>
          <p:cNvCxnSpPr/>
          <p:nvPr/>
        </p:nvCxnSpPr>
        <p:spPr>
          <a:xfrm flipH="1" rot="-5400000">
            <a:off x="2815188" y="-558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309" name="Google Shape;309;p23"/>
          <p:cNvCxnSpPr/>
          <p:nvPr/>
        </p:nvCxnSpPr>
        <p:spPr>
          <a:xfrm>
            <a:off x="-199850" y="20879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10" name="Google Shape;310;p23"/>
          <p:cNvCxnSpPr/>
          <p:nvPr/>
        </p:nvCxnSpPr>
        <p:spPr>
          <a:xfrm flipH="1" rot="-5400000">
            <a:off x="558038" y="39467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>
            <p:ph type="title"/>
          </p:nvPr>
        </p:nvSpPr>
        <p:spPr>
          <a:xfrm>
            <a:off x="713225" y="539500"/>
            <a:ext cx="77175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4" name="Google Shape;314;p24"/>
          <p:cNvCxnSpPr/>
          <p:nvPr/>
        </p:nvCxnSpPr>
        <p:spPr>
          <a:xfrm rot="10800000">
            <a:off x="8709475" y="-150425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8" name="Google Shape;318;p25"/>
          <p:cNvCxnSpPr/>
          <p:nvPr/>
        </p:nvCxnSpPr>
        <p:spPr>
          <a:xfrm rot="10800000">
            <a:off x="1113400" y="4679775"/>
            <a:ext cx="0" cy="95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19" name="Google Shape;319;p25"/>
          <p:cNvCxnSpPr/>
          <p:nvPr/>
        </p:nvCxnSpPr>
        <p:spPr>
          <a:xfrm flipH="1" rot="-5400000">
            <a:off x="-231600" y="40464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>
            <p:ph type="title"/>
          </p:nvPr>
        </p:nvSpPr>
        <p:spPr>
          <a:xfrm>
            <a:off x="713100" y="707675"/>
            <a:ext cx="43623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6"/>
          <p:cNvSpPr txBox="1"/>
          <p:nvPr>
            <p:ph idx="1" type="subTitle"/>
          </p:nvPr>
        </p:nvSpPr>
        <p:spPr>
          <a:xfrm>
            <a:off x="713100" y="2102125"/>
            <a:ext cx="43623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/>
        </p:nvSpPr>
        <p:spPr>
          <a:xfrm>
            <a:off x="713100" y="3867575"/>
            <a:ext cx="4494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 flipH="1" rot="-5400000">
            <a:off x="8555675" y="22992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326" name="Google Shape;326;p26"/>
          <p:cNvCxnSpPr/>
          <p:nvPr/>
        </p:nvCxnSpPr>
        <p:spPr>
          <a:xfrm rot="10800000">
            <a:off x="6071925" y="4702250"/>
            <a:ext cx="0" cy="82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27" name="Google Shape;327;p26"/>
          <p:cNvCxnSpPr/>
          <p:nvPr/>
        </p:nvCxnSpPr>
        <p:spPr>
          <a:xfrm>
            <a:off x="7937375" y="40092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grpSp>
        <p:nvGrpSpPr>
          <p:cNvPr id="328" name="Google Shape;328;p26"/>
          <p:cNvGrpSpPr/>
          <p:nvPr/>
        </p:nvGrpSpPr>
        <p:grpSpPr>
          <a:xfrm flipH="1">
            <a:off x="7505932" y="969165"/>
            <a:ext cx="698135" cy="688165"/>
            <a:chOff x="3398275" y="546563"/>
            <a:chExt cx="581150" cy="572850"/>
          </a:xfrm>
        </p:grpSpPr>
        <p:sp>
          <p:nvSpPr>
            <p:cNvPr id="329" name="Google Shape;329;p26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" name="Google Shape;334;p26"/>
          <p:cNvCxnSpPr/>
          <p:nvPr/>
        </p:nvCxnSpPr>
        <p:spPr>
          <a:xfrm>
            <a:off x="6163750" y="539488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7"/>
          <p:cNvCxnSpPr/>
          <p:nvPr/>
        </p:nvCxnSpPr>
        <p:spPr>
          <a:xfrm flipH="1" rot="-5400000">
            <a:off x="1025075" y="-1387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338" name="Google Shape;338;p27"/>
          <p:cNvCxnSpPr/>
          <p:nvPr/>
        </p:nvCxnSpPr>
        <p:spPr>
          <a:xfrm>
            <a:off x="553375" y="15149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339" name="Google Shape;339;p27"/>
          <p:cNvCxnSpPr/>
          <p:nvPr/>
        </p:nvCxnSpPr>
        <p:spPr>
          <a:xfrm flipH="1" rot="-5400000">
            <a:off x="7276700" y="44620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40" name="Google Shape;340;p27"/>
          <p:cNvCxnSpPr/>
          <p:nvPr/>
        </p:nvCxnSpPr>
        <p:spPr>
          <a:xfrm>
            <a:off x="7972325" y="386421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8"/>
          <p:cNvGrpSpPr/>
          <p:nvPr/>
        </p:nvGrpSpPr>
        <p:grpSpPr>
          <a:xfrm flipH="1">
            <a:off x="6722773" y="-463735"/>
            <a:ext cx="1512218" cy="1356435"/>
            <a:chOff x="220675" y="1143125"/>
            <a:chExt cx="3908550" cy="3505000"/>
          </a:xfrm>
        </p:grpSpPr>
        <p:sp>
          <p:nvSpPr>
            <p:cNvPr id="344" name="Google Shape;344;p28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8793063" y="8927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grpSp>
        <p:nvGrpSpPr>
          <p:cNvPr id="354" name="Google Shape;354;p28"/>
          <p:cNvGrpSpPr/>
          <p:nvPr/>
        </p:nvGrpSpPr>
        <p:grpSpPr>
          <a:xfrm flipH="1">
            <a:off x="6722780" y="1600840"/>
            <a:ext cx="2870439" cy="2574773"/>
            <a:chOff x="220675" y="1143125"/>
            <a:chExt cx="3908550" cy="3505000"/>
          </a:xfrm>
        </p:grpSpPr>
        <p:sp>
          <p:nvSpPr>
            <p:cNvPr id="355" name="Google Shape;355;p28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4" name="Google Shape;364;p28"/>
          <p:cNvCxnSpPr/>
          <p:nvPr/>
        </p:nvCxnSpPr>
        <p:spPr>
          <a:xfrm flipH="1" rot="-5400000">
            <a:off x="6649100" y="37883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13225" y="2409875"/>
            <a:ext cx="41607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713225" y="768225"/>
            <a:ext cx="6610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6" name="Google Shape;66;p4"/>
          <p:cNvCxnSpPr/>
          <p:nvPr/>
        </p:nvCxnSpPr>
        <p:spPr>
          <a:xfrm>
            <a:off x="8652200" y="2448625"/>
            <a:ext cx="979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>
            <p:ph type="title"/>
          </p:nvPr>
        </p:nvSpPr>
        <p:spPr>
          <a:xfrm>
            <a:off x="713250" y="1536250"/>
            <a:ext cx="634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2" type="title"/>
          </p:nvPr>
        </p:nvSpPr>
        <p:spPr>
          <a:xfrm>
            <a:off x="713250" y="3143373"/>
            <a:ext cx="634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713254" y="3472475"/>
            <a:ext cx="6346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713250" y="1865350"/>
            <a:ext cx="6346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7" name="Google Shape;77;p6"/>
          <p:cNvCxnSpPr/>
          <p:nvPr/>
        </p:nvCxnSpPr>
        <p:spPr>
          <a:xfrm flipH="1" rot="-5400000">
            <a:off x="8020663" y="-1234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78" name="Google Shape;78;p6"/>
          <p:cNvCxnSpPr/>
          <p:nvPr/>
        </p:nvCxnSpPr>
        <p:spPr>
          <a:xfrm>
            <a:off x="8594475" y="10177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>
            <p:ph type="title"/>
          </p:nvPr>
        </p:nvSpPr>
        <p:spPr>
          <a:xfrm>
            <a:off x="713225" y="783100"/>
            <a:ext cx="42948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713225" y="2207250"/>
            <a:ext cx="42948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ed Hat Text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3" name="Google Shape;83;p7"/>
          <p:cNvGrpSpPr/>
          <p:nvPr/>
        </p:nvGrpSpPr>
        <p:grpSpPr>
          <a:xfrm>
            <a:off x="6863150" y="2608077"/>
            <a:ext cx="1026268" cy="1639769"/>
            <a:chOff x="1029950" y="238150"/>
            <a:chExt cx="1501050" cy="2398375"/>
          </a:xfrm>
        </p:grpSpPr>
        <p:sp>
          <p:nvSpPr>
            <p:cNvPr id="84" name="Google Shape;84;p7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31725" y="1556125"/>
              <a:ext cx="757375" cy="1080400"/>
            </a:xfrm>
            <a:custGeom>
              <a:rect b="b" l="l" r="r" t="t"/>
              <a:pathLst>
                <a:path extrusionOk="0" h="43216" w="30295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031725" y="665400"/>
              <a:ext cx="757375" cy="1080425"/>
            </a:xfrm>
            <a:custGeom>
              <a:rect b="b" l="l" r="r" t="t"/>
              <a:pathLst>
                <a:path extrusionOk="0" h="43217" w="30295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 flipH="1">
            <a:off x="7027207" y="1519015"/>
            <a:ext cx="698135" cy="688165"/>
            <a:chOff x="3398275" y="546563"/>
            <a:chExt cx="581150" cy="572850"/>
          </a:xfrm>
        </p:grpSpPr>
        <p:sp>
          <p:nvSpPr>
            <p:cNvPr id="95" name="Google Shape;95;p7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7"/>
          <p:cNvCxnSpPr/>
          <p:nvPr/>
        </p:nvCxnSpPr>
        <p:spPr>
          <a:xfrm flipH="1" rot="-5400000">
            <a:off x="7829788" y="4615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101" name="Google Shape;101;p7"/>
          <p:cNvCxnSpPr/>
          <p:nvPr/>
        </p:nvCxnSpPr>
        <p:spPr>
          <a:xfrm>
            <a:off x="8749175" y="30246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102" name="Google Shape;102;p7"/>
          <p:cNvCxnSpPr/>
          <p:nvPr/>
        </p:nvCxnSpPr>
        <p:spPr>
          <a:xfrm flipH="1" rot="-5400000">
            <a:off x="5744913" y="44382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13225" y="791925"/>
            <a:ext cx="65763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8"/>
          <p:cNvGrpSpPr/>
          <p:nvPr/>
        </p:nvGrpSpPr>
        <p:grpSpPr>
          <a:xfrm flipH="1">
            <a:off x="8107500" y="1536938"/>
            <a:ext cx="1284750" cy="1374075"/>
            <a:chOff x="7730175" y="820513"/>
            <a:chExt cx="1284750" cy="1374075"/>
          </a:xfrm>
        </p:grpSpPr>
        <p:grpSp>
          <p:nvGrpSpPr>
            <p:cNvPr id="107" name="Google Shape;107;p8"/>
            <p:cNvGrpSpPr/>
            <p:nvPr/>
          </p:nvGrpSpPr>
          <p:grpSpPr>
            <a:xfrm>
              <a:off x="8281413" y="1621738"/>
              <a:ext cx="581150" cy="572850"/>
              <a:chOff x="3398275" y="546563"/>
              <a:chExt cx="581150" cy="572850"/>
            </a:xfrm>
          </p:grpSpPr>
          <p:sp>
            <p:nvSpPr>
              <p:cNvPr id="108" name="Google Shape;108;p8"/>
              <p:cNvSpPr/>
              <p:nvPr/>
            </p:nvSpPr>
            <p:spPr>
              <a:xfrm flipH="1">
                <a:off x="3758375" y="648238"/>
                <a:ext cx="220025" cy="133525"/>
              </a:xfrm>
              <a:custGeom>
                <a:rect b="b" l="l" r="r" t="t"/>
                <a:pathLst>
                  <a:path extrusionOk="0" h="5341" w="8801">
                    <a:moveTo>
                      <a:pt x="4607" y="805"/>
                    </a:moveTo>
                    <a:lnTo>
                      <a:pt x="7622" y="2545"/>
                    </a:lnTo>
                    <a:lnTo>
                      <a:pt x="4194" y="4537"/>
                    </a:lnTo>
                    <a:lnTo>
                      <a:pt x="1180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4010" y="5292"/>
                    </a:lnTo>
                    <a:cubicBezTo>
                      <a:pt x="4066" y="5323"/>
                      <a:pt x="4130" y="5340"/>
                      <a:pt x="4196" y="5340"/>
                    </a:cubicBezTo>
                    <a:cubicBezTo>
                      <a:pt x="4261" y="5340"/>
                      <a:pt x="4325" y="5323"/>
                      <a:pt x="4383" y="5289"/>
                    </a:cubicBezTo>
                    <a:lnTo>
                      <a:pt x="8552" y="2865"/>
                    </a:lnTo>
                    <a:cubicBezTo>
                      <a:pt x="8801" y="2723"/>
                      <a:pt x="8801" y="2363"/>
                      <a:pt x="8552" y="2221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 flipH="1">
                <a:off x="3398275" y="859138"/>
                <a:ext cx="214825" cy="130525"/>
              </a:xfrm>
              <a:custGeom>
                <a:rect b="b" l="l" r="r" t="t"/>
                <a:pathLst>
                  <a:path extrusionOk="0" h="5221" w="8593">
                    <a:moveTo>
                      <a:pt x="4607" y="805"/>
                    </a:moveTo>
                    <a:lnTo>
                      <a:pt x="7411" y="2423"/>
                    </a:lnTo>
                    <a:lnTo>
                      <a:pt x="3983" y="4415"/>
                    </a:lnTo>
                    <a:lnTo>
                      <a:pt x="1182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3799" y="5169"/>
                    </a:lnTo>
                    <a:cubicBezTo>
                      <a:pt x="3855" y="5203"/>
                      <a:pt x="3919" y="5220"/>
                      <a:pt x="3986" y="5220"/>
                    </a:cubicBezTo>
                    <a:cubicBezTo>
                      <a:pt x="4050" y="5220"/>
                      <a:pt x="4114" y="5203"/>
                      <a:pt x="4172" y="5169"/>
                    </a:cubicBezTo>
                    <a:lnTo>
                      <a:pt x="8343" y="2745"/>
                    </a:lnTo>
                    <a:cubicBezTo>
                      <a:pt x="8592" y="2601"/>
                      <a:pt x="8592" y="2243"/>
                      <a:pt x="8343" y="2099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 flipH="1">
                <a:off x="3488150" y="703213"/>
                <a:ext cx="123400" cy="235175"/>
              </a:xfrm>
              <a:custGeom>
                <a:rect b="b" l="l" r="r" t="t"/>
                <a:pathLst>
                  <a:path extrusionOk="0" h="9407" w="4936">
                    <a:moveTo>
                      <a:pt x="4186" y="1023"/>
                    </a:moveTo>
                    <a:lnTo>
                      <a:pt x="4172" y="6396"/>
                    </a:lnTo>
                    <a:lnTo>
                      <a:pt x="749" y="8385"/>
                    </a:lnTo>
                    <a:lnTo>
                      <a:pt x="765" y="3013"/>
                    </a:lnTo>
                    <a:lnTo>
                      <a:pt x="4186" y="1023"/>
                    </a:lnTo>
                    <a:close/>
                    <a:moveTo>
                      <a:pt x="4561" y="0"/>
                    </a:moveTo>
                    <a:cubicBezTo>
                      <a:pt x="4498" y="0"/>
                      <a:pt x="4434" y="16"/>
                      <a:pt x="4374" y="51"/>
                    </a:cubicBezTo>
                    <a:lnTo>
                      <a:pt x="205" y="2475"/>
                    </a:lnTo>
                    <a:cubicBezTo>
                      <a:pt x="90" y="2542"/>
                      <a:pt x="19" y="2664"/>
                      <a:pt x="19" y="2797"/>
                    </a:cubicBezTo>
                    <a:lnTo>
                      <a:pt x="1" y="9033"/>
                    </a:lnTo>
                    <a:cubicBezTo>
                      <a:pt x="1" y="9240"/>
                      <a:pt x="167" y="9406"/>
                      <a:pt x="374" y="9406"/>
                    </a:cubicBezTo>
                    <a:cubicBezTo>
                      <a:pt x="440" y="9406"/>
                      <a:pt x="505" y="9388"/>
                      <a:pt x="560" y="9357"/>
                    </a:cubicBezTo>
                    <a:lnTo>
                      <a:pt x="4732" y="6933"/>
                    </a:lnTo>
                    <a:cubicBezTo>
                      <a:pt x="4847" y="6867"/>
                      <a:pt x="4918" y="6744"/>
                      <a:pt x="4918" y="6611"/>
                    </a:cubicBezTo>
                    <a:lnTo>
                      <a:pt x="4936" y="375"/>
                    </a:lnTo>
                    <a:cubicBezTo>
                      <a:pt x="4936" y="156"/>
                      <a:pt x="4756" y="0"/>
                      <a:pt x="45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 flipH="1">
                <a:off x="3486575" y="546563"/>
                <a:ext cx="397350" cy="235925"/>
              </a:xfrm>
              <a:custGeom>
                <a:rect b="b" l="l" r="r" t="t"/>
                <a:pathLst>
                  <a:path extrusionOk="0" h="9437" w="15894">
                    <a:moveTo>
                      <a:pt x="4607" y="805"/>
                    </a:moveTo>
                    <a:lnTo>
                      <a:pt x="14714" y="6641"/>
                    </a:lnTo>
                    <a:lnTo>
                      <a:pt x="11287" y="8633"/>
                    </a:lnTo>
                    <a:lnTo>
                      <a:pt x="1179" y="2796"/>
                    </a:lnTo>
                    <a:lnTo>
                      <a:pt x="4607" y="805"/>
                    </a:lnTo>
                    <a:close/>
                    <a:moveTo>
                      <a:pt x="4605" y="0"/>
                    </a:moveTo>
                    <a:cubicBezTo>
                      <a:pt x="4540" y="0"/>
                      <a:pt x="4476" y="17"/>
                      <a:pt x="4418" y="50"/>
                    </a:cubicBezTo>
                    <a:lnTo>
                      <a:pt x="249" y="2474"/>
                    </a:lnTo>
                    <a:cubicBezTo>
                      <a:pt x="0" y="2619"/>
                      <a:pt x="0" y="2976"/>
                      <a:pt x="249" y="3120"/>
                    </a:cubicBezTo>
                    <a:lnTo>
                      <a:pt x="11100" y="9387"/>
                    </a:lnTo>
                    <a:cubicBezTo>
                      <a:pt x="11158" y="9418"/>
                      <a:pt x="11222" y="9436"/>
                      <a:pt x="11287" y="9436"/>
                    </a:cubicBezTo>
                    <a:cubicBezTo>
                      <a:pt x="11353" y="9436"/>
                      <a:pt x="11418" y="9421"/>
                      <a:pt x="11475" y="9387"/>
                    </a:cubicBezTo>
                    <a:lnTo>
                      <a:pt x="15644" y="6963"/>
                    </a:lnTo>
                    <a:cubicBezTo>
                      <a:pt x="15893" y="6819"/>
                      <a:pt x="15893" y="6461"/>
                      <a:pt x="15644" y="6317"/>
                    </a:cubicBezTo>
                    <a:lnTo>
                      <a:pt x="4793" y="50"/>
                    </a:lnTo>
                    <a:cubicBezTo>
                      <a:pt x="4734" y="17"/>
                      <a:pt x="4669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flipH="1">
                <a:off x="3502575" y="607163"/>
                <a:ext cx="476850" cy="512250"/>
              </a:xfrm>
              <a:custGeom>
                <a:rect b="b" l="l" r="r" t="t"/>
                <a:pathLst>
                  <a:path extrusionOk="0" h="20490" w="19074">
                    <a:moveTo>
                      <a:pt x="4626" y="1018"/>
                    </a:moveTo>
                    <a:lnTo>
                      <a:pt x="14731" y="6855"/>
                    </a:lnTo>
                    <a:lnTo>
                      <a:pt x="14716" y="12875"/>
                    </a:lnTo>
                    <a:cubicBezTo>
                      <a:pt x="14714" y="13008"/>
                      <a:pt x="14785" y="13133"/>
                      <a:pt x="14902" y="13199"/>
                    </a:cubicBezTo>
                    <a:lnTo>
                      <a:pt x="17888" y="14922"/>
                    </a:lnTo>
                    <a:lnTo>
                      <a:pt x="9665" y="19608"/>
                    </a:lnTo>
                    <a:lnTo>
                      <a:pt x="1496" y="5458"/>
                    </a:lnTo>
                    <a:lnTo>
                      <a:pt x="1496" y="5458"/>
                    </a:lnTo>
                    <a:lnTo>
                      <a:pt x="4051" y="6932"/>
                    </a:lnTo>
                    <a:cubicBezTo>
                      <a:pt x="4111" y="6967"/>
                      <a:pt x="4175" y="6983"/>
                      <a:pt x="4237" y="6983"/>
                    </a:cubicBezTo>
                    <a:cubicBezTo>
                      <a:pt x="4432" y="6983"/>
                      <a:pt x="4610" y="6827"/>
                      <a:pt x="4610" y="6610"/>
                    </a:cubicBezTo>
                    <a:lnTo>
                      <a:pt x="4626" y="1018"/>
                    </a:lnTo>
                    <a:close/>
                    <a:moveTo>
                      <a:pt x="4256" y="0"/>
                    </a:moveTo>
                    <a:cubicBezTo>
                      <a:pt x="4061" y="0"/>
                      <a:pt x="3882" y="155"/>
                      <a:pt x="3882" y="372"/>
                    </a:cubicBezTo>
                    <a:lnTo>
                      <a:pt x="3867" y="5964"/>
                    </a:lnTo>
                    <a:lnTo>
                      <a:pt x="663" y="4117"/>
                    </a:lnTo>
                    <a:cubicBezTo>
                      <a:pt x="601" y="4081"/>
                      <a:pt x="537" y="4065"/>
                      <a:pt x="476" y="4065"/>
                    </a:cubicBezTo>
                    <a:cubicBezTo>
                      <a:pt x="215" y="4065"/>
                      <a:pt x="0" y="4359"/>
                      <a:pt x="155" y="4626"/>
                    </a:cubicBezTo>
                    <a:lnTo>
                      <a:pt x="9206" y="20303"/>
                    </a:lnTo>
                    <a:cubicBezTo>
                      <a:pt x="9272" y="20419"/>
                      <a:pt x="9395" y="20490"/>
                      <a:pt x="9528" y="20490"/>
                    </a:cubicBezTo>
                    <a:cubicBezTo>
                      <a:pt x="9592" y="20490"/>
                      <a:pt x="9656" y="20472"/>
                      <a:pt x="9714" y="20441"/>
                    </a:cubicBezTo>
                    <a:lnTo>
                      <a:pt x="18823" y="15251"/>
                    </a:lnTo>
                    <a:cubicBezTo>
                      <a:pt x="19074" y="15109"/>
                      <a:pt x="19074" y="14747"/>
                      <a:pt x="18825" y="14602"/>
                    </a:cubicBezTo>
                    <a:lnTo>
                      <a:pt x="15464" y="12660"/>
                    </a:lnTo>
                    <a:lnTo>
                      <a:pt x="15482" y="6641"/>
                    </a:lnTo>
                    <a:cubicBezTo>
                      <a:pt x="15482" y="6506"/>
                      <a:pt x="15411" y="6384"/>
                      <a:pt x="15295" y="6317"/>
                    </a:cubicBezTo>
                    <a:lnTo>
                      <a:pt x="4442" y="50"/>
                    </a:lnTo>
                    <a:cubicBezTo>
                      <a:pt x="4382" y="16"/>
                      <a:pt x="4318" y="0"/>
                      <a:pt x="4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7730175" y="820513"/>
              <a:ext cx="1284750" cy="954425"/>
              <a:chOff x="3054400" y="-12"/>
              <a:chExt cx="1284750" cy="954425"/>
            </a:xfrm>
          </p:grpSpPr>
          <p:sp>
            <p:nvSpPr>
              <p:cNvPr id="114" name="Google Shape;114;p8"/>
              <p:cNvSpPr/>
              <p:nvPr/>
            </p:nvSpPr>
            <p:spPr>
              <a:xfrm flipH="1">
                <a:off x="4003350" y="36563"/>
                <a:ext cx="281175" cy="117650"/>
              </a:xfrm>
              <a:custGeom>
                <a:rect b="b" l="l" r="r" t="t"/>
                <a:pathLst>
                  <a:path extrusionOk="0" h="4706" w="11247">
                    <a:moveTo>
                      <a:pt x="6613" y="748"/>
                    </a:moveTo>
                    <a:cubicBezTo>
                      <a:pt x="7601" y="748"/>
                      <a:pt x="8709" y="1086"/>
                      <a:pt x="9866" y="1753"/>
                    </a:cubicBezTo>
                    <a:cubicBezTo>
                      <a:pt x="9944" y="1798"/>
                      <a:pt x="10021" y="1844"/>
                      <a:pt x="10101" y="1893"/>
                    </a:cubicBezTo>
                    <a:lnTo>
                      <a:pt x="6656" y="3893"/>
                    </a:lnTo>
                    <a:cubicBezTo>
                      <a:pt x="6463" y="3767"/>
                      <a:pt x="6267" y="3645"/>
                      <a:pt x="6067" y="3531"/>
                    </a:cubicBezTo>
                    <a:cubicBezTo>
                      <a:pt x="4893" y="2852"/>
                      <a:pt x="3748" y="2484"/>
                      <a:pt x="2698" y="2430"/>
                    </a:cubicBezTo>
                    <a:lnTo>
                      <a:pt x="4784" y="1218"/>
                    </a:lnTo>
                    <a:cubicBezTo>
                      <a:pt x="5324" y="904"/>
                      <a:pt x="5941" y="748"/>
                      <a:pt x="6613" y="748"/>
                    </a:cubicBezTo>
                    <a:close/>
                    <a:moveTo>
                      <a:pt x="6610" y="0"/>
                    </a:moveTo>
                    <a:cubicBezTo>
                      <a:pt x="5809" y="0"/>
                      <a:pt x="5066" y="190"/>
                      <a:pt x="4409" y="572"/>
                    </a:cubicBezTo>
                    <a:lnTo>
                      <a:pt x="238" y="2996"/>
                    </a:lnTo>
                    <a:cubicBezTo>
                      <a:pt x="60" y="3099"/>
                      <a:pt x="0" y="3327"/>
                      <a:pt x="102" y="3507"/>
                    </a:cubicBezTo>
                    <a:cubicBezTo>
                      <a:pt x="172" y="3625"/>
                      <a:pt x="297" y="3692"/>
                      <a:pt x="425" y="3692"/>
                    </a:cubicBezTo>
                    <a:cubicBezTo>
                      <a:pt x="489" y="3692"/>
                      <a:pt x="554" y="3675"/>
                      <a:pt x="613" y="3640"/>
                    </a:cubicBezTo>
                    <a:lnTo>
                      <a:pt x="617" y="3640"/>
                    </a:lnTo>
                    <a:cubicBezTo>
                      <a:pt x="1156" y="3326"/>
                      <a:pt x="1773" y="3170"/>
                      <a:pt x="2444" y="3170"/>
                    </a:cubicBezTo>
                    <a:cubicBezTo>
                      <a:pt x="3432" y="3170"/>
                      <a:pt x="4539" y="3508"/>
                      <a:pt x="5695" y="4175"/>
                    </a:cubicBezTo>
                    <a:cubicBezTo>
                      <a:pt x="5943" y="4320"/>
                      <a:pt x="6187" y="4475"/>
                      <a:pt x="6429" y="4641"/>
                    </a:cubicBezTo>
                    <a:cubicBezTo>
                      <a:pt x="6492" y="4684"/>
                      <a:pt x="6565" y="4706"/>
                      <a:pt x="6640" y="4706"/>
                    </a:cubicBezTo>
                    <a:cubicBezTo>
                      <a:pt x="6707" y="4706"/>
                      <a:pt x="6771" y="4690"/>
                      <a:pt x="6827" y="4657"/>
                    </a:cubicBezTo>
                    <a:lnTo>
                      <a:pt x="10996" y="2235"/>
                    </a:lnTo>
                    <a:cubicBezTo>
                      <a:pt x="11233" y="2097"/>
                      <a:pt x="11247" y="1760"/>
                      <a:pt x="11020" y="1604"/>
                    </a:cubicBezTo>
                    <a:cubicBezTo>
                      <a:pt x="10765" y="1425"/>
                      <a:pt x="10503" y="1258"/>
                      <a:pt x="10237" y="1105"/>
                    </a:cubicBezTo>
                    <a:cubicBezTo>
                      <a:pt x="8964" y="371"/>
                      <a:pt x="7730" y="0"/>
                      <a:pt x="6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flipH="1">
                <a:off x="3715125" y="-12"/>
                <a:ext cx="362175" cy="154625"/>
              </a:xfrm>
              <a:custGeom>
                <a:rect b="b" l="l" r="r" t="t"/>
                <a:pathLst>
                  <a:path extrusionOk="0" h="6185" w="14487">
                    <a:moveTo>
                      <a:pt x="7249" y="747"/>
                    </a:moveTo>
                    <a:cubicBezTo>
                      <a:pt x="8564" y="747"/>
                      <a:pt x="10033" y="1194"/>
                      <a:pt x="11565" y="2080"/>
                    </a:cubicBezTo>
                    <a:cubicBezTo>
                      <a:pt x="12204" y="2450"/>
                      <a:pt x="12817" y="2870"/>
                      <a:pt x="13396" y="3334"/>
                    </a:cubicBezTo>
                    <a:lnTo>
                      <a:pt x="9915" y="5356"/>
                    </a:lnTo>
                    <a:cubicBezTo>
                      <a:pt x="9240" y="4799"/>
                      <a:pt x="8521" y="4297"/>
                      <a:pt x="7766" y="3856"/>
                    </a:cubicBezTo>
                    <a:cubicBezTo>
                      <a:pt x="6119" y="2905"/>
                      <a:pt x="4523" y="2424"/>
                      <a:pt x="3075" y="2424"/>
                    </a:cubicBezTo>
                    <a:lnTo>
                      <a:pt x="2993" y="2426"/>
                    </a:lnTo>
                    <a:lnTo>
                      <a:pt x="4794" y="1378"/>
                    </a:lnTo>
                    <a:cubicBezTo>
                      <a:pt x="5520" y="957"/>
                      <a:pt x="6348" y="747"/>
                      <a:pt x="7249" y="747"/>
                    </a:cubicBezTo>
                    <a:close/>
                    <a:moveTo>
                      <a:pt x="7248" y="1"/>
                    </a:moveTo>
                    <a:cubicBezTo>
                      <a:pt x="6218" y="1"/>
                      <a:pt x="5264" y="244"/>
                      <a:pt x="4421" y="734"/>
                    </a:cubicBezTo>
                    <a:lnTo>
                      <a:pt x="249" y="3156"/>
                    </a:lnTo>
                    <a:cubicBezTo>
                      <a:pt x="65" y="3258"/>
                      <a:pt x="1" y="3489"/>
                      <a:pt x="105" y="3671"/>
                    </a:cubicBezTo>
                    <a:cubicBezTo>
                      <a:pt x="175" y="3791"/>
                      <a:pt x="300" y="3857"/>
                      <a:pt x="429" y="3857"/>
                    </a:cubicBezTo>
                    <a:cubicBezTo>
                      <a:pt x="496" y="3857"/>
                      <a:pt x="563" y="3839"/>
                      <a:pt x="625" y="3802"/>
                    </a:cubicBezTo>
                    <a:cubicBezTo>
                      <a:pt x="1350" y="3381"/>
                      <a:pt x="2178" y="3171"/>
                      <a:pt x="3079" y="3171"/>
                    </a:cubicBezTo>
                    <a:cubicBezTo>
                      <a:pt x="4393" y="3171"/>
                      <a:pt x="5862" y="3618"/>
                      <a:pt x="7393" y="4502"/>
                    </a:cubicBezTo>
                    <a:cubicBezTo>
                      <a:pt x="8186" y="4966"/>
                      <a:pt x="8938" y="5498"/>
                      <a:pt x="9638" y="6096"/>
                    </a:cubicBezTo>
                    <a:cubicBezTo>
                      <a:pt x="9704" y="6153"/>
                      <a:pt x="9791" y="6184"/>
                      <a:pt x="9880" y="6184"/>
                    </a:cubicBezTo>
                    <a:cubicBezTo>
                      <a:pt x="9944" y="6184"/>
                      <a:pt x="10008" y="6167"/>
                      <a:pt x="10066" y="6133"/>
                    </a:cubicBezTo>
                    <a:lnTo>
                      <a:pt x="14235" y="3709"/>
                    </a:lnTo>
                    <a:cubicBezTo>
                      <a:pt x="14459" y="3580"/>
                      <a:pt x="14486" y="3267"/>
                      <a:pt x="14291" y="3101"/>
                    </a:cubicBezTo>
                    <a:cubicBezTo>
                      <a:pt x="13516" y="2448"/>
                      <a:pt x="12726" y="1886"/>
                      <a:pt x="11938" y="1431"/>
                    </a:cubicBezTo>
                    <a:cubicBezTo>
                      <a:pt x="10291" y="481"/>
                      <a:pt x="8695" y="1"/>
                      <a:pt x="7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flipH="1">
                <a:off x="3409825" y="5888"/>
                <a:ext cx="380100" cy="128475"/>
              </a:xfrm>
              <a:custGeom>
                <a:rect b="b" l="l" r="r" t="t"/>
                <a:pathLst>
                  <a:path extrusionOk="0" h="5139" w="15204">
                    <a:moveTo>
                      <a:pt x="8357" y="747"/>
                    </a:moveTo>
                    <a:cubicBezTo>
                      <a:pt x="10094" y="747"/>
                      <a:pt x="12014" y="1285"/>
                      <a:pt x="14016" y="2350"/>
                    </a:cubicBezTo>
                    <a:lnTo>
                      <a:pt x="10597" y="4334"/>
                    </a:lnTo>
                    <a:cubicBezTo>
                      <a:pt x="8344" y="3065"/>
                      <a:pt x="6163" y="2425"/>
                      <a:pt x="4185" y="2425"/>
                    </a:cubicBezTo>
                    <a:cubicBezTo>
                      <a:pt x="3928" y="2425"/>
                      <a:pt x="3677" y="2434"/>
                      <a:pt x="3428" y="2456"/>
                    </a:cubicBezTo>
                    <a:lnTo>
                      <a:pt x="4785" y="1668"/>
                    </a:lnTo>
                    <a:cubicBezTo>
                      <a:pt x="5843" y="1053"/>
                      <a:pt x="7048" y="747"/>
                      <a:pt x="8357" y="747"/>
                    </a:cubicBezTo>
                    <a:close/>
                    <a:moveTo>
                      <a:pt x="8355" y="0"/>
                    </a:moveTo>
                    <a:cubicBezTo>
                      <a:pt x="6917" y="0"/>
                      <a:pt x="5586" y="340"/>
                      <a:pt x="4412" y="1022"/>
                    </a:cubicBezTo>
                    <a:lnTo>
                      <a:pt x="245" y="3444"/>
                    </a:lnTo>
                    <a:cubicBezTo>
                      <a:pt x="243" y="3444"/>
                      <a:pt x="241" y="3446"/>
                      <a:pt x="241" y="3446"/>
                    </a:cubicBezTo>
                    <a:cubicBezTo>
                      <a:pt x="63" y="3551"/>
                      <a:pt x="1" y="3777"/>
                      <a:pt x="105" y="3957"/>
                    </a:cubicBezTo>
                    <a:cubicBezTo>
                      <a:pt x="175" y="4076"/>
                      <a:pt x="300" y="4142"/>
                      <a:pt x="429" y="4142"/>
                    </a:cubicBezTo>
                    <a:cubicBezTo>
                      <a:pt x="492" y="4142"/>
                      <a:pt x="556" y="4126"/>
                      <a:pt x="616" y="4092"/>
                    </a:cubicBezTo>
                    <a:cubicBezTo>
                      <a:pt x="1675" y="3477"/>
                      <a:pt x="2880" y="3172"/>
                      <a:pt x="4190" y="3172"/>
                    </a:cubicBezTo>
                    <a:cubicBezTo>
                      <a:pt x="6089" y="3172"/>
                      <a:pt x="8207" y="3815"/>
                      <a:pt x="10413" y="5087"/>
                    </a:cubicBezTo>
                    <a:cubicBezTo>
                      <a:pt x="10470" y="5120"/>
                      <a:pt x="10532" y="5138"/>
                      <a:pt x="10599" y="5138"/>
                    </a:cubicBezTo>
                    <a:cubicBezTo>
                      <a:pt x="10663" y="5138"/>
                      <a:pt x="10728" y="5120"/>
                      <a:pt x="10786" y="5087"/>
                    </a:cubicBezTo>
                    <a:lnTo>
                      <a:pt x="14957" y="2665"/>
                    </a:lnTo>
                    <a:cubicBezTo>
                      <a:pt x="15203" y="2521"/>
                      <a:pt x="15203" y="2163"/>
                      <a:pt x="14957" y="2019"/>
                    </a:cubicBezTo>
                    <a:cubicBezTo>
                      <a:pt x="12634" y="677"/>
                      <a:pt x="10387" y="0"/>
                      <a:pt x="8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flipH="1">
                <a:off x="3054400" y="55113"/>
                <a:ext cx="481450" cy="899300"/>
              </a:xfrm>
              <a:custGeom>
                <a:rect b="b" l="l" r="r" t="t"/>
                <a:pathLst>
                  <a:path extrusionOk="0" h="35972" w="19258">
                    <a:moveTo>
                      <a:pt x="4607" y="803"/>
                    </a:moveTo>
                    <a:cubicBezTo>
                      <a:pt x="12302" y="5362"/>
                      <a:pt x="18511" y="16185"/>
                      <a:pt x="18485" y="25054"/>
                    </a:cubicBezTo>
                    <a:cubicBezTo>
                      <a:pt x="18476" y="28455"/>
                      <a:pt x="17557" y="31159"/>
                      <a:pt x="15829" y="32877"/>
                    </a:cubicBezTo>
                    <a:lnTo>
                      <a:pt x="13394" y="34291"/>
                    </a:lnTo>
                    <a:cubicBezTo>
                      <a:pt x="14482" y="32522"/>
                      <a:pt x="15052" y="30204"/>
                      <a:pt x="15059" y="27478"/>
                    </a:cubicBezTo>
                    <a:cubicBezTo>
                      <a:pt x="15086" y="18511"/>
                      <a:pt x="8903" y="7598"/>
                      <a:pt x="1171" y="2803"/>
                    </a:cubicBezTo>
                    <a:lnTo>
                      <a:pt x="4607" y="803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9" y="17"/>
                      <a:pt x="4421" y="50"/>
                    </a:cubicBezTo>
                    <a:lnTo>
                      <a:pt x="250" y="2474"/>
                    </a:lnTo>
                    <a:cubicBezTo>
                      <a:pt x="1" y="2616"/>
                      <a:pt x="1" y="2976"/>
                      <a:pt x="250" y="3118"/>
                    </a:cubicBezTo>
                    <a:cubicBezTo>
                      <a:pt x="8028" y="7609"/>
                      <a:pt x="14338" y="18536"/>
                      <a:pt x="14313" y="27476"/>
                    </a:cubicBezTo>
                    <a:cubicBezTo>
                      <a:pt x="14302" y="30901"/>
                      <a:pt x="13372" y="33619"/>
                      <a:pt x="11625" y="35332"/>
                    </a:cubicBezTo>
                    <a:cubicBezTo>
                      <a:pt x="11385" y="35565"/>
                      <a:pt x="11552" y="35972"/>
                      <a:pt x="11885" y="35972"/>
                    </a:cubicBezTo>
                    <a:cubicBezTo>
                      <a:pt x="11951" y="35972"/>
                      <a:pt x="12016" y="35954"/>
                      <a:pt x="12073" y="35921"/>
                    </a:cubicBezTo>
                    <a:lnTo>
                      <a:pt x="16245" y="33499"/>
                    </a:lnTo>
                    <a:cubicBezTo>
                      <a:pt x="16271" y="33483"/>
                      <a:pt x="16296" y="33463"/>
                      <a:pt x="16318" y="33443"/>
                    </a:cubicBezTo>
                    <a:cubicBezTo>
                      <a:pt x="18214" y="31585"/>
                      <a:pt x="19219" y="28684"/>
                      <a:pt x="19230" y="25056"/>
                    </a:cubicBezTo>
                    <a:cubicBezTo>
                      <a:pt x="19257" y="15879"/>
                      <a:pt x="12781" y="4661"/>
                      <a:pt x="4794" y="50"/>
                    </a:cubicBez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flipH="1">
                <a:off x="3158750" y="60663"/>
                <a:ext cx="1180400" cy="893750"/>
              </a:xfrm>
              <a:custGeom>
                <a:rect b="b" l="l" r="r" t="t"/>
                <a:pathLst>
                  <a:path extrusionOk="0" h="35750" w="47216">
                    <a:moveTo>
                      <a:pt x="13563" y="745"/>
                    </a:moveTo>
                    <a:cubicBezTo>
                      <a:pt x="14881" y="745"/>
                      <a:pt x="16342" y="1193"/>
                      <a:pt x="17867" y="2075"/>
                    </a:cubicBezTo>
                    <a:cubicBezTo>
                      <a:pt x="18662" y="2536"/>
                      <a:pt x="19412" y="3069"/>
                      <a:pt x="20112" y="3666"/>
                    </a:cubicBezTo>
                    <a:cubicBezTo>
                      <a:pt x="20182" y="3726"/>
                      <a:pt x="20267" y="3755"/>
                      <a:pt x="20352" y="3755"/>
                    </a:cubicBezTo>
                    <a:cubicBezTo>
                      <a:pt x="20462" y="3755"/>
                      <a:pt x="20572" y="3705"/>
                      <a:pt x="20647" y="3611"/>
                    </a:cubicBezTo>
                    <a:cubicBezTo>
                      <a:pt x="22005" y="1860"/>
                      <a:pt x="23912" y="977"/>
                      <a:pt x="26141" y="977"/>
                    </a:cubicBezTo>
                    <a:cubicBezTo>
                      <a:pt x="28034" y="977"/>
                      <a:pt x="30161" y="1614"/>
                      <a:pt x="32382" y="2896"/>
                    </a:cubicBezTo>
                    <a:cubicBezTo>
                      <a:pt x="40160" y="7387"/>
                      <a:pt x="46470" y="18314"/>
                      <a:pt x="46445" y="27254"/>
                    </a:cubicBezTo>
                    <a:cubicBezTo>
                      <a:pt x="46436" y="30546"/>
                      <a:pt x="45575" y="33186"/>
                      <a:pt x="43952" y="34908"/>
                    </a:cubicBezTo>
                    <a:lnTo>
                      <a:pt x="1120" y="10180"/>
                    </a:lnTo>
                    <a:cubicBezTo>
                      <a:pt x="871" y="9170"/>
                      <a:pt x="747" y="8193"/>
                      <a:pt x="749" y="7272"/>
                    </a:cubicBezTo>
                    <a:cubicBezTo>
                      <a:pt x="756" y="5067"/>
                      <a:pt x="1488" y="3433"/>
                      <a:pt x="2811" y="2670"/>
                    </a:cubicBezTo>
                    <a:cubicBezTo>
                      <a:pt x="3348" y="2361"/>
                      <a:pt x="3961" y="2208"/>
                      <a:pt x="4628" y="2208"/>
                    </a:cubicBezTo>
                    <a:cubicBezTo>
                      <a:pt x="5617" y="2208"/>
                      <a:pt x="6725" y="2544"/>
                      <a:pt x="7880" y="3211"/>
                    </a:cubicBezTo>
                    <a:cubicBezTo>
                      <a:pt x="8128" y="3356"/>
                      <a:pt x="8372" y="3511"/>
                      <a:pt x="8612" y="3677"/>
                    </a:cubicBezTo>
                    <a:cubicBezTo>
                      <a:pt x="8674" y="3721"/>
                      <a:pt x="8748" y="3744"/>
                      <a:pt x="8823" y="3744"/>
                    </a:cubicBezTo>
                    <a:cubicBezTo>
                      <a:pt x="8855" y="3744"/>
                      <a:pt x="8887" y="3739"/>
                      <a:pt x="8918" y="3731"/>
                    </a:cubicBezTo>
                    <a:cubicBezTo>
                      <a:pt x="9025" y="3704"/>
                      <a:pt x="9112" y="3633"/>
                      <a:pt x="9160" y="3535"/>
                    </a:cubicBezTo>
                    <a:cubicBezTo>
                      <a:pt x="9795" y="2234"/>
                      <a:pt x="10792" y="1346"/>
                      <a:pt x="12044" y="965"/>
                    </a:cubicBezTo>
                    <a:cubicBezTo>
                      <a:pt x="12524" y="818"/>
                      <a:pt x="13032" y="745"/>
                      <a:pt x="13563" y="745"/>
                    </a:cubicBezTo>
                    <a:close/>
                    <a:moveTo>
                      <a:pt x="13555" y="0"/>
                    </a:moveTo>
                    <a:cubicBezTo>
                      <a:pt x="12953" y="0"/>
                      <a:pt x="12374" y="83"/>
                      <a:pt x="11827" y="250"/>
                    </a:cubicBezTo>
                    <a:cubicBezTo>
                      <a:pt x="10497" y="656"/>
                      <a:pt x="9420" y="1544"/>
                      <a:pt x="8688" y="2832"/>
                    </a:cubicBezTo>
                    <a:cubicBezTo>
                      <a:pt x="8546" y="2741"/>
                      <a:pt x="8399" y="2652"/>
                      <a:pt x="8252" y="2565"/>
                    </a:cubicBezTo>
                    <a:cubicBezTo>
                      <a:pt x="6981" y="1832"/>
                      <a:pt x="5748" y="1461"/>
                      <a:pt x="4628" y="1461"/>
                    </a:cubicBezTo>
                    <a:cubicBezTo>
                      <a:pt x="3832" y="1461"/>
                      <a:pt x="3093" y="1649"/>
                      <a:pt x="2438" y="2026"/>
                    </a:cubicBezTo>
                    <a:cubicBezTo>
                      <a:pt x="875" y="2925"/>
                      <a:pt x="10" y="4787"/>
                      <a:pt x="3" y="7269"/>
                    </a:cubicBezTo>
                    <a:cubicBezTo>
                      <a:pt x="1" y="8299"/>
                      <a:pt x="145" y="9392"/>
                      <a:pt x="434" y="10517"/>
                    </a:cubicBezTo>
                    <a:cubicBezTo>
                      <a:pt x="460" y="10613"/>
                      <a:pt x="522" y="10697"/>
                      <a:pt x="609" y="10746"/>
                    </a:cubicBezTo>
                    <a:lnTo>
                      <a:pt x="43830" y="35699"/>
                    </a:lnTo>
                    <a:cubicBezTo>
                      <a:pt x="43888" y="35732"/>
                      <a:pt x="43952" y="35750"/>
                      <a:pt x="44017" y="35750"/>
                    </a:cubicBezTo>
                    <a:cubicBezTo>
                      <a:pt x="44114" y="35750"/>
                      <a:pt x="44207" y="35712"/>
                      <a:pt x="44278" y="35645"/>
                    </a:cubicBezTo>
                    <a:cubicBezTo>
                      <a:pt x="46172" y="33787"/>
                      <a:pt x="47180" y="30886"/>
                      <a:pt x="47191" y="27258"/>
                    </a:cubicBezTo>
                    <a:cubicBezTo>
                      <a:pt x="47216" y="18079"/>
                      <a:pt x="40740" y="6863"/>
                      <a:pt x="32755" y="2252"/>
                    </a:cubicBezTo>
                    <a:cubicBezTo>
                      <a:pt x="30446" y="920"/>
                      <a:pt x="28188" y="260"/>
                      <a:pt x="26155" y="260"/>
                    </a:cubicBezTo>
                    <a:cubicBezTo>
                      <a:pt x="23817" y="260"/>
                      <a:pt x="21777" y="1132"/>
                      <a:pt x="20300" y="2858"/>
                    </a:cubicBezTo>
                    <a:cubicBezTo>
                      <a:pt x="19652" y="2328"/>
                      <a:pt x="18964" y="1850"/>
                      <a:pt x="18240" y="1429"/>
                    </a:cubicBezTo>
                    <a:cubicBezTo>
                      <a:pt x="16598" y="481"/>
                      <a:pt x="15006" y="0"/>
                      <a:pt x="13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9" name="Google Shape;119;p8"/>
          <p:cNvCxnSpPr/>
          <p:nvPr/>
        </p:nvCxnSpPr>
        <p:spPr>
          <a:xfrm flipH="1" rot="-5400000">
            <a:off x="7050025" y="-913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120" name="Google Shape;120;p8"/>
          <p:cNvCxnSpPr/>
          <p:nvPr/>
        </p:nvCxnSpPr>
        <p:spPr>
          <a:xfrm>
            <a:off x="8731375" y="44524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121" name="Google Shape;121;p8"/>
          <p:cNvCxnSpPr/>
          <p:nvPr/>
        </p:nvCxnSpPr>
        <p:spPr>
          <a:xfrm flipH="1" rot="-5400000">
            <a:off x="4921125" y="37322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type="title"/>
          </p:nvPr>
        </p:nvSpPr>
        <p:spPr>
          <a:xfrm>
            <a:off x="713225" y="732950"/>
            <a:ext cx="47625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713225" y="1830950"/>
            <a:ext cx="4762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9"/>
          <p:cNvGrpSpPr/>
          <p:nvPr/>
        </p:nvGrpSpPr>
        <p:grpSpPr>
          <a:xfrm flipH="1">
            <a:off x="5475723" y="3166965"/>
            <a:ext cx="1512218" cy="1356435"/>
            <a:chOff x="220675" y="1143125"/>
            <a:chExt cx="3908550" cy="3505000"/>
          </a:xfrm>
        </p:grpSpPr>
        <p:sp>
          <p:nvSpPr>
            <p:cNvPr id="127" name="Google Shape;127;p9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9"/>
          <p:cNvCxnSpPr/>
          <p:nvPr/>
        </p:nvCxnSpPr>
        <p:spPr>
          <a:xfrm flipH="1" rot="-5400000">
            <a:off x="7775263" y="30247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137" name="Google Shape;137;p9"/>
          <p:cNvCxnSpPr/>
          <p:nvPr/>
        </p:nvCxnSpPr>
        <p:spPr>
          <a:xfrm>
            <a:off x="4325888" y="44127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138" name="Google Shape;138;p9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713225" y="375858"/>
            <a:ext cx="48816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0"/>
          <p:cNvCxnSpPr/>
          <p:nvPr/>
        </p:nvCxnSpPr>
        <p:spPr>
          <a:xfrm flipH="1" rot="-5400000">
            <a:off x="8020675" y="3079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ibXBYMA_PbSEloveHUDqlG5VzxcfCrlM/view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techtarget.com/searchnetworking/definition/3G-third-generation-of-mobile-telephony" TargetMode="External"/><Relationship Id="rId4" Type="http://schemas.openxmlformats.org/officeDocument/2006/relationships/hyperlink" Target="https://hutch.lk/difference-2g-3g/" TargetMode="External"/><Relationship Id="rId5" Type="http://schemas.openxmlformats.org/officeDocument/2006/relationships/hyperlink" Target="http://www.emagtech.com/wiki/index.php/System-Level_Tutorial_Lesson_3:_Analyzing_a_Communications_System_Using_Virtual_Blocks" TargetMode="External"/><Relationship Id="rId6" Type="http://schemas.openxmlformats.org/officeDocument/2006/relationships/hyperlink" Target="https://www.researchgate.net/figure/Block-diagram-showing-steps-of-JPEG-image-compression-and-decompression_fig1_27564161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ctrTitle"/>
          </p:nvPr>
        </p:nvSpPr>
        <p:spPr>
          <a:xfrm>
            <a:off x="713225" y="151750"/>
            <a:ext cx="5049300" cy="24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communication system</a:t>
            </a:r>
            <a:endParaRPr/>
          </a:p>
        </p:txBody>
      </p:sp>
      <p:sp>
        <p:nvSpPr>
          <p:cNvPr id="370" name="Google Shape;370;p29"/>
          <p:cNvSpPr txBox="1"/>
          <p:nvPr>
            <p:ph idx="1" type="subTitle"/>
          </p:nvPr>
        </p:nvSpPr>
        <p:spPr>
          <a:xfrm>
            <a:off x="713225" y="3123975"/>
            <a:ext cx="40170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Mariam Elseedawy          201901281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Mariam Tawfik                   201900720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Rodina Kamal                     201900642</a:t>
            </a:r>
            <a:endParaRPr b="1" sz="1700"/>
          </a:p>
        </p:txBody>
      </p:sp>
      <p:cxnSp>
        <p:nvCxnSpPr>
          <p:cNvPr id="371" name="Google Shape;371;p29"/>
          <p:cNvCxnSpPr/>
          <p:nvPr/>
        </p:nvCxnSpPr>
        <p:spPr>
          <a:xfrm>
            <a:off x="713225" y="28352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sp>
        <p:nvSpPr>
          <p:cNvPr id="372" name="Google Shape;372;p29"/>
          <p:cNvSpPr/>
          <p:nvPr/>
        </p:nvSpPr>
        <p:spPr>
          <a:xfrm>
            <a:off x="804975" y="424275"/>
            <a:ext cx="836474" cy="425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3G</a:t>
            </a:r>
          </a:p>
        </p:txBody>
      </p:sp>
      <p:grpSp>
        <p:nvGrpSpPr>
          <p:cNvPr id="373" name="Google Shape;373;p29"/>
          <p:cNvGrpSpPr/>
          <p:nvPr/>
        </p:nvGrpSpPr>
        <p:grpSpPr>
          <a:xfrm rot="-964988">
            <a:off x="5197795" y="473667"/>
            <a:ext cx="2483198" cy="1126852"/>
            <a:chOff x="5159450" y="1919950"/>
            <a:chExt cx="1541050" cy="862500"/>
          </a:xfrm>
        </p:grpSpPr>
        <p:sp>
          <p:nvSpPr>
            <p:cNvPr id="374" name="Google Shape;374;p29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375" name="Google Shape;375;p29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376" name="Google Shape;376;p29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9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25" y="1615850"/>
            <a:ext cx="2771075" cy="27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676475" y="1950400"/>
            <a:ext cx="82329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Labview and USRP</a:t>
            </a:r>
            <a:endParaRPr sz="5600"/>
          </a:p>
        </p:txBody>
      </p:sp>
      <p:sp>
        <p:nvSpPr>
          <p:cNvPr id="446" name="Google Shape;446;p38"/>
          <p:cNvSpPr/>
          <p:nvPr/>
        </p:nvSpPr>
        <p:spPr>
          <a:xfrm>
            <a:off x="799875" y="979600"/>
            <a:ext cx="1631933" cy="75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cxnSp>
        <p:nvCxnSpPr>
          <p:cNvPr id="447" name="Google Shape;447;p38"/>
          <p:cNvCxnSpPr/>
          <p:nvPr/>
        </p:nvCxnSpPr>
        <p:spPr>
          <a:xfrm>
            <a:off x="713225" y="31474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676475" y="1950400"/>
            <a:ext cx="82329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Labview</a:t>
            </a:r>
            <a:r>
              <a:rPr lang="en" sz="5600"/>
              <a:t> part</a:t>
            </a:r>
            <a:endParaRPr sz="5600"/>
          </a:p>
        </p:txBody>
      </p:sp>
      <p:sp>
        <p:nvSpPr>
          <p:cNvPr id="453" name="Google Shape;453;p39"/>
          <p:cNvSpPr/>
          <p:nvPr/>
        </p:nvSpPr>
        <p:spPr>
          <a:xfrm>
            <a:off x="799875" y="979600"/>
            <a:ext cx="854048" cy="805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b.</a:t>
            </a:r>
          </a:p>
        </p:txBody>
      </p:sp>
      <p:cxnSp>
        <p:nvCxnSpPr>
          <p:cNvPr id="454" name="Google Shape;454;p39"/>
          <p:cNvCxnSpPr/>
          <p:nvPr/>
        </p:nvCxnSpPr>
        <p:spPr>
          <a:xfrm>
            <a:off x="713225" y="31474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Image: </a:t>
            </a:r>
            <a:endParaRPr/>
          </a:p>
        </p:txBody>
      </p:sp>
      <p:pic>
        <p:nvPicPr>
          <p:cNvPr id="460" name="Google Shape;4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35600"/>
            <a:ext cx="7097930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Modulation:</a:t>
            </a:r>
            <a:endParaRPr/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25" y="1109700"/>
            <a:ext cx="6227299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D</a:t>
            </a:r>
            <a:r>
              <a:rPr lang="en"/>
              <a:t>emodulation  and writing in file:</a:t>
            </a:r>
            <a:endParaRPr/>
          </a:p>
        </p:txBody>
      </p:sp>
      <p:pic>
        <p:nvPicPr>
          <p:cNvPr id="472" name="Google Shape;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75" y="1083800"/>
            <a:ext cx="7169964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636125"/>
            <a:ext cx="8839203" cy="270942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 txBox="1"/>
          <p:nvPr>
            <p:ph type="title"/>
          </p:nvPr>
        </p:nvSpPr>
        <p:spPr>
          <a:xfrm>
            <a:off x="713250" y="6772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676475" y="1950400"/>
            <a:ext cx="82329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USRP part</a:t>
            </a:r>
            <a:endParaRPr sz="5600"/>
          </a:p>
        </p:txBody>
      </p:sp>
      <p:sp>
        <p:nvSpPr>
          <p:cNvPr id="484" name="Google Shape;484;p44"/>
          <p:cNvSpPr/>
          <p:nvPr/>
        </p:nvSpPr>
        <p:spPr>
          <a:xfrm>
            <a:off x="799875" y="979600"/>
            <a:ext cx="854048" cy="805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b.</a:t>
            </a:r>
          </a:p>
        </p:txBody>
      </p:sp>
      <p:cxnSp>
        <p:nvCxnSpPr>
          <p:cNvPr id="485" name="Google Shape;485;p44"/>
          <p:cNvCxnSpPr/>
          <p:nvPr/>
        </p:nvCxnSpPr>
        <p:spPr>
          <a:xfrm>
            <a:off x="713225" y="31474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/>
          <p:nvPr>
            <p:ph type="title"/>
          </p:nvPr>
        </p:nvSpPr>
        <p:spPr>
          <a:xfrm>
            <a:off x="713250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491" name="Google Shape;491;p45" title="wireless_projec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213" y="1017700"/>
            <a:ext cx="5265575" cy="39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Source:</a:t>
            </a:r>
            <a:endParaRPr/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25" y="1150500"/>
            <a:ext cx="8139101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Modulation:</a:t>
            </a:r>
            <a:endParaRPr/>
          </a:p>
        </p:txBody>
      </p:sp>
      <p:pic>
        <p:nvPicPr>
          <p:cNvPr id="503" name="Google Shape;5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25" y="1170100"/>
            <a:ext cx="8258907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513750" y="179472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What is 3G?</a:t>
            </a:r>
            <a:endParaRPr/>
          </a:p>
        </p:txBody>
      </p:sp>
      <p:sp>
        <p:nvSpPr>
          <p:cNvPr id="384" name="Google Shape;384;p30"/>
          <p:cNvSpPr txBox="1"/>
          <p:nvPr>
            <p:ph idx="3" type="title"/>
          </p:nvPr>
        </p:nvSpPr>
        <p:spPr>
          <a:xfrm>
            <a:off x="1627625" y="539500"/>
            <a:ext cx="51828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5" name="Google Shape;385;p30"/>
          <p:cNvSpPr txBox="1"/>
          <p:nvPr>
            <p:ph idx="4" type="title"/>
          </p:nvPr>
        </p:nvSpPr>
        <p:spPr>
          <a:xfrm>
            <a:off x="5372425" y="179472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QPSK</a:t>
            </a:r>
            <a:endParaRPr/>
          </a:p>
        </p:txBody>
      </p:sp>
      <p:sp>
        <p:nvSpPr>
          <p:cNvPr id="386" name="Google Shape;386;p30"/>
          <p:cNvSpPr txBox="1"/>
          <p:nvPr>
            <p:ph idx="7" type="title"/>
          </p:nvPr>
        </p:nvSpPr>
        <p:spPr>
          <a:xfrm>
            <a:off x="1513750" y="302855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Basic parameters</a:t>
            </a:r>
            <a:endParaRPr/>
          </a:p>
        </p:txBody>
      </p:sp>
      <p:sp>
        <p:nvSpPr>
          <p:cNvPr id="387" name="Google Shape;387;p30"/>
          <p:cNvSpPr txBox="1"/>
          <p:nvPr>
            <p:ph idx="13" type="title"/>
          </p:nvPr>
        </p:nvSpPr>
        <p:spPr>
          <a:xfrm>
            <a:off x="1627625" y="407250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MATLAB Results</a:t>
            </a:r>
            <a:endParaRPr/>
          </a:p>
        </p:txBody>
      </p:sp>
      <p:sp>
        <p:nvSpPr>
          <p:cNvPr id="388" name="Google Shape;388;p30"/>
          <p:cNvSpPr txBox="1"/>
          <p:nvPr>
            <p:ph idx="16" type="title"/>
          </p:nvPr>
        </p:nvSpPr>
        <p:spPr>
          <a:xfrm>
            <a:off x="5372425" y="407250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1012603" y="1850325"/>
            <a:ext cx="35435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390" name="Google Shape;390;p30"/>
          <p:cNvSpPr/>
          <p:nvPr/>
        </p:nvSpPr>
        <p:spPr>
          <a:xfrm>
            <a:off x="955246" y="3079875"/>
            <a:ext cx="469065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sp>
        <p:nvSpPr>
          <p:cNvPr id="391" name="Google Shape;391;p30"/>
          <p:cNvSpPr/>
          <p:nvPr/>
        </p:nvSpPr>
        <p:spPr>
          <a:xfrm>
            <a:off x="4805588" y="4123825"/>
            <a:ext cx="484680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06</a:t>
            </a:r>
          </a:p>
        </p:txBody>
      </p:sp>
      <p:sp>
        <p:nvSpPr>
          <p:cNvPr id="392" name="Google Shape;392;p30"/>
          <p:cNvSpPr/>
          <p:nvPr/>
        </p:nvSpPr>
        <p:spPr>
          <a:xfrm>
            <a:off x="4807239" y="1850325"/>
            <a:ext cx="4822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sp>
        <p:nvSpPr>
          <p:cNvPr id="393" name="Google Shape;393;p30"/>
          <p:cNvSpPr/>
          <p:nvPr/>
        </p:nvSpPr>
        <p:spPr>
          <a:xfrm>
            <a:off x="4807089" y="3079875"/>
            <a:ext cx="4825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cxnSp>
        <p:nvCxnSpPr>
          <p:cNvPr id="394" name="Google Shape;394;p30"/>
          <p:cNvCxnSpPr/>
          <p:nvPr/>
        </p:nvCxnSpPr>
        <p:spPr>
          <a:xfrm flipH="1" rot="-5400000">
            <a:off x="7621350" y="4778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95" name="Google Shape;395;p30"/>
          <p:cNvCxnSpPr/>
          <p:nvPr/>
        </p:nvCxnSpPr>
        <p:spPr>
          <a:xfrm>
            <a:off x="8441550" y="355775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sp>
        <p:nvSpPr>
          <p:cNvPr id="396" name="Google Shape;396;p30"/>
          <p:cNvSpPr/>
          <p:nvPr/>
        </p:nvSpPr>
        <p:spPr>
          <a:xfrm>
            <a:off x="1012589" y="4123825"/>
            <a:ext cx="48558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05</a:t>
            </a:r>
          </a:p>
        </p:txBody>
      </p:sp>
      <p:sp>
        <p:nvSpPr>
          <p:cNvPr id="397" name="Google Shape;397;p30"/>
          <p:cNvSpPr txBox="1"/>
          <p:nvPr>
            <p:ph idx="13" type="title"/>
          </p:nvPr>
        </p:nvSpPr>
        <p:spPr>
          <a:xfrm>
            <a:off x="5448500" y="302855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Labview and </a:t>
            </a:r>
            <a:r>
              <a:rPr lang="en"/>
              <a:t>USRP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/>
          <p:nvPr>
            <p:ph type="title"/>
          </p:nvPr>
        </p:nvSpPr>
        <p:spPr>
          <a:xfrm>
            <a:off x="713225" y="1809400"/>
            <a:ext cx="77826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MATLAB </a:t>
            </a:r>
            <a:r>
              <a:rPr lang="en" sz="6000"/>
              <a:t>Results</a:t>
            </a:r>
            <a:endParaRPr sz="6000"/>
          </a:p>
        </p:txBody>
      </p:sp>
      <p:sp>
        <p:nvSpPr>
          <p:cNvPr id="509" name="Google Shape;509;p48"/>
          <p:cNvSpPr/>
          <p:nvPr/>
        </p:nvSpPr>
        <p:spPr>
          <a:xfrm>
            <a:off x="799875" y="979600"/>
            <a:ext cx="1642088" cy="75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05</a:t>
            </a:r>
          </a:p>
        </p:txBody>
      </p:sp>
      <p:cxnSp>
        <p:nvCxnSpPr>
          <p:cNvPr id="510" name="Google Shape;510;p48"/>
          <p:cNvCxnSpPr/>
          <p:nvPr/>
        </p:nvCxnSpPr>
        <p:spPr>
          <a:xfrm>
            <a:off x="713225" y="30396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 txBox="1"/>
          <p:nvPr>
            <p:ph type="title"/>
          </p:nvPr>
        </p:nvSpPr>
        <p:spPr>
          <a:xfrm>
            <a:off x="1126650" y="1573050"/>
            <a:ext cx="68907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Let’s see them in MATLAB!</a:t>
            </a:r>
            <a:endParaRPr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2594700" y="368750"/>
            <a:ext cx="44118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21" name="Google Shape;521;p50"/>
          <p:cNvSpPr txBox="1"/>
          <p:nvPr>
            <p:ph idx="4294967295" type="body"/>
          </p:nvPr>
        </p:nvSpPr>
        <p:spPr>
          <a:xfrm>
            <a:off x="1116900" y="1205075"/>
            <a:ext cx="6910200" cy="335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nna"/>
              <a:buChar char="●"/>
            </a:pPr>
            <a:r>
              <a:rPr lang="en" sz="1600" u="sng">
                <a:latin typeface="Unna"/>
                <a:ea typeface="Unna"/>
                <a:cs typeface="Unna"/>
                <a:sym typeface="Unna"/>
                <a:hlinkClick r:id="rId3"/>
              </a:rPr>
              <a:t>https://www.techtarget.com/searchnetworking/definition/3G-third-generation-of-mobile-telephony</a:t>
            </a:r>
            <a:endParaRPr sz="1600">
              <a:latin typeface="Unna"/>
              <a:ea typeface="Unna"/>
              <a:cs typeface="Unna"/>
              <a:sym typeface="Un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nna"/>
              <a:buChar char="●"/>
            </a:pPr>
            <a:r>
              <a:rPr lang="en" sz="1600" u="sng">
                <a:latin typeface="Unna"/>
                <a:ea typeface="Unna"/>
                <a:cs typeface="Unna"/>
                <a:sym typeface="Unna"/>
                <a:hlinkClick r:id="rId4"/>
              </a:rPr>
              <a:t>https://hutch.lk/difference-2g-3g/</a:t>
            </a:r>
            <a:endParaRPr sz="1600">
              <a:latin typeface="Unna"/>
              <a:ea typeface="Unna"/>
              <a:cs typeface="Unna"/>
              <a:sym typeface="Un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nna"/>
              <a:buChar char="●"/>
            </a:pPr>
            <a:r>
              <a:rPr lang="en" sz="1600" u="sng">
                <a:latin typeface="Unna"/>
                <a:ea typeface="Unna"/>
                <a:cs typeface="Unna"/>
                <a:sym typeface="Unna"/>
                <a:hlinkClick r:id="rId5"/>
              </a:rPr>
              <a:t>http://www.emagtech.com/wiki/index.php/System-Level_Tutorial_Lesson_3:_Analyzing_a_Communications_System_Using_Virtual_Blocks</a:t>
            </a:r>
            <a:endParaRPr sz="1600">
              <a:latin typeface="Unna"/>
              <a:ea typeface="Unna"/>
              <a:cs typeface="Unna"/>
              <a:sym typeface="Un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nna"/>
              <a:buChar char="●"/>
            </a:pPr>
            <a:r>
              <a:rPr lang="en" sz="1600" u="sng">
                <a:latin typeface="Unna"/>
                <a:ea typeface="Unna"/>
                <a:cs typeface="Unna"/>
                <a:sym typeface="Unna"/>
                <a:hlinkClick r:id="rId6"/>
              </a:rPr>
              <a:t>https://www.google.com/url?sa=i&amp;url=https%3A%2F%2Fwww.researchgate.net%2Ffigure%2FBlock-diagram-showing-steps-of-JPEG-image-compression-and-decompression_fig1_275641616&amp;psig=AOvVaw3YlJJWwVvQkw1NalyQvhYK&amp;ust=1673103187646000&amp;source=images&amp;cd=vfe&amp;ved=0CBEQjhxqFwoTCNierZuZs_wCFQAAAAAdAAAAABAE</a:t>
            </a:r>
            <a:endParaRPr sz="1600">
              <a:latin typeface="Unna"/>
              <a:ea typeface="Unna"/>
              <a:cs typeface="Unna"/>
              <a:sym typeface="Unna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2834663" y="496425"/>
            <a:ext cx="484680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"/>
          <p:cNvSpPr txBox="1"/>
          <p:nvPr>
            <p:ph type="title"/>
          </p:nvPr>
        </p:nvSpPr>
        <p:spPr>
          <a:xfrm>
            <a:off x="713225" y="791925"/>
            <a:ext cx="65763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528" name="Google Shape;528;p51"/>
          <p:cNvCxnSpPr/>
          <p:nvPr/>
        </p:nvCxnSpPr>
        <p:spPr>
          <a:xfrm>
            <a:off x="713225" y="30396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grpSp>
        <p:nvGrpSpPr>
          <p:cNvPr id="529" name="Google Shape;529;p51"/>
          <p:cNvGrpSpPr/>
          <p:nvPr/>
        </p:nvGrpSpPr>
        <p:grpSpPr>
          <a:xfrm>
            <a:off x="6141799" y="2312757"/>
            <a:ext cx="1631962" cy="2034691"/>
            <a:chOff x="1709175" y="238125"/>
            <a:chExt cx="4200675" cy="5237300"/>
          </a:xfrm>
        </p:grpSpPr>
        <p:sp>
          <p:nvSpPr>
            <p:cNvPr id="530" name="Google Shape;530;p51"/>
            <p:cNvSpPr/>
            <p:nvPr/>
          </p:nvSpPr>
          <p:spPr>
            <a:xfrm>
              <a:off x="4047775" y="4782875"/>
              <a:ext cx="355600" cy="629075"/>
            </a:xfrm>
            <a:custGeom>
              <a:rect b="b" l="l" r="r" t="t"/>
              <a:pathLst>
                <a:path extrusionOk="0" h="25163" w="14224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1709175" y="1163675"/>
              <a:ext cx="673350" cy="526100"/>
            </a:xfrm>
            <a:custGeom>
              <a:rect b="b" l="l" r="r" t="t"/>
              <a:pathLst>
                <a:path extrusionOk="0" h="21044" w="26934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4906750" y="4264525"/>
              <a:ext cx="735075" cy="874475"/>
            </a:xfrm>
            <a:custGeom>
              <a:rect b="b" l="l" r="r" t="t"/>
              <a:pathLst>
                <a:path extrusionOk="0" h="34979" w="29403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1980200" y="238250"/>
              <a:ext cx="949300" cy="577175"/>
            </a:xfrm>
            <a:custGeom>
              <a:rect b="b" l="l" r="r" t="t"/>
              <a:pathLst>
                <a:path extrusionOk="0" h="23087" w="37972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2563375" y="238125"/>
              <a:ext cx="735125" cy="874600"/>
            </a:xfrm>
            <a:custGeom>
              <a:rect b="b" l="l" r="r" t="t"/>
              <a:pathLst>
                <a:path extrusionOk="0" h="34984" w="29405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4906975" y="2674200"/>
              <a:ext cx="477475" cy="626300"/>
            </a:xfrm>
            <a:custGeom>
              <a:rect b="b" l="l" r="r" t="t"/>
              <a:pathLst>
                <a:path extrusionOk="0" h="25052" w="19099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019725" y="3059625"/>
              <a:ext cx="890125" cy="539675"/>
            </a:xfrm>
            <a:custGeom>
              <a:rect b="b" l="l" r="r" t="t"/>
              <a:pathLst>
                <a:path extrusionOk="0" h="21587" w="35605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548000" y="3358350"/>
              <a:ext cx="355975" cy="1191500"/>
            </a:xfrm>
            <a:custGeom>
              <a:rect b="b" l="l" r="r" t="t"/>
              <a:pathLst>
                <a:path extrusionOk="0" h="47660" w="14239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4045225" y="776250"/>
              <a:ext cx="355675" cy="839125"/>
            </a:xfrm>
            <a:custGeom>
              <a:rect b="b" l="l" r="r" t="t"/>
              <a:pathLst>
                <a:path extrusionOk="0" h="33565" w="14227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3209675" y="301625"/>
              <a:ext cx="1197500" cy="715575"/>
            </a:xfrm>
            <a:custGeom>
              <a:rect b="b" l="l" r="r" t="t"/>
              <a:pathLst>
                <a:path extrusionOk="0" h="28623" w="4790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4687525" y="1454650"/>
              <a:ext cx="952725" cy="1248350"/>
            </a:xfrm>
            <a:custGeom>
              <a:rect b="b" l="l" r="r" t="t"/>
              <a:pathLst>
                <a:path extrusionOk="0" h="49934" w="38109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4321125" y="1454800"/>
              <a:ext cx="732500" cy="452050"/>
            </a:xfrm>
            <a:custGeom>
              <a:rect b="b" l="l" r="r" t="t"/>
              <a:pathLst>
                <a:path extrusionOk="0" h="18082" w="2930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4327000" y="4080825"/>
              <a:ext cx="13850" cy="6725"/>
            </a:xfrm>
            <a:custGeom>
              <a:rect b="b" l="l" r="r" t="t"/>
              <a:pathLst>
                <a:path extrusionOk="0" h="269" w="554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2760975" y="2611250"/>
              <a:ext cx="9725" cy="49000"/>
            </a:xfrm>
            <a:custGeom>
              <a:rect b="b" l="l" r="r" t="t"/>
              <a:pathLst>
                <a:path extrusionOk="0" h="1960" w="389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2784275" y="2728250"/>
              <a:ext cx="13900" cy="51925"/>
            </a:xfrm>
            <a:custGeom>
              <a:rect b="b" l="l" r="r" t="t"/>
              <a:pathLst>
                <a:path extrusionOk="0" h="2077" w="556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2815900" y="2845725"/>
              <a:ext cx="18000" cy="53550"/>
            </a:xfrm>
            <a:custGeom>
              <a:rect b="b" l="l" r="r" t="t"/>
              <a:pathLst>
                <a:path extrusionOk="0" h="2142" w="72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2855600" y="2963125"/>
              <a:ext cx="21975" cy="54575"/>
            </a:xfrm>
            <a:custGeom>
              <a:rect b="b" l="l" r="r" t="t"/>
              <a:pathLst>
                <a:path extrusionOk="0" h="2183" w="879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2902675" y="3079300"/>
              <a:ext cx="25925" cy="55175"/>
            </a:xfrm>
            <a:custGeom>
              <a:rect b="b" l="l" r="r" t="t"/>
              <a:pathLst>
                <a:path extrusionOk="0" h="2207" w="1037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4251800" y="4111200"/>
              <a:ext cx="25025" cy="7625"/>
            </a:xfrm>
            <a:custGeom>
              <a:rect b="b" l="l" r="r" t="t"/>
              <a:pathLst>
                <a:path extrusionOk="0" h="305" w="1001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2813225" y="1832500"/>
              <a:ext cx="21050" cy="28100"/>
            </a:xfrm>
            <a:custGeom>
              <a:rect b="b" l="l" r="r" t="t"/>
              <a:pathLst>
                <a:path extrusionOk="0" h="1124" w="842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2769700" y="1901600"/>
              <a:ext cx="12950" cy="23750"/>
            </a:xfrm>
            <a:custGeom>
              <a:rect b="b" l="l" r="r" t="t"/>
              <a:pathLst>
                <a:path extrusionOk="0" h="950" w="518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2746650" y="2495750"/>
              <a:ext cx="5025" cy="40850"/>
            </a:xfrm>
            <a:custGeom>
              <a:rect b="b" l="l" r="r" t="t"/>
              <a:pathLst>
                <a:path extrusionOk="0" h="1634" w="201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2809025" y="1978325"/>
              <a:ext cx="21900" cy="41575"/>
            </a:xfrm>
            <a:custGeom>
              <a:rect b="b" l="l" r="r" t="t"/>
              <a:pathLst>
                <a:path extrusionOk="0" h="1663" w="876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2865000" y="1773700"/>
              <a:ext cx="29575" cy="28750"/>
            </a:xfrm>
            <a:custGeom>
              <a:rect b="b" l="l" r="r" t="t"/>
              <a:pathLst>
                <a:path extrusionOk="0" h="1150" w="1183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2745975" y="2244125"/>
              <a:ext cx="4875" cy="36375"/>
            </a:xfrm>
            <a:custGeom>
              <a:rect b="b" l="l" r="r" t="t"/>
              <a:pathLst>
                <a:path extrusionOk="0" h="1455" w="195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2758750" y="2136000"/>
              <a:ext cx="12025" cy="49875"/>
            </a:xfrm>
            <a:custGeom>
              <a:rect b="b" l="l" r="r" t="t"/>
              <a:pathLst>
                <a:path extrusionOk="0" h="1995" w="481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2779775" y="2051450"/>
              <a:ext cx="17525" cy="47400"/>
            </a:xfrm>
            <a:custGeom>
              <a:rect b="b" l="l" r="r" t="t"/>
              <a:pathLst>
                <a:path extrusionOk="0" h="1896" w="701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3941725" y="4118950"/>
              <a:ext cx="35175" cy="8225"/>
            </a:xfrm>
            <a:custGeom>
              <a:rect b="b" l="l" r="r" t="t"/>
              <a:pathLst>
                <a:path extrusionOk="0" h="329" w="1407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3316175" y="3710625"/>
              <a:ext cx="43075" cy="43675"/>
            </a:xfrm>
            <a:custGeom>
              <a:rect b="b" l="l" r="r" t="t"/>
              <a:pathLst>
                <a:path extrusionOk="0" h="1747" w="1723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3402650" y="3797375"/>
              <a:ext cx="44950" cy="39900"/>
            </a:xfrm>
            <a:custGeom>
              <a:rect b="b" l="l" r="r" t="t"/>
              <a:pathLst>
                <a:path extrusionOk="0" h="1596" w="1798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3585625" y="3946950"/>
              <a:ext cx="48550" cy="31725"/>
            </a:xfrm>
            <a:custGeom>
              <a:rect b="b" l="l" r="r" t="t"/>
              <a:pathLst>
                <a:path extrusionOk="0" h="1269" w="1942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4178650" y="4130975"/>
              <a:ext cx="29300" cy="4350"/>
            </a:xfrm>
            <a:custGeom>
              <a:rect b="b" l="l" r="r" t="t"/>
              <a:pathLst>
                <a:path extrusionOk="0" h="174" w="1172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3857025" y="4092375"/>
              <a:ext cx="36075" cy="12425"/>
            </a:xfrm>
            <a:custGeom>
              <a:rect b="b" l="l" r="r" t="t"/>
              <a:pathLst>
                <a:path extrusionOk="0" h="497" w="1443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3492425" y="3876275"/>
              <a:ext cx="46975" cy="36150"/>
            </a:xfrm>
            <a:custGeom>
              <a:rect b="b" l="l" r="r" t="t"/>
              <a:pathLst>
                <a:path extrusionOk="0" h="1446" w="1879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3234075" y="3617400"/>
              <a:ext cx="40775" cy="46675"/>
            </a:xfrm>
            <a:custGeom>
              <a:rect b="b" l="l" r="r" t="t"/>
              <a:pathLst>
                <a:path extrusionOk="0" h="1867" w="1631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3017525" y="3305700"/>
              <a:ext cx="32350" cy="52950"/>
            </a:xfrm>
            <a:custGeom>
              <a:rect b="b" l="l" r="r" t="t"/>
              <a:pathLst>
                <a:path extrusionOk="0" h="2118" w="1294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4102775" y="4140225"/>
              <a:ext cx="31925" cy="400"/>
            </a:xfrm>
            <a:custGeom>
              <a:rect b="b" l="l" r="r" t="t"/>
              <a:pathLst>
                <a:path extrusionOk="0" h="16" w="1277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4023750" y="4135000"/>
              <a:ext cx="33825" cy="3975"/>
            </a:xfrm>
            <a:custGeom>
              <a:rect b="b" l="l" r="r" t="t"/>
              <a:pathLst>
                <a:path extrusionOk="0" h="159" w="1353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2956800" y="3193850"/>
              <a:ext cx="29275" cy="54200"/>
            </a:xfrm>
            <a:custGeom>
              <a:rect b="b" l="l" r="r" t="t"/>
              <a:pathLst>
                <a:path extrusionOk="0" h="2168" w="1171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3156625" y="3518300"/>
              <a:ext cx="38000" cy="49050"/>
            </a:xfrm>
            <a:custGeom>
              <a:rect b="b" l="l" r="r" t="t"/>
              <a:pathLst>
                <a:path extrusionOk="0" h="1962" w="152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3084250" y="3414125"/>
              <a:ext cx="35325" cy="51150"/>
            </a:xfrm>
            <a:custGeom>
              <a:rect b="b" l="l" r="r" t="t"/>
              <a:pathLst>
                <a:path extrusionOk="0" h="2046" w="1413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3673025" y="3848175"/>
              <a:ext cx="321650" cy="199150"/>
            </a:xfrm>
            <a:custGeom>
              <a:rect b="b" l="l" r="r" t="t"/>
              <a:pathLst>
                <a:path extrusionOk="0" h="7966" w="12866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3754275" y="4037025"/>
              <a:ext cx="17725" cy="10375"/>
            </a:xfrm>
            <a:custGeom>
              <a:rect b="b" l="l" r="r" t="t"/>
              <a:pathLst>
                <a:path extrusionOk="0" h="415" w="709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3673025" y="3887175"/>
              <a:ext cx="198000" cy="115975"/>
            </a:xfrm>
            <a:custGeom>
              <a:rect b="b" l="l" r="r" t="t"/>
              <a:pathLst>
                <a:path extrusionOk="0" h="4639" w="792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4179175" y="4212075"/>
              <a:ext cx="23325" cy="4350"/>
            </a:xfrm>
            <a:custGeom>
              <a:rect b="b" l="l" r="r" t="t"/>
              <a:pathLst>
                <a:path extrusionOk="0" h="174" w="933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3769950" y="4055525"/>
              <a:ext cx="36750" cy="16425"/>
            </a:xfrm>
            <a:custGeom>
              <a:rect b="b" l="l" r="r" t="t"/>
              <a:pathLst>
                <a:path extrusionOk="0" h="657" w="147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2938425" y="1740725"/>
              <a:ext cx="1029525" cy="2146475"/>
            </a:xfrm>
            <a:custGeom>
              <a:rect b="b" l="l" r="r" t="t"/>
              <a:pathLst>
                <a:path extrusionOk="0" h="85859" w="41181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4249925" y="4194325"/>
              <a:ext cx="26450" cy="8750"/>
            </a:xfrm>
            <a:custGeom>
              <a:rect b="b" l="l" r="r" t="t"/>
              <a:pathLst>
                <a:path extrusionOk="0" h="350" w="1058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3948750" y="3853450"/>
              <a:ext cx="514775" cy="205375"/>
            </a:xfrm>
            <a:custGeom>
              <a:rect b="b" l="l" r="r" t="t"/>
              <a:pathLst>
                <a:path extrusionOk="0" h="8215" w="20591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3652500" y="4083650"/>
              <a:ext cx="452975" cy="137250"/>
            </a:xfrm>
            <a:custGeom>
              <a:rect b="b" l="l" r="r" t="t"/>
              <a:pathLst>
                <a:path extrusionOk="0" h="5490" w="18119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3003725" y="1793475"/>
              <a:ext cx="400" cy="250"/>
            </a:xfrm>
            <a:custGeom>
              <a:rect b="b" l="l" r="r" t="t"/>
              <a:pathLst>
                <a:path extrusionOk="0" h="10" w="16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2734550" y="1980475"/>
              <a:ext cx="5325" cy="13900"/>
            </a:xfrm>
            <a:custGeom>
              <a:rect b="b" l="l" r="r" t="t"/>
              <a:pathLst>
                <a:path extrusionOk="0" h="556" w="213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2943350" y="1813575"/>
              <a:ext cx="32100" cy="22600"/>
            </a:xfrm>
            <a:custGeom>
              <a:rect b="b" l="l" r="r" t="t"/>
              <a:pathLst>
                <a:path extrusionOk="0" h="904" w="1284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2890975" y="1859550"/>
              <a:ext cx="28725" cy="28575"/>
            </a:xfrm>
            <a:custGeom>
              <a:rect b="b" l="l" r="r" t="t"/>
              <a:pathLst>
                <a:path extrusionOk="0" h="1143" w="1149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2846125" y="1914075"/>
              <a:ext cx="25925" cy="35475"/>
            </a:xfrm>
            <a:custGeom>
              <a:rect b="b" l="l" r="r" t="t"/>
              <a:pathLst>
                <a:path extrusionOk="0" h="1419" w="1037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3771975" y="3933450"/>
              <a:ext cx="176800" cy="103600"/>
            </a:xfrm>
            <a:custGeom>
              <a:rect b="b" l="l" r="r" t="t"/>
              <a:pathLst>
                <a:path extrusionOk="0" h="4144" w="7072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4317150" y="4167675"/>
              <a:ext cx="26450" cy="13025"/>
            </a:xfrm>
            <a:custGeom>
              <a:rect b="b" l="l" r="r" t="t"/>
              <a:pathLst>
                <a:path extrusionOk="0" h="521" w="1058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3806675" y="4071950"/>
              <a:ext cx="50375" cy="20450"/>
            </a:xfrm>
            <a:custGeom>
              <a:rect b="b" l="l" r="r" t="t"/>
              <a:pathLst>
                <a:path extrusionOk="0" h="818" w="2015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4276350" y="4180675"/>
              <a:ext cx="40825" cy="13675"/>
            </a:xfrm>
            <a:custGeom>
              <a:rect b="b" l="l" r="r" t="t"/>
              <a:pathLst>
                <a:path extrusionOk="0" h="547" w="1633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4343575" y="4149325"/>
              <a:ext cx="37050" cy="18375"/>
            </a:xfrm>
            <a:custGeom>
              <a:rect b="b" l="l" r="r" t="t"/>
              <a:pathLst>
                <a:path extrusionOk="0" h="735" w="1482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4202475" y="4203075"/>
              <a:ext cx="47400" cy="9025"/>
            </a:xfrm>
            <a:custGeom>
              <a:rect b="b" l="l" r="r" t="t"/>
              <a:pathLst>
                <a:path extrusionOk="0" h="361" w="1896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3976875" y="4127150"/>
              <a:ext cx="46900" cy="7875"/>
            </a:xfrm>
            <a:custGeom>
              <a:rect b="b" l="l" r="r" t="t"/>
              <a:pathLst>
                <a:path extrusionOk="0" h="315" w="1876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3893075" y="4104775"/>
              <a:ext cx="48675" cy="14125"/>
            </a:xfrm>
            <a:custGeom>
              <a:rect b="b" l="l" r="r" t="t"/>
              <a:pathLst>
                <a:path extrusionOk="0" h="565" w="1947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2894625" y="1751100"/>
              <a:ext cx="32200" cy="22625"/>
            </a:xfrm>
            <a:custGeom>
              <a:rect b="b" l="l" r="r" t="t"/>
              <a:pathLst>
                <a:path extrusionOk="0" h="905" w="1288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2662475" y="1994900"/>
              <a:ext cx="71875" cy="387025"/>
            </a:xfrm>
            <a:custGeom>
              <a:rect b="b" l="l" r="r" t="t"/>
              <a:pathLst>
                <a:path extrusionOk="0" h="15481" w="2875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2834250" y="1802475"/>
              <a:ext cx="30750" cy="30050"/>
            </a:xfrm>
            <a:custGeom>
              <a:rect b="b" l="l" r="r" t="t"/>
              <a:pathLst>
                <a:path extrusionOk="0" h="1202" w="123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2739850" y="1925325"/>
              <a:ext cx="29875" cy="55175"/>
            </a:xfrm>
            <a:custGeom>
              <a:rect b="b" l="l" r="r" t="t"/>
              <a:pathLst>
                <a:path extrusionOk="0" h="2207" w="1195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2782625" y="1860575"/>
              <a:ext cx="30625" cy="41050"/>
            </a:xfrm>
            <a:custGeom>
              <a:rect b="b" l="l" r="r" t="t"/>
              <a:pathLst>
                <a:path extrusionOk="0" h="1642" w="1225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4207925" y="4118800"/>
              <a:ext cx="43900" cy="12200"/>
            </a:xfrm>
            <a:custGeom>
              <a:rect b="b" l="l" r="r" t="t"/>
              <a:pathLst>
                <a:path extrusionOk="0" h="488" w="1756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4134700" y="4135300"/>
              <a:ext cx="43975" cy="4950"/>
            </a:xfrm>
            <a:custGeom>
              <a:rect b="b" l="l" r="r" t="t"/>
              <a:pathLst>
                <a:path extrusionOk="0" h="198" w="1759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4057550" y="4138950"/>
              <a:ext cx="45325" cy="1600"/>
            </a:xfrm>
            <a:custGeom>
              <a:rect b="b" l="l" r="r" t="t"/>
              <a:pathLst>
                <a:path extrusionOk="0" h="64" w="1813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4276800" y="4087525"/>
              <a:ext cx="50225" cy="23700"/>
            </a:xfrm>
            <a:custGeom>
              <a:rect b="b" l="l" r="r" t="t"/>
              <a:pathLst>
                <a:path extrusionOk="0" h="948" w="2009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4340900" y="4058725"/>
              <a:ext cx="37025" cy="22125"/>
            </a:xfrm>
            <a:custGeom>
              <a:rect b="b" l="l" r="r" t="t"/>
              <a:pathLst>
                <a:path extrusionOk="0" h="885" w="1481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4105375" y="4216575"/>
              <a:ext cx="72525" cy="4325"/>
            </a:xfrm>
            <a:custGeom>
              <a:rect b="b" l="l" r="r" t="t"/>
              <a:pathLst>
                <a:path extrusionOk="0" h="173" w="2901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3672275" y="4003125"/>
              <a:ext cx="850" cy="475"/>
            </a:xfrm>
            <a:custGeom>
              <a:rect b="b" l="l" r="r" t="t"/>
              <a:pathLst>
                <a:path extrusionOk="0" h="19" w="34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2830900" y="1949550"/>
              <a:ext cx="15225" cy="28800"/>
            </a:xfrm>
            <a:custGeom>
              <a:rect b="b" l="l" r="r" t="t"/>
              <a:pathLst>
                <a:path extrusionOk="0" h="1152" w="609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2872025" y="1888100"/>
              <a:ext cx="18975" cy="26000"/>
            </a:xfrm>
            <a:custGeom>
              <a:rect b="b" l="l" r="r" t="t"/>
              <a:pathLst>
                <a:path extrusionOk="0" h="1040" w="759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2797325" y="2019875"/>
              <a:ext cx="11725" cy="31525"/>
            </a:xfrm>
            <a:custGeom>
              <a:rect b="b" l="l" r="r" t="t"/>
              <a:pathLst>
                <a:path extrusionOk="0" h="1261" w="469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2750825" y="2186000"/>
              <a:ext cx="7925" cy="58150"/>
            </a:xfrm>
            <a:custGeom>
              <a:rect b="b" l="l" r="r" t="t"/>
              <a:pathLst>
                <a:path extrusionOk="0" h="2326" w="317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2741650" y="2280825"/>
              <a:ext cx="4325" cy="101675"/>
            </a:xfrm>
            <a:custGeom>
              <a:rect b="b" l="l" r="r" t="t"/>
              <a:pathLst>
                <a:path extrusionOk="0" h="4067" w="173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2919700" y="1836150"/>
              <a:ext cx="23675" cy="23400"/>
            </a:xfrm>
            <a:custGeom>
              <a:rect b="b" l="l" r="r" t="t"/>
              <a:pathLst>
                <a:path extrusionOk="0" h="936" w="947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2770825" y="2098825"/>
              <a:ext cx="9050" cy="37200"/>
            </a:xfrm>
            <a:custGeom>
              <a:rect b="b" l="l" r="r" t="t"/>
              <a:pathLst>
                <a:path extrusionOk="0" h="1488" w="362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2662400" y="1655675"/>
              <a:ext cx="1009975" cy="2428075"/>
            </a:xfrm>
            <a:custGeom>
              <a:rect b="b" l="l" r="r" t="t"/>
              <a:pathLst>
                <a:path extrusionOk="0" h="97123" w="40399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3652725" y="3935975"/>
              <a:ext cx="928925" cy="285000"/>
            </a:xfrm>
            <a:custGeom>
              <a:rect b="b" l="l" r="r" t="t"/>
              <a:pathLst>
                <a:path extrusionOk="0" h="11400" w="37157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3156475" y="1655725"/>
              <a:ext cx="1524800" cy="2316775"/>
            </a:xfrm>
            <a:custGeom>
              <a:rect b="b" l="l" r="r" t="t"/>
              <a:pathLst>
                <a:path extrusionOk="0" h="92671" w="60992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3626150" y="4003200"/>
              <a:ext cx="128150" cy="85850"/>
            </a:xfrm>
            <a:custGeom>
              <a:rect b="b" l="l" r="r" t="t"/>
              <a:pathLst>
                <a:path extrusionOk="0" h="3434" w="5126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975450" y="1793700"/>
              <a:ext cx="28300" cy="19875"/>
            </a:xfrm>
            <a:custGeom>
              <a:rect b="b" l="l" r="r" t="t"/>
              <a:pathLst>
                <a:path extrusionOk="0" h="795" w="1132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2741650" y="2382775"/>
              <a:ext cx="5025" cy="113000"/>
            </a:xfrm>
            <a:custGeom>
              <a:rect b="b" l="l" r="r" t="t"/>
              <a:pathLst>
                <a:path extrusionOk="0" h="4520" w="201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3004100" y="1773100"/>
              <a:ext cx="34800" cy="20400"/>
            </a:xfrm>
            <a:custGeom>
              <a:rect b="b" l="l" r="r" t="t"/>
              <a:pathLst>
                <a:path extrusionOk="0" h="816" w="1392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3634150" y="3978650"/>
              <a:ext cx="38900" cy="24950"/>
            </a:xfrm>
            <a:custGeom>
              <a:rect b="b" l="l" r="r" t="t"/>
              <a:pathLst>
                <a:path extrusionOk="0" h="998" w="1556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3274825" y="3664050"/>
              <a:ext cx="41375" cy="46600"/>
            </a:xfrm>
            <a:custGeom>
              <a:rect b="b" l="l" r="r" t="t"/>
              <a:pathLst>
                <a:path extrusionOk="0" h="1864" w="1655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3194600" y="3567350"/>
              <a:ext cx="39500" cy="50075"/>
            </a:xfrm>
            <a:custGeom>
              <a:rect b="b" l="l" r="r" t="t"/>
              <a:pathLst>
                <a:path extrusionOk="0" h="2003" w="158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3753225" y="4047375"/>
              <a:ext cx="16750" cy="8100"/>
            </a:xfrm>
            <a:custGeom>
              <a:rect b="b" l="l" r="r" t="t"/>
              <a:pathLst>
                <a:path extrusionOk="0" h="324" w="67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3119550" y="3465250"/>
              <a:ext cx="37100" cy="53075"/>
            </a:xfrm>
            <a:custGeom>
              <a:rect b="b" l="l" r="r" t="t"/>
              <a:pathLst>
                <a:path extrusionOk="0" h="2123" w="1484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3447575" y="3837250"/>
              <a:ext cx="44875" cy="38975"/>
            </a:xfrm>
            <a:custGeom>
              <a:rect b="b" l="l" r="r" t="t"/>
              <a:pathLst>
                <a:path extrusionOk="0" h="1559" w="1795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2751650" y="2536575"/>
              <a:ext cx="9350" cy="74650"/>
            </a:xfrm>
            <a:custGeom>
              <a:rect b="b" l="l" r="r" t="t"/>
              <a:pathLst>
                <a:path extrusionOk="0" h="2986" w="374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3539375" y="3912325"/>
              <a:ext cx="46350" cy="34725"/>
            </a:xfrm>
            <a:custGeom>
              <a:rect b="b" l="l" r="r" t="t"/>
              <a:pathLst>
                <a:path extrusionOk="0" h="1389" w="1854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3049850" y="3358625"/>
              <a:ext cx="34425" cy="55525"/>
            </a:xfrm>
            <a:custGeom>
              <a:rect b="b" l="l" r="r" t="t"/>
              <a:pathLst>
                <a:path extrusionOk="0" h="2221" w="1377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3359225" y="3754275"/>
              <a:ext cx="43225" cy="42925"/>
            </a:xfrm>
            <a:custGeom>
              <a:rect b="b" l="l" r="r" t="t"/>
              <a:pathLst>
                <a:path extrusionOk="0" h="1717" w="1729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2798150" y="2780150"/>
              <a:ext cx="17775" cy="65600"/>
            </a:xfrm>
            <a:custGeom>
              <a:rect b="b" l="l" r="r" t="t"/>
              <a:pathLst>
                <a:path extrusionOk="0" h="2624" w="711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2986050" y="3248025"/>
              <a:ext cx="31500" cy="57700"/>
            </a:xfrm>
            <a:custGeom>
              <a:rect b="b" l="l" r="r" t="t"/>
              <a:pathLst>
                <a:path extrusionOk="0" h="2308" w="126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2770675" y="2660225"/>
              <a:ext cx="13600" cy="68000"/>
            </a:xfrm>
            <a:custGeom>
              <a:rect b="b" l="l" r="r" t="t"/>
              <a:pathLst>
                <a:path extrusionOk="0" h="2720" w="544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2833875" y="2899250"/>
              <a:ext cx="21750" cy="63900"/>
            </a:xfrm>
            <a:custGeom>
              <a:rect b="b" l="l" r="r" t="t"/>
              <a:pathLst>
                <a:path extrusionOk="0" h="2556" w="87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2877550" y="3017675"/>
              <a:ext cx="25150" cy="61725"/>
            </a:xfrm>
            <a:custGeom>
              <a:rect b="b" l="l" r="r" t="t"/>
              <a:pathLst>
                <a:path extrusionOk="0" h="2469" w="1006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2928575" y="3134450"/>
              <a:ext cx="28250" cy="59425"/>
            </a:xfrm>
            <a:custGeom>
              <a:rect b="b" l="l" r="r" t="t"/>
              <a:pathLst>
                <a:path extrusionOk="0" h="2377" w="113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1715750" y="399825"/>
              <a:ext cx="3912175" cy="5075600"/>
            </a:xfrm>
            <a:custGeom>
              <a:rect b="b" l="l" r="r" t="t"/>
              <a:pathLst>
                <a:path extrusionOk="0" h="203024" w="156487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713225" y="1809400"/>
            <a:ext cx="65763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3G?</a:t>
            </a:r>
            <a:endParaRPr sz="6000"/>
          </a:p>
        </p:txBody>
      </p:sp>
      <p:sp>
        <p:nvSpPr>
          <p:cNvPr id="403" name="Google Shape;403;p31"/>
          <p:cNvSpPr/>
          <p:nvPr/>
        </p:nvSpPr>
        <p:spPr>
          <a:xfrm>
            <a:off x="799875" y="979600"/>
            <a:ext cx="1198308" cy="75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cxnSp>
        <p:nvCxnSpPr>
          <p:cNvPr id="404" name="Google Shape;404;p31"/>
          <p:cNvCxnSpPr/>
          <p:nvPr/>
        </p:nvCxnSpPr>
        <p:spPr>
          <a:xfrm>
            <a:off x="713225" y="30396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/>
        </p:nvSpPr>
        <p:spPr>
          <a:xfrm>
            <a:off x="1255600" y="625600"/>
            <a:ext cx="67968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Third generation mobile communication technology, referred to as 3G refers to the cellular network mobile phone technology that supports high-speed data transmission.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3G service can simultaneously transmit voice (call) and information (email, instant communication, etc.).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The representative feature of 3G is to provide high-speed data.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It is mainly built by QPSK.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713225" y="1809400"/>
            <a:ext cx="70203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QPSK</a:t>
            </a:r>
            <a:endParaRPr sz="6000"/>
          </a:p>
        </p:txBody>
      </p:sp>
      <p:sp>
        <p:nvSpPr>
          <p:cNvPr id="415" name="Google Shape;415;p33"/>
          <p:cNvSpPr/>
          <p:nvPr/>
        </p:nvSpPr>
        <p:spPr>
          <a:xfrm>
            <a:off x="799875" y="979600"/>
            <a:ext cx="1630917" cy="75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cxnSp>
        <p:nvCxnSpPr>
          <p:cNvPr id="416" name="Google Shape;416;p33"/>
          <p:cNvCxnSpPr/>
          <p:nvPr/>
        </p:nvCxnSpPr>
        <p:spPr>
          <a:xfrm>
            <a:off x="713225" y="30396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/>
        </p:nvSpPr>
        <p:spPr>
          <a:xfrm>
            <a:off x="2594850" y="354475"/>
            <a:ext cx="39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Modulation</a:t>
            </a:r>
            <a:endParaRPr b="1" sz="30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38" y="1024250"/>
            <a:ext cx="6841917" cy="39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/>
        </p:nvSpPr>
        <p:spPr>
          <a:xfrm>
            <a:off x="2594850" y="354475"/>
            <a:ext cx="39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Dem</a:t>
            </a:r>
            <a:r>
              <a:rPr b="1" lang="en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odulation</a:t>
            </a:r>
            <a:endParaRPr b="1" sz="30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1509713"/>
            <a:ext cx="76104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713225" y="1809400"/>
            <a:ext cx="76266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Basic parameters</a:t>
            </a:r>
            <a:endParaRPr sz="6000"/>
          </a:p>
        </p:txBody>
      </p:sp>
      <p:sp>
        <p:nvSpPr>
          <p:cNvPr id="434" name="Google Shape;434;p36"/>
          <p:cNvSpPr/>
          <p:nvPr/>
        </p:nvSpPr>
        <p:spPr>
          <a:xfrm>
            <a:off x="799875" y="979600"/>
            <a:ext cx="1586234" cy="75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cxnSp>
        <p:nvCxnSpPr>
          <p:cNvPr id="435" name="Google Shape;435;p36"/>
          <p:cNvCxnSpPr/>
          <p:nvPr/>
        </p:nvCxnSpPr>
        <p:spPr>
          <a:xfrm>
            <a:off x="713225" y="30396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/>
        </p:nvSpPr>
        <p:spPr>
          <a:xfrm>
            <a:off x="1164450" y="845000"/>
            <a:ext cx="6815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Pulse shape of base-band pulse : The transmit pulse-shaping filter is a root-raised cosine (RRC) with roll-off α =0.22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Bit rate: up to 2 M bit/s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Channel BW: 5 MHz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●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Frequency band: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○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1920- 1980 MHz (uplink)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nna"/>
              <a:buChar char="○"/>
            </a:pPr>
            <a:r>
              <a:rPr lang="en" sz="20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rPr>
              <a:t>2110-2170 MHz (downlink) </a:t>
            </a:r>
            <a:endParaRPr sz="2000">
              <a:solidFill>
                <a:schemeClr val="dk1"/>
              </a:solidFill>
              <a:latin typeface="Unna"/>
              <a:ea typeface="Unna"/>
              <a:cs typeface="Unna"/>
              <a:sym typeface="Un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3 Architecture Thesis by Slidesgo">
  <a:themeElements>
    <a:clrScheme name="Simple Light">
      <a:dk1>
        <a:srgbClr val="FFFFFF"/>
      </a:dk1>
      <a:lt1>
        <a:srgbClr val="FADD5C"/>
      </a:lt1>
      <a:dk2>
        <a:srgbClr val="40A895"/>
      </a:dk2>
      <a:lt2>
        <a:srgbClr val="D55D7A"/>
      </a:lt2>
      <a:accent1>
        <a:srgbClr val="1E71D8"/>
      </a:accent1>
      <a:accent2>
        <a:srgbClr val="031D4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