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15B91"/>
    <a:srgbClr val="A5A5A5"/>
    <a:srgbClr val="D81E06"/>
    <a:srgbClr val="BFBFBF"/>
    <a:srgbClr val="FFD700"/>
    <a:srgbClr val="1296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4" autoAdjust="0"/>
    <p:restoredTop sz="96366" autoAdjust="0"/>
  </p:normalViewPr>
  <p:slideViewPr>
    <p:cSldViewPr snapToGrid="0">
      <p:cViewPr>
        <p:scale>
          <a:sx n="75" d="100"/>
          <a:sy n="75" d="100"/>
        </p:scale>
        <p:origin x="1218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02BDD-3154-492D-BE59-59C507D5296B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892A-FA14-40F7-8C4B-950F9956C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9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38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98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898A377-2966-4D45-9349-0BD048250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631768" y="391402"/>
            <a:ext cx="6220532" cy="4665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2040890" y="4348231"/>
            <a:ext cx="4663386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 b="1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</a:t>
            </a:r>
            <a:r>
              <a:rPr lang="en-US" sz="1600" b="1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: Power pin, GND output</a:t>
            </a:r>
            <a:endParaRPr lang="en-US" sz="1600" b="1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 b="1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3V3</a:t>
            </a:r>
            <a:r>
              <a:rPr lang="en-US" sz="1600" b="1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: </a:t>
            </a:r>
            <a:r>
              <a:rPr lang="en-US" altLang="zh-CN" sz="1600" b="1">
                <a:solidFill>
                  <a:prstClr val="black"/>
                </a:solidFill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Power output, out put 3.3V</a:t>
            </a:r>
            <a:endParaRPr lang="en-US" sz="1600" b="1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 b="1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NC</a:t>
            </a:r>
            <a:r>
              <a:rPr lang="en-US" sz="1600" b="1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: Not connected</a:t>
            </a:r>
            <a:endParaRPr lang="en-US" sz="1600" b="1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 b="1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AIN0</a:t>
            </a:r>
            <a:r>
              <a:rPr lang="en-US" sz="1600" b="1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: Analog pin 0</a:t>
            </a:r>
            <a:endParaRPr lang="en-US" sz="1600" b="1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A383C15E-94CC-4AB9-857B-0F901B555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44" y="4743057"/>
            <a:ext cx="266700" cy="2667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F2711110-C802-4745-8C7A-EE19761180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44" y="4426752"/>
            <a:ext cx="266700" cy="2667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D42253D-4577-468B-9D40-058E91BD33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44" y="5375670"/>
            <a:ext cx="266700" cy="2667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A425AE3-AA60-415F-BD5E-43BFD60001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44" y="5059364"/>
            <a:ext cx="266700" cy="266700"/>
          </a:xfrm>
          <a:prstGeom prst="rect">
            <a:avLst/>
          </a:prstGeom>
        </p:spPr>
      </p:pic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5FC7C4F-CB11-4574-8B6A-BC22CC9FAD82}"/>
              </a:ext>
            </a:extLst>
          </p:cNvPr>
          <p:cNvCxnSpPr>
            <a:cxnSpLocks/>
          </p:cNvCxnSpPr>
          <p:nvPr/>
        </p:nvCxnSpPr>
        <p:spPr>
          <a:xfrm flipV="1">
            <a:off x="6839093" y="869349"/>
            <a:ext cx="2003939" cy="14703"/>
          </a:xfrm>
          <a:prstGeom prst="line">
            <a:avLst/>
          </a:prstGeom>
          <a:ln w="127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733E079-7F67-4278-BE58-2EE7CB2F22D4}"/>
              </a:ext>
            </a:extLst>
          </p:cNvPr>
          <p:cNvCxnSpPr>
            <a:cxnSpLocks/>
          </p:cNvCxnSpPr>
          <p:nvPr/>
        </p:nvCxnSpPr>
        <p:spPr>
          <a:xfrm>
            <a:off x="7616345" y="3100632"/>
            <a:ext cx="1244482" cy="0"/>
          </a:xfrm>
          <a:prstGeom prst="line">
            <a:avLst/>
          </a:prstGeom>
          <a:ln w="12700" cap="flat" cmpd="sng" algn="ctr">
            <a:solidFill>
              <a:srgbClr val="92D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B0A8158-2D8B-4562-A288-C8018E2471FB}"/>
              </a:ext>
            </a:extLst>
          </p:cNvPr>
          <p:cNvCxnSpPr>
            <a:cxnSpLocks/>
          </p:cNvCxnSpPr>
          <p:nvPr/>
        </p:nvCxnSpPr>
        <p:spPr>
          <a:xfrm flipV="1">
            <a:off x="7373920" y="2003985"/>
            <a:ext cx="1478380" cy="10958"/>
          </a:xfrm>
          <a:prstGeom prst="line">
            <a:avLst/>
          </a:prstGeom>
          <a:ln w="12700" cap="flat" cmpd="sng" algn="ctr">
            <a:solidFill>
              <a:srgbClr val="FFCCCC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65CD237-1597-43F1-8324-2241F8584BAE}"/>
              </a:ext>
            </a:extLst>
          </p:cNvPr>
          <p:cNvCxnSpPr>
            <a:cxnSpLocks/>
          </p:cNvCxnSpPr>
          <p:nvPr/>
        </p:nvCxnSpPr>
        <p:spPr>
          <a:xfrm flipV="1">
            <a:off x="6852632" y="1190740"/>
            <a:ext cx="1990400" cy="2581"/>
          </a:xfrm>
          <a:prstGeom prst="line">
            <a:avLst/>
          </a:prstGeom>
          <a:ln w="12700" cap="flat" cmpd="sng" algn="ctr">
            <a:solidFill>
              <a:srgbClr val="F15B9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BE76FF0-72D2-4A6C-A8A5-2718A92FF884}"/>
              </a:ext>
            </a:extLst>
          </p:cNvPr>
          <p:cNvCxnSpPr>
            <a:cxnSpLocks/>
          </p:cNvCxnSpPr>
          <p:nvPr/>
        </p:nvCxnSpPr>
        <p:spPr>
          <a:xfrm>
            <a:off x="7427884" y="2572182"/>
            <a:ext cx="1406735" cy="1"/>
          </a:xfrm>
          <a:prstGeom prst="line">
            <a:avLst/>
          </a:prstGeom>
          <a:ln w="12700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DF493CA5-D42C-44C9-B08E-675AB419F2DC}"/>
              </a:ext>
            </a:extLst>
          </p:cNvPr>
          <p:cNvCxnSpPr>
            <a:cxnSpLocks/>
          </p:cNvCxnSpPr>
          <p:nvPr/>
        </p:nvCxnSpPr>
        <p:spPr>
          <a:xfrm flipV="1">
            <a:off x="5629305" y="879189"/>
            <a:ext cx="1212779" cy="1074361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图片 109">
            <a:extLst>
              <a:ext uri="{FF2B5EF4-FFF2-40B4-BE49-F238E27FC236}">
                <a16:creationId xmlns:a16="http://schemas.microsoft.com/office/drawing/2014/main" id="{892F3B78-61C5-46C8-9D22-714A38ED32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598" y="1815269"/>
            <a:ext cx="419100" cy="419100"/>
          </a:xfrm>
          <a:prstGeom prst="rect">
            <a:avLst/>
          </a:prstGeom>
        </p:spPr>
      </p:pic>
      <p:pic>
        <p:nvPicPr>
          <p:cNvPr id="111" name="图片 110">
            <a:extLst>
              <a:ext uri="{FF2B5EF4-FFF2-40B4-BE49-F238E27FC236}">
                <a16:creationId xmlns:a16="http://schemas.microsoft.com/office/drawing/2014/main" id="{FCE94641-0F46-4ADC-BD2B-3EF682780A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598" y="573094"/>
            <a:ext cx="419100" cy="419100"/>
          </a:xfrm>
          <a:prstGeom prst="rect">
            <a:avLst/>
          </a:prstGeom>
        </p:spPr>
      </p:pic>
      <p:pic>
        <p:nvPicPr>
          <p:cNvPr id="112" name="图片 111">
            <a:extLst>
              <a:ext uri="{FF2B5EF4-FFF2-40B4-BE49-F238E27FC236}">
                <a16:creationId xmlns:a16="http://schemas.microsoft.com/office/drawing/2014/main" id="{9801E0D1-2B86-4C7E-BA4F-F4431277DE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598" y="987156"/>
            <a:ext cx="419100" cy="419100"/>
          </a:xfrm>
          <a:prstGeom prst="rect">
            <a:avLst/>
          </a:prstGeom>
        </p:spPr>
      </p:pic>
      <p:pic>
        <p:nvPicPr>
          <p:cNvPr id="113" name="图片 112">
            <a:extLst>
              <a:ext uri="{FF2B5EF4-FFF2-40B4-BE49-F238E27FC236}">
                <a16:creationId xmlns:a16="http://schemas.microsoft.com/office/drawing/2014/main" id="{E46502B5-8657-405F-9A01-6613C9CF3B9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598" y="1401218"/>
            <a:ext cx="419100" cy="419100"/>
          </a:xfrm>
          <a:prstGeom prst="rect">
            <a:avLst/>
          </a:prstGeom>
        </p:spPr>
      </p:pic>
      <p:pic>
        <p:nvPicPr>
          <p:cNvPr id="114" name="图片 113">
            <a:extLst>
              <a:ext uri="{FF2B5EF4-FFF2-40B4-BE49-F238E27FC236}">
                <a16:creationId xmlns:a16="http://schemas.microsoft.com/office/drawing/2014/main" id="{14C6825C-C6A2-495E-97E2-BE5732F76E3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598" y="2888693"/>
            <a:ext cx="419100" cy="419100"/>
          </a:xfrm>
          <a:prstGeom prst="rect">
            <a:avLst/>
          </a:prstGeom>
        </p:spPr>
      </p:pic>
      <p:pic>
        <p:nvPicPr>
          <p:cNvPr id="115" name="图片 114">
            <a:extLst>
              <a:ext uri="{FF2B5EF4-FFF2-40B4-BE49-F238E27FC236}">
                <a16:creationId xmlns:a16="http://schemas.microsoft.com/office/drawing/2014/main" id="{678D3342-860C-4B07-84DF-8F141240BD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598" y="2349778"/>
            <a:ext cx="419100" cy="419100"/>
          </a:xfrm>
          <a:prstGeom prst="rect">
            <a:avLst/>
          </a:prstGeom>
        </p:spPr>
      </p:pic>
      <p:pic>
        <p:nvPicPr>
          <p:cNvPr id="147" name="图片 146">
            <a:extLst>
              <a:ext uri="{FF2B5EF4-FFF2-40B4-BE49-F238E27FC236}">
                <a16:creationId xmlns:a16="http://schemas.microsoft.com/office/drawing/2014/main" id="{64A6AF5D-DB9E-4FB8-86AF-4995998A23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063" y="5059364"/>
            <a:ext cx="266700" cy="266700"/>
          </a:xfrm>
          <a:prstGeom prst="rect">
            <a:avLst/>
          </a:prstGeom>
        </p:spPr>
      </p:pic>
      <p:pic>
        <p:nvPicPr>
          <p:cNvPr id="148" name="图片 147">
            <a:extLst>
              <a:ext uri="{FF2B5EF4-FFF2-40B4-BE49-F238E27FC236}">
                <a16:creationId xmlns:a16="http://schemas.microsoft.com/office/drawing/2014/main" id="{7EE8D1DF-C432-402D-B496-0381C9D58F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063" y="5375670"/>
            <a:ext cx="266700" cy="266700"/>
          </a:xfrm>
          <a:prstGeom prst="rect">
            <a:avLst/>
          </a:prstGeom>
        </p:spPr>
      </p:pic>
      <p:pic>
        <p:nvPicPr>
          <p:cNvPr id="149" name="图片 148">
            <a:extLst>
              <a:ext uri="{FF2B5EF4-FFF2-40B4-BE49-F238E27FC236}">
                <a16:creationId xmlns:a16="http://schemas.microsoft.com/office/drawing/2014/main" id="{4A0BEBD9-4EAF-4EE9-9842-35D9F6A4068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063" y="5682405"/>
            <a:ext cx="266700" cy="266700"/>
          </a:xfrm>
          <a:prstGeom prst="rect">
            <a:avLst/>
          </a:prstGeom>
        </p:spPr>
      </p:pic>
      <p:pic>
        <p:nvPicPr>
          <p:cNvPr id="150" name="图片 149">
            <a:extLst>
              <a:ext uri="{FF2B5EF4-FFF2-40B4-BE49-F238E27FC236}">
                <a16:creationId xmlns:a16="http://schemas.microsoft.com/office/drawing/2014/main" id="{ACEAE7A3-5D59-4194-B325-F3BFA84AD4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063" y="4743058"/>
            <a:ext cx="266700" cy="266700"/>
          </a:xfrm>
          <a:prstGeom prst="rect">
            <a:avLst/>
          </a:prstGeom>
        </p:spPr>
      </p:pic>
      <p:pic>
        <p:nvPicPr>
          <p:cNvPr id="153" name="图片 152">
            <a:extLst>
              <a:ext uri="{FF2B5EF4-FFF2-40B4-BE49-F238E27FC236}">
                <a16:creationId xmlns:a16="http://schemas.microsoft.com/office/drawing/2014/main" id="{1F834364-31C8-4667-A4FA-93020D798A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063" y="5998710"/>
            <a:ext cx="266700" cy="266700"/>
          </a:xfrm>
          <a:prstGeom prst="rect">
            <a:avLst/>
          </a:prstGeom>
        </p:spPr>
      </p:pic>
      <p:pic>
        <p:nvPicPr>
          <p:cNvPr id="154" name="图片 153">
            <a:extLst>
              <a:ext uri="{FF2B5EF4-FFF2-40B4-BE49-F238E27FC236}">
                <a16:creationId xmlns:a16="http://schemas.microsoft.com/office/drawing/2014/main" id="{BD705542-8DB5-4D91-BF14-1284ABD1FB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063" y="4426752"/>
            <a:ext cx="266700" cy="266700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4683120" y="1538821"/>
            <a:ext cx="0" cy="66363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1" name="图片 50">
            <a:extLst>
              <a:ext uri="{FF2B5EF4-FFF2-40B4-BE49-F238E27FC236}">
                <a16:creationId xmlns:a16="http://schemas.microsoft.com/office/drawing/2014/main" id="{B4A0FEB6-8C80-4A2D-A4DA-3DD6CF6BF2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729" y="674342"/>
            <a:ext cx="409695" cy="409695"/>
          </a:xfrm>
          <a:prstGeom prst="rect">
            <a:avLst/>
          </a:prstGeom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7CC63B1-5726-45F1-9AB7-723CCAD72AB7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4700209" y="1084037"/>
            <a:ext cx="404368" cy="41332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2E6FA61A-010C-4ACE-B0DF-A8658D11FAE6}"/>
              </a:ext>
            </a:extLst>
          </p:cNvPr>
          <p:cNvSpPr>
            <a:spLocks noChangeAspect="1"/>
          </p:cNvSpPr>
          <p:nvPr/>
        </p:nvSpPr>
        <p:spPr>
          <a:xfrm rot="5400000">
            <a:off x="4637266" y="2193376"/>
            <a:ext cx="88713" cy="88713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4533811" y="1538819"/>
            <a:ext cx="0" cy="636554"/>
          </a:xfrm>
          <a:prstGeom prst="line">
            <a:avLst/>
          </a:prstGeom>
          <a:ln w="127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8" name="图片 47">
            <a:extLst>
              <a:ext uri="{FF2B5EF4-FFF2-40B4-BE49-F238E27FC236}">
                <a16:creationId xmlns:a16="http://schemas.microsoft.com/office/drawing/2014/main" id="{6A1EF724-C083-4718-B12B-ADE4CD6E6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153" y="674342"/>
            <a:ext cx="409695" cy="409695"/>
          </a:xfrm>
          <a:prstGeom prst="rect">
            <a:avLst/>
          </a:prstGeom>
        </p:spPr>
      </p:pic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DA2CF77-80F1-4B3B-8995-73B39D33A77F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4540272" y="1084037"/>
            <a:ext cx="157729" cy="413326"/>
          </a:xfrm>
          <a:prstGeom prst="line">
            <a:avLst/>
          </a:prstGeom>
          <a:ln w="127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BE399315-0AF8-42EE-8539-09AC75079214}"/>
              </a:ext>
            </a:extLst>
          </p:cNvPr>
          <p:cNvSpPr>
            <a:spLocks noChangeAspect="1"/>
          </p:cNvSpPr>
          <p:nvPr/>
        </p:nvSpPr>
        <p:spPr>
          <a:xfrm rot="5400000">
            <a:off x="4495764" y="2193376"/>
            <a:ext cx="88713" cy="88713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>
            <a:off x="4396009" y="1538821"/>
            <a:ext cx="0" cy="654554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5" name="图片 54">
            <a:extLst>
              <a:ext uri="{FF2B5EF4-FFF2-40B4-BE49-F238E27FC236}">
                <a16:creationId xmlns:a16="http://schemas.microsoft.com/office/drawing/2014/main" id="{78F94C4E-FBEE-4618-B471-EC4E70DB63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633" y="674342"/>
            <a:ext cx="409695" cy="409695"/>
          </a:xfrm>
          <a:prstGeom prst="rect">
            <a:avLst/>
          </a:prstGeom>
        </p:spPr>
      </p:pic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AECC788-E957-40A3-97DC-33FA2136B73A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4283481" y="1084037"/>
            <a:ext cx="106502" cy="413326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8F22C2A8-F0B7-4586-AF69-405D81577DF3}"/>
              </a:ext>
            </a:extLst>
          </p:cNvPr>
          <p:cNvSpPr>
            <a:spLocks noChangeAspect="1"/>
          </p:cNvSpPr>
          <p:nvPr/>
        </p:nvSpPr>
        <p:spPr>
          <a:xfrm rot="5400000">
            <a:off x="4356260" y="2193376"/>
            <a:ext cx="88713" cy="88713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4246103" y="1538821"/>
            <a:ext cx="0" cy="663630"/>
          </a:xfrm>
          <a:prstGeom prst="line">
            <a:avLst/>
          </a:prstGeom>
          <a:ln w="127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3" name="图片 52">
            <a:extLst>
              <a:ext uri="{FF2B5EF4-FFF2-40B4-BE49-F238E27FC236}">
                <a16:creationId xmlns:a16="http://schemas.microsoft.com/office/drawing/2014/main" id="{F5F78553-6083-4B94-9258-235169F8D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732" y="674342"/>
            <a:ext cx="409695" cy="409695"/>
          </a:xfrm>
          <a:prstGeom prst="rect">
            <a:avLst/>
          </a:prstGeom>
        </p:spPr>
      </p:pic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80F4B0D-5BB4-45C6-AB64-D08BE9F6014B}"/>
              </a:ext>
            </a:extLst>
          </p:cNvPr>
          <p:cNvCxnSpPr>
            <a:cxnSpLocks/>
            <a:endCxn id="53" idx="2"/>
          </p:cNvCxnSpPr>
          <p:nvPr/>
        </p:nvCxnSpPr>
        <p:spPr>
          <a:xfrm flipH="1" flipV="1">
            <a:off x="3853580" y="1084037"/>
            <a:ext cx="375072" cy="413328"/>
          </a:xfrm>
          <a:prstGeom prst="line">
            <a:avLst/>
          </a:prstGeom>
          <a:ln w="127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DCABCD7B-4EDD-4475-AFA7-40FA01F45B70}"/>
              </a:ext>
            </a:extLst>
          </p:cNvPr>
          <p:cNvSpPr>
            <a:spLocks noChangeAspect="1"/>
          </p:cNvSpPr>
          <p:nvPr/>
        </p:nvSpPr>
        <p:spPr>
          <a:xfrm rot="5400000">
            <a:off x="4205691" y="2193376"/>
            <a:ext cx="88713" cy="88713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FC91C24-6E99-4DE0-9713-B9764FD31300}"/>
              </a:ext>
            </a:extLst>
          </p:cNvPr>
          <p:cNvSpPr txBox="1"/>
          <p:nvPr/>
        </p:nvSpPr>
        <p:spPr>
          <a:xfrm>
            <a:off x="7534763" y="4331139"/>
            <a:ext cx="4663386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 b="1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</a:t>
            </a:r>
            <a:r>
              <a:rPr lang="en-US" sz="1600" b="1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: the same as pin 4.</a:t>
            </a:r>
          </a:p>
          <a:p>
            <a:pPr lvl="0">
              <a:lnSpc>
                <a:spcPts val="2500"/>
              </a:lnSpc>
            </a:pPr>
            <a:r>
              <a:rPr lang="en-US" sz="1600" b="1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AIN0: </a:t>
            </a:r>
            <a:r>
              <a:rPr lang="en-US" altLang="zh-CN" sz="1600" b="1">
                <a:solidFill>
                  <a:prstClr val="black"/>
                </a:solidFill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Analog pin 0</a:t>
            </a:r>
          </a:p>
          <a:p>
            <a:pPr lvl="0">
              <a:lnSpc>
                <a:spcPts val="2500"/>
              </a:lnSpc>
            </a:pPr>
            <a:r>
              <a:rPr lang="en-US" altLang="zh-CN" sz="1600" b="1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AIN1: </a:t>
            </a:r>
            <a:r>
              <a:rPr lang="en-US" altLang="zh-CN" sz="1600" b="1">
                <a:solidFill>
                  <a:prstClr val="black"/>
                </a:solidFill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Analog pin 1</a:t>
            </a:r>
          </a:p>
          <a:p>
            <a:pPr lvl="0">
              <a:lnSpc>
                <a:spcPts val="2500"/>
              </a:lnSpc>
            </a:pPr>
            <a:r>
              <a:rPr lang="en-US" altLang="zh-CN" sz="1600" b="1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AIN2: </a:t>
            </a:r>
            <a:r>
              <a:rPr lang="en-US" altLang="zh-CN" sz="1600" b="1">
                <a:solidFill>
                  <a:prstClr val="black"/>
                </a:solidFill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Analog pin 2</a:t>
            </a:r>
          </a:p>
          <a:p>
            <a:pPr lvl="0">
              <a:lnSpc>
                <a:spcPts val="2500"/>
              </a:lnSpc>
            </a:pPr>
            <a:r>
              <a:rPr lang="en-US" altLang="zh-CN" sz="1600" b="1">
                <a:solidFill>
                  <a:prstClr val="black"/>
                </a:solidFill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AIN3: Analog pin 3</a:t>
            </a:r>
            <a:endParaRPr lang="en-US" altLang="zh-CN" sz="1600" b="1" dirty="0">
              <a:solidFill>
                <a:prstClr val="black"/>
              </a:solidFill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 lvl="0">
              <a:lnSpc>
                <a:spcPts val="2500"/>
              </a:lnSpc>
            </a:pPr>
            <a:r>
              <a:rPr lang="en-US" altLang="zh-CN" sz="1600" b="1">
                <a:solidFill>
                  <a:prstClr val="black"/>
                </a:solidFill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3V3: Power output, out put 3.3V</a:t>
            </a:r>
            <a:endParaRPr lang="en-US" altLang="zh-CN" sz="1600" b="1" dirty="0">
              <a:solidFill>
                <a:prstClr val="black"/>
              </a:solidFill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/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FF9BF7C0-5F91-4419-9578-99F1C6C6F177}"/>
              </a:ext>
            </a:extLst>
          </p:cNvPr>
          <p:cNvCxnSpPr>
            <a:cxnSpLocks/>
          </p:cNvCxnSpPr>
          <p:nvPr/>
        </p:nvCxnSpPr>
        <p:spPr>
          <a:xfrm flipV="1">
            <a:off x="5977667" y="1190740"/>
            <a:ext cx="872596" cy="772653"/>
          </a:xfrm>
          <a:prstGeom prst="line">
            <a:avLst/>
          </a:prstGeom>
          <a:ln w="12700">
            <a:solidFill>
              <a:srgbClr val="F15B9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CBD3B258-4EBE-456E-BF53-0DEFD0B10D26}"/>
              </a:ext>
            </a:extLst>
          </p:cNvPr>
          <p:cNvCxnSpPr>
            <a:cxnSpLocks/>
          </p:cNvCxnSpPr>
          <p:nvPr/>
        </p:nvCxnSpPr>
        <p:spPr>
          <a:xfrm flipV="1">
            <a:off x="6314940" y="1597404"/>
            <a:ext cx="411444" cy="365989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00F11234-345F-47BA-B692-575BBB3B0DB8}"/>
              </a:ext>
            </a:extLst>
          </p:cNvPr>
          <p:cNvCxnSpPr>
            <a:cxnSpLocks/>
          </p:cNvCxnSpPr>
          <p:nvPr/>
        </p:nvCxnSpPr>
        <p:spPr>
          <a:xfrm>
            <a:off x="6726384" y="1599985"/>
            <a:ext cx="2125916" cy="2153"/>
          </a:xfrm>
          <a:prstGeom prst="line">
            <a:avLst/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785C7E14-931A-4FF6-B45F-95B858E02D66}"/>
              </a:ext>
            </a:extLst>
          </p:cNvPr>
          <p:cNvSpPr>
            <a:spLocks noChangeAspect="1"/>
          </p:cNvSpPr>
          <p:nvPr/>
        </p:nvSpPr>
        <p:spPr>
          <a:xfrm>
            <a:off x="5925089" y="1963390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C873AD68-F5C1-4143-958D-A2CDA2F2D695}"/>
              </a:ext>
            </a:extLst>
          </p:cNvPr>
          <p:cNvSpPr>
            <a:spLocks noChangeAspect="1"/>
          </p:cNvSpPr>
          <p:nvPr/>
        </p:nvSpPr>
        <p:spPr>
          <a:xfrm>
            <a:off x="6267643" y="1963390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54BA1351-1F08-4518-8FEF-DB30F47360DD}"/>
              </a:ext>
            </a:extLst>
          </p:cNvPr>
          <p:cNvSpPr>
            <a:spLocks noChangeAspect="1"/>
          </p:cNvSpPr>
          <p:nvPr/>
        </p:nvSpPr>
        <p:spPr>
          <a:xfrm>
            <a:off x="6952751" y="1963390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6650E4C-3573-46B8-A815-AE2E2CB8DBF5}"/>
              </a:ext>
            </a:extLst>
          </p:cNvPr>
          <p:cNvSpPr>
            <a:spLocks noChangeAspect="1"/>
          </p:cNvSpPr>
          <p:nvPr/>
        </p:nvSpPr>
        <p:spPr>
          <a:xfrm>
            <a:off x="7295303" y="1963390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8ACCA669-17FB-47B4-B942-046F12810037}"/>
              </a:ext>
            </a:extLst>
          </p:cNvPr>
          <p:cNvSpPr>
            <a:spLocks noChangeAspect="1"/>
          </p:cNvSpPr>
          <p:nvPr/>
        </p:nvSpPr>
        <p:spPr>
          <a:xfrm>
            <a:off x="5582535" y="1963390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C0C554EF-6E27-4B5F-A654-2D2CE4610067}"/>
              </a:ext>
            </a:extLst>
          </p:cNvPr>
          <p:cNvSpPr>
            <a:spLocks noChangeAspect="1"/>
          </p:cNvSpPr>
          <p:nvPr/>
        </p:nvSpPr>
        <p:spPr>
          <a:xfrm>
            <a:off x="6610197" y="1963390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FAAE6053-1E5E-4235-8230-F024C369A562}"/>
              </a:ext>
            </a:extLst>
          </p:cNvPr>
          <p:cNvCxnSpPr>
            <a:cxnSpLocks/>
          </p:cNvCxnSpPr>
          <p:nvPr/>
        </p:nvCxnSpPr>
        <p:spPr>
          <a:xfrm flipH="1" flipV="1">
            <a:off x="6656893" y="2067005"/>
            <a:ext cx="941678" cy="1031106"/>
          </a:xfrm>
          <a:prstGeom prst="line">
            <a:avLst/>
          </a:prstGeom>
          <a:ln w="127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CF850FD3-ECB0-49ED-B1E8-66C546344DEE}"/>
              </a:ext>
            </a:extLst>
          </p:cNvPr>
          <p:cNvCxnSpPr>
            <a:cxnSpLocks/>
          </p:cNvCxnSpPr>
          <p:nvPr/>
        </p:nvCxnSpPr>
        <p:spPr>
          <a:xfrm flipH="1" flipV="1">
            <a:off x="6986360" y="2079174"/>
            <a:ext cx="447980" cy="490523"/>
          </a:xfrm>
          <a:prstGeom prst="line">
            <a:avLst/>
          </a:prstGeom>
          <a:ln w="127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12345E7-C2BC-4772-96C4-B256034A1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474" y="-223638"/>
            <a:ext cx="7004424" cy="5253318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B0110D3B-4D99-4CFE-A2A5-5AA699C7728D}"/>
              </a:ext>
            </a:extLst>
          </p:cNvPr>
          <p:cNvGrpSpPr/>
          <p:nvPr/>
        </p:nvGrpSpPr>
        <p:grpSpPr>
          <a:xfrm>
            <a:off x="5433639" y="1377404"/>
            <a:ext cx="851889" cy="1958747"/>
            <a:chOff x="2065267" y="1468510"/>
            <a:chExt cx="851889" cy="1958747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A19253C9-4CB2-4FAD-A1DF-E2551C8F1A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5267" y="2799546"/>
              <a:ext cx="781772" cy="62771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48735A8D-820B-46BD-9FD2-073296F53968}"/>
                </a:ext>
              </a:extLst>
            </p:cNvPr>
            <p:cNvCxnSpPr>
              <a:cxnSpLocks/>
            </p:cNvCxnSpPr>
            <p:nvPr/>
          </p:nvCxnSpPr>
          <p:spPr>
            <a:xfrm>
              <a:off x="2065269" y="1468510"/>
              <a:ext cx="781770" cy="673656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111B9C3E-D782-4F9F-A1F7-BCC7D3E675D0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07357" y="2092365"/>
              <a:ext cx="99675" cy="99675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D63A8D56-2F9A-42B8-950E-14920033F85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17481" y="2739765"/>
              <a:ext cx="99675" cy="99675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92F630C-C16E-4D3E-93AE-5752D9D7487E}"/>
              </a:ext>
            </a:extLst>
          </p:cNvPr>
          <p:cNvGrpSpPr/>
          <p:nvPr/>
        </p:nvGrpSpPr>
        <p:grpSpPr>
          <a:xfrm>
            <a:off x="890589" y="3971387"/>
            <a:ext cx="2007844" cy="2318089"/>
            <a:chOff x="59171" y="1109169"/>
            <a:chExt cx="2007844" cy="2318089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6E1A0060-3050-4BA9-8F64-357AFC2186FC}"/>
                </a:ext>
              </a:extLst>
            </p:cNvPr>
            <p:cNvSpPr txBox="1"/>
            <p:nvPr/>
          </p:nvSpPr>
          <p:spPr>
            <a:xfrm>
              <a:off x="140483" y="1431815"/>
              <a:ext cx="1170592" cy="4851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spc="300" dirty="0">
                  <a:solidFill>
                    <a:srgbClr val="A5A5A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0x48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161A0E79-8B17-48A5-8217-D6DC95B61139}"/>
                </a:ext>
              </a:extLst>
            </p:cNvPr>
            <p:cNvSpPr txBox="1"/>
            <p:nvPr/>
          </p:nvSpPr>
          <p:spPr>
            <a:xfrm>
              <a:off x="59171" y="1109169"/>
              <a:ext cx="1378584" cy="4851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A5A5A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Default</a:t>
              </a:r>
              <a:endParaRPr lang="zh-CN" altLang="en-US" sz="20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AEBAB18-F336-4505-80B0-8C4F5662387A}"/>
                </a:ext>
              </a:extLst>
            </p:cNvPr>
            <p:cNvGrpSpPr/>
            <p:nvPr/>
          </p:nvGrpSpPr>
          <p:grpSpPr>
            <a:xfrm>
              <a:off x="1080472" y="1984045"/>
              <a:ext cx="986543" cy="404467"/>
              <a:chOff x="1833897" y="1965796"/>
              <a:chExt cx="1002538" cy="421581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E3777C53-FBE5-4941-9517-7A3E430B0AF6}"/>
                  </a:ext>
                </a:extLst>
              </p:cNvPr>
              <p:cNvSpPr/>
              <p:nvPr/>
            </p:nvSpPr>
            <p:spPr>
              <a:xfrm>
                <a:off x="2420512" y="1965796"/>
                <a:ext cx="415923" cy="421580"/>
              </a:xfrm>
              <a:prstGeom prst="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E1C8D397-F0D2-43A1-A2D2-A69E2236DF5E}"/>
                  </a:ext>
                </a:extLst>
              </p:cNvPr>
              <p:cNvSpPr/>
              <p:nvPr/>
            </p:nvSpPr>
            <p:spPr>
              <a:xfrm>
                <a:off x="1833897" y="1965797"/>
                <a:ext cx="415923" cy="4215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6AE4CD82-4B70-48CB-91CF-C83CDB0A132E}"/>
                </a:ext>
              </a:extLst>
            </p:cNvPr>
            <p:cNvGrpSpPr/>
            <p:nvPr/>
          </p:nvGrpSpPr>
          <p:grpSpPr>
            <a:xfrm>
              <a:off x="1075752" y="1462040"/>
              <a:ext cx="989515" cy="407099"/>
              <a:chOff x="1829100" y="1297009"/>
              <a:chExt cx="1005558" cy="424324"/>
            </a:xfrm>
          </p:grpSpPr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78A9C418-B287-43FF-A742-4000B412ECAE}"/>
                  </a:ext>
                </a:extLst>
              </p:cNvPr>
              <p:cNvSpPr/>
              <p:nvPr/>
            </p:nvSpPr>
            <p:spPr>
              <a:xfrm rot="5400000">
                <a:off x="2264419" y="1392922"/>
                <a:ext cx="206688" cy="25973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2775074C-2F60-4F5F-B356-2FEE39002AA1}"/>
                  </a:ext>
                </a:extLst>
              </p:cNvPr>
              <p:cNvSpPr/>
              <p:nvPr/>
            </p:nvSpPr>
            <p:spPr>
              <a:xfrm>
                <a:off x="2416028" y="1297009"/>
                <a:ext cx="418630" cy="424323"/>
              </a:xfrm>
              <a:prstGeom prst="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9F94B484-00B8-436C-AB2C-A8FEE4D604A2}"/>
                  </a:ext>
                </a:extLst>
              </p:cNvPr>
              <p:cNvSpPr/>
              <p:nvPr/>
            </p:nvSpPr>
            <p:spPr>
              <a:xfrm>
                <a:off x="1829100" y="1297010"/>
                <a:ext cx="418630" cy="42432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46B822EB-1812-4F74-B22E-F6F9B466C972}"/>
                </a:ext>
              </a:extLst>
            </p:cNvPr>
            <p:cNvGrpSpPr/>
            <p:nvPr/>
          </p:nvGrpSpPr>
          <p:grpSpPr>
            <a:xfrm>
              <a:off x="1080473" y="2503419"/>
              <a:ext cx="986542" cy="404467"/>
              <a:chOff x="1833898" y="1965796"/>
              <a:chExt cx="1002537" cy="421581"/>
            </a:xfrm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F71146B1-22E1-4380-A20B-E77618AF481D}"/>
                  </a:ext>
                </a:extLst>
              </p:cNvPr>
              <p:cNvSpPr/>
              <p:nvPr/>
            </p:nvSpPr>
            <p:spPr>
              <a:xfrm>
                <a:off x="2420512" y="1965796"/>
                <a:ext cx="415923" cy="421580"/>
              </a:xfrm>
              <a:prstGeom prst="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6C6529C2-8331-4BF2-8E2F-367961E20B02}"/>
                  </a:ext>
                </a:extLst>
              </p:cNvPr>
              <p:cNvSpPr/>
              <p:nvPr/>
            </p:nvSpPr>
            <p:spPr>
              <a:xfrm>
                <a:off x="1833898" y="1965797"/>
                <a:ext cx="415923" cy="4215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3953B94A-3CC0-489A-9853-B32DDD491ECB}"/>
                </a:ext>
              </a:extLst>
            </p:cNvPr>
            <p:cNvGrpSpPr/>
            <p:nvPr/>
          </p:nvGrpSpPr>
          <p:grpSpPr>
            <a:xfrm>
              <a:off x="1080473" y="3022791"/>
              <a:ext cx="986542" cy="404467"/>
              <a:chOff x="1833898" y="1965796"/>
              <a:chExt cx="1002537" cy="421581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FB3DF1AB-8BF5-4C43-B6EC-2800C68F2AF4}"/>
                  </a:ext>
                </a:extLst>
              </p:cNvPr>
              <p:cNvSpPr/>
              <p:nvPr/>
            </p:nvSpPr>
            <p:spPr>
              <a:xfrm>
                <a:off x="2420512" y="1965796"/>
                <a:ext cx="415923" cy="421580"/>
              </a:xfrm>
              <a:prstGeom prst="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6FC72FE1-DDC2-4F1B-9558-2A0C012C7B1B}"/>
                  </a:ext>
                </a:extLst>
              </p:cNvPr>
              <p:cNvSpPr/>
              <p:nvPr/>
            </p:nvSpPr>
            <p:spPr>
              <a:xfrm>
                <a:off x="1833898" y="1965797"/>
                <a:ext cx="415923" cy="4215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67E43EA-0761-4855-AEBA-F8E14AC95D07}"/>
              </a:ext>
            </a:extLst>
          </p:cNvPr>
          <p:cNvGrpSpPr/>
          <p:nvPr/>
        </p:nvGrpSpPr>
        <p:grpSpPr>
          <a:xfrm>
            <a:off x="3227063" y="4311104"/>
            <a:ext cx="1901329" cy="2007815"/>
            <a:chOff x="2265307" y="4270571"/>
            <a:chExt cx="1975095" cy="2085712"/>
          </a:xfrm>
        </p:grpSpPr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3E43532D-CA1E-42C3-8295-0C0FFBB46C64}"/>
                </a:ext>
              </a:extLst>
            </p:cNvPr>
            <p:cNvSpPr txBox="1"/>
            <p:nvPr/>
          </p:nvSpPr>
          <p:spPr>
            <a:xfrm>
              <a:off x="2265307" y="4270571"/>
              <a:ext cx="1216007" cy="5040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spc="300" dirty="0">
                  <a:solidFill>
                    <a:srgbClr val="A5A5A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0x49</a:t>
              </a:r>
              <a:endParaRPr lang="zh-CN" altLang="en-US" sz="2000" b="1" spc="300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E9CF7DD0-C8DC-497C-BEF5-6D3A513AA026}"/>
                </a:ext>
              </a:extLst>
            </p:cNvPr>
            <p:cNvGrpSpPr/>
            <p:nvPr/>
          </p:nvGrpSpPr>
          <p:grpSpPr>
            <a:xfrm>
              <a:off x="3237865" y="4288501"/>
              <a:ext cx="1002537" cy="421581"/>
              <a:chOff x="1833898" y="1965796"/>
              <a:chExt cx="1002537" cy="421581"/>
            </a:xfrm>
          </p:grpSpPr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E6EA651C-85F2-4377-880B-C1C48A29D219}"/>
                  </a:ext>
                </a:extLst>
              </p:cNvPr>
              <p:cNvSpPr/>
              <p:nvPr/>
            </p:nvSpPr>
            <p:spPr>
              <a:xfrm>
                <a:off x="2420512" y="1965796"/>
                <a:ext cx="415923" cy="421580"/>
              </a:xfrm>
              <a:prstGeom prst="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BE04B8B4-A9D8-4A85-ABF7-1F0FF060890C}"/>
                  </a:ext>
                </a:extLst>
              </p:cNvPr>
              <p:cNvSpPr/>
              <p:nvPr/>
            </p:nvSpPr>
            <p:spPr>
              <a:xfrm>
                <a:off x="1833898" y="1965797"/>
                <a:ext cx="415923" cy="4215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FC7B804E-C93C-4A71-A44A-8C593244B66B}"/>
                </a:ext>
              </a:extLst>
            </p:cNvPr>
            <p:cNvGrpSpPr/>
            <p:nvPr/>
          </p:nvGrpSpPr>
          <p:grpSpPr>
            <a:xfrm>
              <a:off x="3233067" y="4836320"/>
              <a:ext cx="1005558" cy="424324"/>
              <a:chOff x="1829100" y="1297009"/>
              <a:chExt cx="1005558" cy="424324"/>
            </a:xfrm>
          </p:grpSpPr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D571F8DC-6BA5-45E4-B3EF-433F955966D7}"/>
                  </a:ext>
                </a:extLst>
              </p:cNvPr>
              <p:cNvSpPr/>
              <p:nvPr/>
            </p:nvSpPr>
            <p:spPr>
              <a:xfrm rot="5400000">
                <a:off x="2264419" y="1392922"/>
                <a:ext cx="206688" cy="25973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7305E522-DB3F-4B8F-944A-9543848294FE}"/>
                  </a:ext>
                </a:extLst>
              </p:cNvPr>
              <p:cNvSpPr/>
              <p:nvPr/>
            </p:nvSpPr>
            <p:spPr>
              <a:xfrm>
                <a:off x="2416028" y="1297009"/>
                <a:ext cx="418630" cy="424323"/>
              </a:xfrm>
              <a:prstGeom prst="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3B90E7C1-D49E-4D7E-89C2-8BDE7DB5E3EA}"/>
                  </a:ext>
                </a:extLst>
              </p:cNvPr>
              <p:cNvSpPr/>
              <p:nvPr/>
            </p:nvSpPr>
            <p:spPr>
              <a:xfrm>
                <a:off x="1829100" y="1297010"/>
                <a:ext cx="418630" cy="42432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707A480E-7CCA-48A8-8FC6-E77FDC262D41}"/>
                </a:ext>
              </a:extLst>
            </p:cNvPr>
            <p:cNvGrpSpPr/>
            <p:nvPr/>
          </p:nvGrpSpPr>
          <p:grpSpPr>
            <a:xfrm>
              <a:off x="3237865" y="5386882"/>
              <a:ext cx="1002537" cy="421581"/>
              <a:chOff x="1833898" y="1965796"/>
              <a:chExt cx="1002537" cy="421581"/>
            </a:xfrm>
          </p:grpSpPr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F4D3ACE6-8F3C-43F3-8D1C-09C5CBB82346}"/>
                  </a:ext>
                </a:extLst>
              </p:cNvPr>
              <p:cNvSpPr/>
              <p:nvPr/>
            </p:nvSpPr>
            <p:spPr>
              <a:xfrm>
                <a:off x="2420512" y="1965796"/>
                <a:ext cx="415923" cy="421580"/>
              </a:xfrm>
              <a:prstGeom prst="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0C23EF75-6E05-4F9A-A05B-5169E089615A}"/>
                  </a:ext>
                </a:extLst>
              </p:cNvPr>
              <p:cNvSpPr/>
              <p:nvPr/>
            </p:nvSpPr>
            <p:spPr>
              <a:xfrm>
                <a:off x="1833898" y="1965797"/>
                <a:ext cx="415923" cy="4215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138" name="组合 137">
              <a:extLst>
                <a:ext uri="{FF2B5EF4-FFF2-40B4-BE49-F238E27FC236}">
                  <a16:creationId xmlns:a16="http://schemas.microsoft.com/office/drawing/2014/main" id="{10F5EE49-DE97-41C9-BD2B-67C8B174EE17}"/>
                </a:ext>
              </a:extLst>
            </p:cNvPr>
            <p:cNvGrpSpPr/>
            <p:nvPr/>
          </p:nvGrpSpPr>
          <p:grpSpPr>
            <a:xfrm>
              <a:off x="3237865" y="5934702"/>
              <a:ext cx="1002537" cy="421581"/>
              <a:chOff x="1833898" y="1965796"/>
              <a:chExt cx="1002537" cy="421581"/>
            </a:xfrm>
          </p:grpSpPr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88A0C9FD-E683-4C0F-BF39-D6214FE09D9A}"/>
                  </a:ext>
                </a:extLst>
              </p:cNvPr>
              <p:cNvSpPr/>
              <p:nvPr/>
            </p:nvSpPr>
            <p:spPr>
              <a:xfrm>
                <a:off x="2420512" y="1965796"/>
                <a:ext cx="415923" cy="421580"/>
              </a:xfrm>
              <a:prstGeom prst="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3ACCE85E-15EC-4C0A-B9FA-1B9F35EB9CF1}"/>
                  </a:ext>
                </a:extLst>
              </p:cNvPr>
              <p:cNvSpPr/>
              <p:nvPr/>
            </p:nvSpPr>
            <p:spPr>
              <a:xfrm>
                <a:off x="1833898" y="1965797"/>
                <a:ext cx="415923" cy="4215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4B62230-62F8-45AF-80B6-78979431E70B}"/>
              </a:ext>
            </a:extLst>
          </p:cNvPr>
          <p:cNvGrpSpPr/>
          <p:nvPr/>
        </p:nvGrpSpPr>
        <p:grpSpPr>
          <a:xfrm>
            <a:off x="5803014" y="4311105"/>
            <a:ext cx="1960838" cy="1978372"/>
            <a:chOff x="5601487" y="4295316"/>
            <a:chExt cx="2036912" cy="2055128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B690829-E683-4E10-931B-2CC82A48B8CC}"/>
                </a:ext>
              </a:extLst>
            </p:cNvPr>
            <p:cNvGrpSpPr/>
            <p:nvPr/>
          </p:nvGrpSpPr>
          <p:grpSpPr>
            <a:xfrm>
              <a:off x="6635862" y="5398125"/>
              <a:ext cx="1002537" cy="421581"/>
              <a:chOff x="6635862" y="5393353"/>
              <a:chExt cx="1002537" cy="421581"/>
            </a:xfrm>
          </p:grpSpPr>
          <p:grpSp>
            <p:nvGrpSpPr>
              <p:cNvPr id="154" name="组合 153">
                <a:extLst>
                  <a:ext uri="{FF2B5EF4-FFF2-40B4-BE49-F238E27FC236}">
                    <a16:creationId xmlns:a16="http://schemas.microsoft.com/office/drawing/2014/main" id="{1C479785-9934-4FBB-8181-A76DD9B7DD12}"/>
                  </a:ext>
                </a:extLst>
              </p:cNvPr>
              <p:cNvGrpSpPr/>
              <p:nvPr/>
            </p:nvGrpSpPr>
            <p:grpSpPr>
              <a:xfrm>
                <a:off x="6635862" y="5393353"/>
                <a:ext cx="1002537" cy="421581"/>
                <a:chOff x="1833898" y="1965796"/>
                <a:chExt cx="1002537" cy="421581"/>
              </a:xfrm>
            </p:grpSpPr>
            <p:sp>
              <p:nvSpPr>
                <p:cNvPr id="167" name="矩形 166">
                  <a:extLst>
                    <a:ext uri="{FF2B5EF4-FFF2-40B4-BE49-F238E27FC236}">
                      <a16:creationId xmlns:a16="http://schemas.microsoft.com/office/drawing/2014/main" id="{53ED0935-E08C-40FD-BC89-3EB1AB6E4045}"/>
                    </a:ext>
                  </a:extLst>
                </p:cNvPr>
                <p:cNvSpPr/>
                <p:nvPr/>
              </p:nvSpPr>
              <p:spPr>
                <a:xfrm>
                  <a:off x="2420512" y="1965796"/>
                  <a:ext cx="415923" cy="421580"/>
                </a:xfrm>
                <a:prstGeom prst="rect">
                  <a:avLst/>
                </a:prstGeom>
                <a:solidFill>
                  <a:srgbClr val="A5A5A5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68" name="矩形 167">
                  <a:extLst>
                    <a:ext uri="{FF2B5EF4-FFF2-40B4-BE49-F238E27FC236}">
                      <a16:creationId xmlns:a16="http://schemas.microsoft.com/office/drawing/2014/main" id="{E26FAB27-8370-4001-94E6-2CF1ABA9C4C6}"/>
                    </a:ext>
                  </a:extLst>
                </p:cNvPr>
                <p:cNvSpPr/>
                <p:nvPr/>
              </p:nvSpPr>
              <p:spPr>
                <a:xfrm>
                  <a:off x="1833898" y="1965797"/>
                  <a:ext cx="415923" cy="4215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391EC74A-959F-4200-B00A-A9F216CCF721}"/>
                  </a:ext>
                </a:extLst>
              </p:cNvPr>
              <p:cNvSpPr/>
              <p:nvPr/>
            </p:nvSpPr>
            <p:spPr>
              <a:xfrm rot="5400000">
                <a:off x="7033786" y="5466775"/>
                <a:ext cx="206688" cy="25973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95BD22CA-9A32-4881-8D5D-6980BD77B463}"/>
                </a:ext>
              </a:extLst>
            </p:cNvPr>
            <p:cNvGrpSpPr/>
            <p:nvPr/>
          </p:nvGrpSpPr>
          <p:grpSpPr>
            <a:xfrm>
              <a:off x="6631064" y="4864643"/>
              <a:ext cx="1005558" cy="424324"/>
              <a:chOff x="6631064" y="4849261"/>
              <a:chExt cx="1005558" cy="424324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490BB50A-4418-4F06-87B0-E13F77D9E6CA}"/>
                  </a:ext>
                </a:extLst>
              </p:cNvPr>
              <p:cNvSpPr/>
              <p:nvPr/>
            </p:nvSpPr>
            <p:spPr>
              <a:xfrm>
                <a:off x="7217992" y="4849261"/>
                <a:ext cx="418630" cy="424323"/>
              </a:xfrm>
              <a:prstGeom prst="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28A67742-5DFB-401E-BA51-663E6AA7D939}"/>
                  </a:ext>
                </a:extLst>
              </p:cNvPr>
              <p:cNvSpPr/>
              <p:nvPr/>
            </p:nvSpPr>
            <p:spPr>
              <a:xfrm>
                <a:off x="6631064" y="4849262"/>
                <a:ext cx="418630" cy="42432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23F30652-DB3F-4CA3-B15D-70D7868E88E6}"/>
                </a:ext>
              </a:extLst>
            </p:cNvPr>
            <p:cNvGrpSpPr/>
            <p:nvPr/>
          </p:nvGrpSpPr>
          <p:grpSpPr>
            <a:xfrm>
              <a:off x="6635862" y="4333904"/>
              <a:ext cx="1002537" cy="421581"/>
              <a:chOff x="1833898" y="1965796"/>
              <a:chExt cx="1002537" cy="421581"/>
            </a:xfrm>
          </p:grpSpPr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C3E2FE5C-DB9E-425D-B34E-D464A9DA0CD0}"/>
                  </a:ext>
                </a:extLst>
              </p:cNvPr>
              <p:cNvSpPr/>
              <p:nvPr/>
            </p:nvSpPr>
            <p:spPr>
              <a:xfrm>
                <a:off x="2420512" y="1965796"/>
                <a:ext cx="415923" cy="421580"/>
              </a:xfrm>
              <a:prstGeom prst="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1F1CE2B4-324E-4421-93B9-259A79327F66}"/>
                  </a:ext>
                </a:extLst>
              </p:cNvPr>
              <p:cNvSpPr/>
              <p:nvPr/>
            </p:nvSpPr>
            <p:spPr>
              <a:xfrm>
                <a:off x="1833898" y="1965797"/>
                <a:ext cx="415923" cy="4215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4943105E-81BA-4641-9E4F-AAE59EF1F07F}"/>
                </a:ext>
              </a:extLst>
            </p:cNvPr>
            <p:cNvGrpSpPr/>
            <p:nvPr/>
          </p:nvGrpSpPr>
          <p:grpSpPr>
            <a:xfrm>
              <a:off x="6635862" y="5928863"/>
              <a:ext cx="1002537" cy="421581"/>
              <a:chOff x="1833898" y="1965796"/>
              <a:chExt cx="1002537" cy="421581"/>
            </a:xfrm>
          </p:grpSpPr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B2E57E63-2BDA-4E8A-9FEA-D69C5F0E5CB3}"/>
                  </a:ext>
                </a:extLst>
              </p:cNvPr>
              <p:cNvSpPr/>
              <p:nvPr/>
            </p:nvSpPr>
            <p:spPr>
              <a:xfrm>
                <a:off x="2420512" y="1965796"/>
                <a:ext cx="415923" cy="421580"/>
              </a:xfrm>
              <a:prstGeom prst="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26BE7BB7-53E3-4CF6-9349-7B0D26338E81}"/>
                  </a:ext>
                </a:extLst>
              </p:cNvPr>
              <p:cNvSpPr/>
              <p:nvPr/>
            </p:nvSpPr>
            <p:spPr>
              <a:xfrm>
                <a:off x="1833898" y="1965797"/>
                <a:ext cx="415923" cy="4215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A2E055D1-8F80-4EED-A53E-F8C2B8303EB3}"/>
                </a:ext>
              </a:extLst>
            </p:cNvPr>
            <p:cNvSpPr txBox="1"/>
            <p:nvPr/>
          </p:nvSpPr>
          <p:spPr>
            <a:xfrm>
              <a:off x="5601487" y="4295316"/>
              <a:ext cx="1258411" cy="5040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spc="300" dirty="0">
                  <a:solidFill>
                    <a:srgbClr val="A5A5A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0x4A</a:t>
              </a:r>
              <a:endParaRPr lang="zh-CN" altLang="en-US" sz="2000" b="1" spc="300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0D66FF2-D8A8-4CA7-87DE-23C22943A312}"/>
              </a:ext>
            </a:extLst>
          </p:cNvPr>
          <p:cNvGrpSpPr/>
          <p:nvPr/>
        </p:nvGrpSpPr>
        <p:grpSpPr>
          <a:xfrm>
            <a:off x="8438474" y="4306889"/>
            <a:ext cx="1947154" cy="1986803"/>
            <a:chOff x="8213859" y="4292397"/>
            <a:chExt cx="2022698" cy="2063886"/>
          </a:xfrm>
        </p:grpSpPr>
        <p:grpSp>
          <p:nvGrpSpPr>
            <p:cNvPr id="173" name="组合 172">
              <a:extLst>
                <a:ext uri="{FF2B5EF4-FFF2-40B4-BE49-F238E27FC236}">
                  <a16:creationId xmlns:a16="http://schemas.microsoft.com/office/drawing/2014/main" id="{2153D3DE-48A1-4EB1-8213-537D55DBD22E}"/>
                </a:ext>
              </a:extLst>
            </p:cNvPr>
            <p:cNvGrpSpPr/>
            <p:nvPr/>
          </p:nvGrpSpPr>
          <p:grpSpPr>
            <a:xfrm>
              <a:off x="9230999" y="5393658"/>
              <a:ext cx="1002537" cy="421581"/>
              <a:chOff x="1833898" y="1965796"/>
              <a:chExt cx="1002537" cy="421581"/>
            </a:xfrm>
          </p:grpSpPr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672637C5-0998-4095-BD5B-125D77477CB0}"/>
                  </a:ext>
                </a:extLst>
              </p:cNvPr>
              <p:cNvSpPr/>
              <p:nvPr/>
            </p:nvSpPr>
            <p:spPr>
              <a:xfrm>
                <a:off x="2420512" y="1965796"/>
                <a:ext cx="415923" cy="421580"/>
              </a:xfrm>
              <a:prstGeom prst="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F2481CF9-7674-4B85-BF9A-3FE4ED2D5436}"/>
                  </a:ext>
                </a:extLst>
              </p:cNvPr>
              <p:cNvSpPr/>
              <p:nvPr/>
            </p:nvSpPr>
            <p:spPr>
              <a:xfrm>
                <a:off x="1833898" y="1965797"/>
                <a:ext cx="415923" cy="4215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FE766956-9AD8-409F-868A-16721BFF9B76}"/>
                </a:ext>
              </a:extLst>
            </p:cNvPr>
            <p:cNvGrpSpPr/>
            <p:nvPr/>
          </p:nvGrpSpPr>
          <p:grpSpPr>
            <a:xfrm>
              <a:off x="9230999" y="4849873"/>
              <a:ext cx="1005558" cy="424323"/>
              <a:chOff x="9230999" y="4818049"/>
              <a:chExt cx="1005558" cy="424323"/>
            </a:xfrm>
          </p:grpSpPr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281B204A-A680-4050-A01D-5B2204B2F649}"/>
                  </a:ext>
                </a:extLst>
              </p:cNvPr>
              <p:cNvSpPr/>
              <p:nvPr/>
            </p:nvSpPr>
            <p:spPr>
              <a:xfrm>
                <a:off x="9817927" y="4818049"/>
                <a:ext cx="418630" cy="424323"/>
              </a:xfrm>
              <a:prstGeom prst="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1785AD6A-E6AF-41C4-AB87-2A72D4E7D8C5}"/>
                  </a:ext>
                </a:extLst>
              </p:cNvPr>
              <p:cNvSpPr/>
              <p:nvPr/>
            </p:nvSpPr>
            <p:spPr>
              <a:xfrm>
                <a:off x="9230999" y="4818049"/>
                <a:ext cx="418630" cy="42432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1032F78F-C502-472E-964B-7BB7A37DEC54}"/>
                </a:ext>
              </a:extLst>
            </p:cNvPr>
            <p:cNvGrpSpPr/>
            <p:nvPr/>
          </p:nvGrpSpPr>
          <p:grpSpPr>
            <a:xfrm>
              <a:off x="9230999" y="5934702"/>
              <a:ext cx="1002537" cy="421581"/>
              <a:chOff x="9230999" y="5934702"/>
              <a:chExt cx="1002537" cy="421581"/>
            </a:xfrm>
          </p:grpSpPr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771E6972-1A0D-4695-B115-DAD0414A33E7}"/>
                  </a:ext>
                </a:extLst>
              </p:cNvPr>
              <p:cNvSpPr/>
              <p:nvPr/>
            </p:nvSpPr>
            <p:spPr>
              <a:xfrm rot="5400000">
                <a:off x="9620509" y="6025108"/>
                <a:ext cx="206688" cy="25973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grpSp>
            <p:nvGrpSpPr>
              <p:cNvPr id="175" name="组合 174">
                <a:extLst>
                  <a:ext uri="{FF2B5EF4-FFF2-40B4-BE49-F238E27FC236}">
                    <a16:creationId xmlns:a16="http://schemas.microsoft.com/office/drawing/2014/main" id="{E0FA7E5D-E675-491C-9938-9B5879F69765}"/>
                  </a:ext>
                </a:extLst>
              </p:cNvPr>
              <p:cNvGrpSpPr/>
              <p:nvPr/>
            </p:nvGrpSpPr>
            <p:grpSpPr>
              <a:xfrm>
                <a:off x="9230999" y="5934702"/>
                <a:ext cx="1002537" cy="421581"/>
                <a:chOff x="1833898" y="1965796"/>
                <a:chExt cx="1002537" cy="421581"/>
              </a:xfrm>
            </p:grpSpPr>
            <p:sp>
              <p:nvSpPr>
                <p:cNvPr id="181" name="矩形 180">
                  <a:extLst>
                    <a:ext uri="{FF2B5EF4-FFF2-40B4-BE49-F238E27FC236}">
                      <a16:creationId xmlns:a16="http://schemas.microsoft.com/office/drawing/2014/main" id="{B109C7A2-2167-450F-B152-82B67B233AF4}"/>
                    </a:ext>
                  </a:extLst>
                </p:cNvPr>
                <p:cNvSpPr/>
                <p:nvPr/>
              </p:nvSpPr>
              <p:spPr>
                <a:xfrm>
                  <a:off x="2420512" y="1965796"/>
                  <a:ext cx="415923" cy="421580"/>
                </a:xfrm>
                <a:prstGeom prst="rect">
                  <a:avLst/>
                </a:prstGeom>
                <a:solidFill>
                  <a:srgbClr val="A5A5A5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82" name="矩形 181">
                  <a:extLst>
                    <a:ext uri="{FF2B5EF4-FFF2-40B4-BE49-F238E27FC236}">
                      <a16:creationId xmlns:a16="http://schemas.microsoft.com/office/drawing/2014/main" id="{65F823B8-71B1-4BB2-B685-2C70899ACC37}"/>
                    </a:ext>
                  </a:extLst>
                </p:cNvPr>
                <p:cNvSpPr/>
                <p:nvPr/>
              </p:nvSpPr>
              <p:spPr>
                <a:xfrm>
                  <a:off x="1833898" y="1965797"/>
                  <a:ext cx="415923" cy="4215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6" name="组合 175">
              <a:extLst>
                <a:ext uri="{FF2B5EF4-FFF2-40B4-BE49-F238E27FC236}">
                  <a16:creationId xmlns:a16="http://schemas.microsoft.com/office/drawing/2014/main" id="{FEBD94E7-4F07-4E2E-A63B-FF1A0692B56D}"/>
                </a:ext>
              </a:extLst>
            </p:cNvPr>
            <p:cNvGrpSpPr/>
            <p:nvPr/>
          </p:nvGrpSpPr>
          <p:grpSpPr>
            <a:xfrm>
              <a:off x="9230999" y="4308830"/>
              <a:ext cx="1002537" cy="421581"/>
              <a:chOff x="1833898" y="1965796"/>
              <a:chExt cx="1002537" cy="421581"/>
            </a:xfrm>
          </p:grpSpPr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5872812C-CD9D-473A-BB8C-C68B95432818}"/>
                  </a:ext>
                </a:extLst>
              </p:cNvPr>
              <p:cNvSpPr/>
              <p:nvPr/>
            </p:nvSpPr>
            <p:spPr>
              <a:xfrm>
                <a:off x="2420512" y="1965796"/>
                <a:ext cx="415923" cy="421580"/>
              </a:xfrm>
              <a:prstGeom prst="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C2F0C206-E609-49CD-9C26-BB955FA460F9}"/>
                  </a:ext>
                </a:extLst>
              </p:cNvPr>
              <p:cNvSpPr/>
              <p:nvPr/>
            </p:nvSpPr>
            <p:spPr>
              <a:xfrm>
                <a:off x="1833898" y="1965797"/>
                <a:ext cx="415923" cy="4215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3C03B20A-6F38-4447-BC46-4F8188F41F7B}"/>
                </a:ext>
              </a:extLst>
            </p:cNvPr>
            <p:cNvSpPr txBox="1"/>
            <p:nvPr/>
          </p:nvSpPr>
          <p:spPr>
            <a:xfrm>
              <a:off x="8213859" y="4292397"/>
              <a:ext cx="1236200" cy="5040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kern="1400" spc="300" dirty="0">
                  <a:solidFill>
                    <a:srgbClr val="A5A5A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0x4B</a:t>
              </a:r>
              <a:endParaRPr lang="zh-CN" altLang="en-US" sz="2000" b="1" kern="1400" spc="300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F29BD021-41A4-4A87-8808-7511A7059D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276" y="1275401"/>
            <a:ext cx="3951963" cy="208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5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67</Words>
  <Application>Microsoft Office PowerPoint</Application>
  <PresentationFormat>宽屏</PresentationFormat>
  <Paragraphs>21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微软雅黑</vt:lpstr>
      <vt:lpstr>等线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fish Jelly</cp:lastModifiedBy>
  <cp:revision>100</cp:revision>
  <dcterms:created xsi:type="dcterms:W3CDTF">2018-08-02T02:20:03Z</dcterms:created>
  <dcterms:modified xsi:type="dcterms:W3CDTF">2018-12-25T07:40:52Z</dcterms:modified>
</cp:coreProperties>
</file>