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B7B7B7"/>
    <a:srgbClr val="D81E06"/>
    <a:srgbClr val="BFBFBF"/>
    <a:srgbClr val="FFD700"/>
    <a:srgbClr val="1296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6366" autoAdjust="0"/>
  </p:normalViewPr>
  <p:slideViewPr>
    <p:cSldViewPr snapToGrid="0">
      <p:cViewPr varScale="1">
        <p:scale>
          <a:sx n="106" d="100"/>
          <a:sy n="106" d="100"/>
        </p:scale>
        <p:origin x="1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2BDD-3154-492D-BE59-59C507D5296B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892A-FA14-40F7-8C4B-950F9956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9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3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E02409C-B88A-46BF-A162-948BFCEA7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173" y="482955"/>
            <a:ext cx="7335653" cy="5501739"/>
          </a:xfrm>
          <a:prstGeom prst="rect">
            <a:avLst/>
          </a:prstGeom>
        </p:spPr>
      </p:pic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0485EEF-7588-405F-A4AA-B74ACDA2D947}"/>
              </a:ext>
            </a:extLst>
          </p:cNvPr>
          <p:cNvCxnSpPr>
            <a:cxnSpLocks/>
          </p:cNvCxnSpPr>
          <p:nvPr/>
        </p:nvCxnSpPr>
        <p:spPr>
          <a:xfrm flipH="1">
            <a:off x="3789956" y="2597198"/>
            <a:ext cx="130653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61C0FE84-26DC-400D-9CA9-2284A9A2F1AA}"/>
              </a:ext>
            </a:extLst>
          </p:cNvPr>
          <p:cNvSpPr>
            <a:spLocks noChangeAspect="1"/>
          </p:cNvSpPr>
          <p:nvPr/>
        </p:nvSpPr>
        <p:spPr>
          <a:xfrm>
            <a:off x="5027767" y="2528471"/>
            <a:ext cx="137455" cy="13745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EC57763D-608B-4B30-9E28-D601E37B1EC2}"/>
              </a:ext>
            </a:extLst>
          </p:cNvPr>
          <p:cNvCxnSpPr>
            <a:cxnSpLocks/>
          </p:cNvCxnSpPr>
          <p:nvPr/>
        </p:nvCxnSpPr>
        <p:spPr>
          <a:xfrm flipH="1">
            <a:off x="3789955" y="3792787"/>
            <a:ext cx="130653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4AE9386B-DEFD-4FE4-99D4-07D4A3515AB5}"/>
              </a:ext>
            </a:extLst>
          </p:cNvPr>
          <p:cNvSpPr>
            <a:spLocks noChangeAspect="1"/>
          </p:cNvSpPr>
          <p:nvPr/>
        </p:nvSpPr>
        <p:spPr>
          <a:xfrm>
            <a:off x="5027766" y="3724060"/>
            <a:ext cx="137455" cy="13745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8F033245-BA1D-4087-8A81-FD79962C836F}"/>
              </a:ext>
            </a:extLst>
          </p:cNvPr>
          <p:cNvCxnSpPr>
            <a:cxnSpLocks/>
          </p:cNvCxnSpPr>
          <p:nvPr/>
        </p:nvCxnSpPr>
        <p:spPr>
          <a:xfrm flipH="1">
            <a:off x="7310181" y="1762257"/>
            <a:ext cx="11095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2D8B7A5D-26F6-4F2E-B224-F346CF542273}"/>
              </a:ext>
            </a:extLst>
          </p:cNvPr>
          <p:cNvSpPr>
            <a:spLocks noChangeAspect="1"/>
          </p:cNvSpPr>
          <p:nvPr/>
        </p:nvSpPr>
        <p:spPr>
          <a:xfrm>
            <a:off x="7227908" y="1689197"/>
            <a:ext cx="137455" cy="13745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25C9D49-C85C-4BA5-9D78-65A769C0A4F3}"/>
              </a:ext>
            </a:extLst>
          </p:cNvPr>
          <p:cNvCxnSpPr>
            <a:cxnSpLocks/>
          </p:cNvCxnSpPr>
          <p:nvPr/>
        </p:nvCxnSpPr>
        <p:spPr>
          <a:xfrm>
            <a:off x="4759496" y="4711442"/>
            <a:ext cx="0" cy="72344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22DA3D51-ADF6-46D6-8EDC-0033A53FF6CA}"/>
              </a:ext>
            </a:extLst>
          </p:cNvPr>
          <p:cNvSpPr>
            <a:spLocks noChangeAspect="1"/>
          </p:cNvSpPr>
          <p:nvPr/>
        </p:nvSpPr>
        <p:spPr>
          <a:xfrm>
            <a:off x="4690769" y="4642715"/>
            <a:ext cx="137455" cy="13745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</a:endParaRP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A42F3842-8F85-44F4-A316-C4136F454D6D}"/>
              </a:ext>
            </a:extLst>
          </p:cNvPr>
          <p:cNvCxnSpPr>
            <a:cxnSpLocks/>
          </p:cNvCxnSpPr>
          <p:nvPr/>
        </p:nvCxnSpPr>
        <p:spPr>
          <a:xfrm flipH="1">
            <a:off x="7310181" y="4431520"/>
            <a:ext cx="11095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A89F1AAB-E3F3-46C8-A2CB-8AB275C2A4D4}"/>
              </a:ext>
            </a:extLst>
          </p:cNvPr>
          <p:cNvSpPr>
            <a:spLocks noChangeAspect="1"/>
          </p:cNvSpPr>
          <p:nvPr/>
        </p:nvSpPr>
        <p:spPr>
          <a:xfrm>
            <a:off x="7227908" y="4358460"/>
            <a:ext cx="137455" cy="13745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D4E90D1-E667-43FD-ADC2-68F654297BD1}"/>
              </a:ext>
            </a:extLst>
          </p:cNvPr>
          <p:cNvSpPr txBox="1"/>
          <p:nvPr/>
        </p:nvSpPr>
        <p:spPr>
          <a:xfrm>
            <a:off x="8438625" y="1557869"/>
            <a:ext cx="1086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GPIO</a:t>
            </a:r>
            <a:endParaRPr lang="zh-CN" altLang="en-US" sz="2000" b="1" dirty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A6603D9-9B11-43EF-9931-2FE23F0BD020}"/>
              </a:ext>
            </a:extLst>
          </p:cNvPr>
          <p:cNvSpPr txBox="1"/>
          <p:nvPr/>
        </p:nvSpPr>
        <p:spPr>
          <a:xfrm>
            <a:off x="8438625" y="4227132"/>
            <a:ext cx="108690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SWD</a:t>
            </a:r>
            <a:endParaRPr lang="zh-CN" altLang="en-US" sz="2000" b="1" dirty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33F1F41-EAE1-4319-98BE-0DA4AA9E576A}"/>
              </a:ext>
            </a:extLst>
          </p:cNvPr>
          <p:cNvSpPr txBox="1"/>
          <p:nvPr/>
        </p:nvSpPr>
        <p:spPr>
          <a:xfrm>
            <a:off x="2282317" y="2310136"/>
            <a:ext cx="1905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Grove</a:t>
            </a:r>
            <a:r>
              <a:rPr lang="zh-CN" altLang="en-US" sz="20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b="1" dirty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analog port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925E4DE-4DCA-40F2-AAB2-E910F5DC9C64}"/>
              </a:ext>
            </a:extLst>
          </p:cNvPr>
          <p:cNvSpPr txBox="1"/>
          <p:nvPr/>
        </p:nvSpPr>
        <p:spPr>
          <a:xfrm>
            <a:off x="2282317" y="3438844"/>
            <a:ext cx="1613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Analog port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8776328-D9D0-41DD-921F-31E205972A56}"/>
              </a:ext>
            </a:extLst>
          </p:cNvPr>
          <p:cNvSpPr txBox="1"/>
          <p:nvPr/>
        </p:nvSpPr>
        <p:spPr>
          <a:xfrm>
            <a:off x="4267590" y="5434885"/>
            <a:ext cx="1828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Analog </a:t>
            </a:r>
          </a:p>
          <a:p>
            <a:r>
              <a:rPr lang="en-US" altLang="zh-CN" sz="20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connecter</a:t>
            </a:r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10</Words>
  <Application>Microsoft Office PowerPoint</Application>
  <PresentationFormat>宽屏</PresentationFormat>
  <Paragraphs>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微软雅黑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z xd</cp:lastModifiedBy>
  <cp:revision>94</cp:revision>
  <dcterms:created xsi:type="dcterms:W3CDTF">2018-08-02T02:20:03Z</dcterms:created>
  <dcterms:modified xsi:type="dcterms:W3CDTF">2018-12-24T01:46:30Z</dcterms:modified>
</cp:coreProperties>
</file>