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15B91"/>
    <a:srgbClr val="A5A5A5"/>
    <a:srgbClr val="D81E06"/>
    <a:srgbClr val="BFBFBF"/>
    <a:srgbClr val="FFD700"/>
    <a:srgbClr val="1296D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44" autoAdjust="0"/>
    <p:restoredTop sz="96366" autoAdjust="0"/>
  </p:normalViewPr>
  <p:slideViewPr>
    <p:cSldViewPr snapToGrid="0">
      <p:cViewPr varScale="1">
        <p:scale>
          <a:sx n="104" d="100"/>
          <a:sy n="104" d="100"/>
        </p:scale>
        <p:origin x="13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02BDD-3154-492D-BE59-59C507D5296B}" type="datetimeFigureOut">
              <a:rPr lang="zh-CN" altLang="en-US" smtClean="0"/>
              <a:t>2019/2/28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4892A-FA14-40F7-8C4B-950F9956C1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397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4892A-FA14-40F7-8C4B-950F9956C1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638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4892A-FA14-40F7-8C4B-950F9956C1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669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170C95C-44CC-4A84-9D10-1073EDFF71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81" y="-41261"/>
            <a:ext cx="5927961" cy="4445971"/>
          </a:xfrm>
          <a:prstGeom prst="rect">
            <a:avLst/>
          </a:prstGeom>
        </p:spPr>
      </p:pic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4733E079-7F67-4278-BE58-2EE7CB2F22D4}"/>
              </a:ext>
            </a:extLst>
          </p:cNvPr>
          <p:cNvCxnSpPr>
            <a:cxnSpLocks/>
          </p:cNvCxnSpPr>
          <p:nvPr/>
        </p:nvCxnSpPr>
        <p:spPr>
          <a:xfrm>
            <a:off x="6999610" y="2305500"/>
            <a:ext cx="1415057" cy="12693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8B0A8158-2D8B-4562-A288-C8018E2471FB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2749754" y="2522650"/>
            <a:ext cx="494598" cy="5093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DF493CA5-D42C-44C9-B08E-675AB419F2DC}"/>
              </a:ext>
            </a:extLst>
          </p:cNvPr>
          <p:cNvCxnSpPr>
            <a:cxnSpLocks/>
          </p:cNvCxnSpPr>
          <p:nvPr/>
        </p:nvCxnSpPr>
        <p:spPr>
          <a:xfrm flipH="1" flipV="1">
            <a:off x="6354731" y="2329972"/>
            <a:ext cx="10081" cy="1430030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7CC63B1-5726-45F1-9AB7-723CCAD72AB7}"/>
              </a:ext>
            </a:extLst>
          </p:cNvPr>
          <p:cNvCxnSpPr>
            <a:cxnSpLocks/>
          </p:cNvCxnSpPr>
          <p:nvPr/>
        </p:nvCxnSpPr>
        <p:spPr>
          <a:xfrm flipV="1">
            <a:off x="5258989" y="3030651"/>
            <a:ext cx="0" cy="729351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2E6FA61A-010C-4ACE-B0DF-A8658D11FAE6}"/>
              </a:ext>
            </a:extLst>
          </p:cNvPr>
          <p:cNvSpPr>
            <a:spLocks noChangeAspect="1"/>
          </p:cNvSpPr>
          <p:nvPr/>
        </p:nvSpPr>
        <p:spPr>
          <a:xfrm rot="5400000">
            <a:off x="6968568" y="2609727"/>
            <a:ext cx="88713" cy="88713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23963EC-181B-4C8C-91B5-30994438B94F}"/>
              </a:ext>
            </a:extLst>
          </p:cNvPr>
          <p:cNvCxnSpPr>
            <a:cxnSpLocks/>
          </p:cNvCxnSpPr>
          <p:nvPr/>
        </p:nvCxnSpPr>
        <p:spPr>
          <a:xfrm>
            <a:off x="7009991" y="3086300"/>
            <a:ext cx="7636" cy="673702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DA2CF77-80F1-4B3B-8995-73B39D33A77F}"/>
              </a:ext>
            </a:extLst>
          </p:cNvPr>
          <p:cNvCxnSpPr>
            <a:cxnSpLocks/>
            <a:endCxn id="98" idx="1"/>
          </p:cNvCxnSpPr>
          <p:nvPr/>
        </p:nvCxnSpPr>
        <p:spPr>
          <a:xfrm flipV="1">
            <a:off x="4148439" y="483539"/>
            <a:ext cx="0" cy="130899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BE399315-0AF8-42EE-8539-09AC75079214}"/>
              </a:ext>
            </a:extLst>
          </p:cNvPr>
          <p:cNvSpPr>
            <a:spLocks noChangeAspect="1"/>
          </p:cNvSpPr>
          <p:nvPr/>
        </p:nvSpPr>
        <p:spPr>
          <a:xfrm rot="5400000">
            <a:off x="6965634" y="2992517"/>
            <a:ext cx="88713" cy="88713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8F22C2A8-F0B7-4586-AF69-405D81577DF3}"/>
              </a:ext>
            </a:extLst>
          </p:cNvPr>
          <p:cNvSpPr>
            <a:spLocks noChangeAspect="1"/>
          </p:cNvSpPr>
          <p:nvPr/>
        </p:nvSpPr>
        <p:spPr>
          <a:xfrm rot="5400000">
            <a:off x="4104083" y="1762684"/>
            <a:ext cx="88713" cy="88713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80F4B0D-5BB4-45C6-AB64-D08BE9F6014B}"/>
              </a:ext>
            </a:extLst>
          </p:cNvPr>
          <p:cNvCxnSpPr>
            <a:cxnSpLocks/>
          </p:cNvCxnSpPr>
          <p:nvPr/>
        </p:nvCxnSpPr>
        <p:spPr>
          <a:xfrm flipH="1">
            <a:off x="2688191" y="1362598"/>
            <a:ext cx="626739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DCABCD7B-4EDD-4475-AFA7-40FA01F45B70}"/>
              </a:ext>
            </a:extLst>
          </p:cNvPr>
          <p:cNvSpPr>
            <a:spLocks noChangeAspect="1"/>
          </p:cNvSpPr>
          <p:nvPr/>
        </p:nvSpPr>
        <p:spPr>
          <a:xfrm rot="5400000">
            <a:off x="3309991" y="1311381"/>
            <a:ext cx="88713" cy="88713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FF9BF7C0-5F91-4419-9578-99F1C6C6F177}"/>
              </a:ext>
            </a:extLst>
          </p:cNvPr>
          <p:cNvCxnSpPr>
            <a:cxnSpLocks/>
          </p:cNvCxnSpPr>
          <p:nvPr/>
        </p:nvCxnSpPr>
        <p:spPr>
          <a:xfrm flipV="1">
            <a:off x="6406279" y="476072"/>
            <a:ext cx="8371" cy="820569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00F11234-345F-47BA-B692-575BBB3B0DB8}"/>
              </a:ext>
            </a:extLst>
          </p:cNvPr>
          <p:cNvCxnSpPr>
            <a:cxnSpLocks/>
          </p:cNvCxnSpPr>
          <p:nvPr/>
        </p:nvCxnSpPr>
        <p:spPr>
          <a:xfrm>
            <a:off x="7025655" y="1959221"/>
            <a:ext cx="1389012" cy="1038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785C7E14-931A-4FF6-B45F-95B858E02D66}"/>
              </a:ext>
            </a:extLst>
          </p:cNvPr>
          <p:cNvSpPr>
            <a:spLocks noChangeAspect="1"/>
          </p:cNvSpPr>
          <p:nvPr/>
        </p:nvSpPr>
        <p:spPr>
          <a:xfrm>
            <a:off x="6965635" y="1903591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C873AD68-F5C1-4143-958D-A2CDA2F2D695}"/>
              </a:ext>
            </a:extLst>
          </p:cNvPr>
          <p:cNvSpPr>
            <a:spLocks noChangeAspect="1"/>
          </p:cNvSpPr>
          <p:nvPr/>
        </p:nvSpPr>
        <p:spPr>
          <a:xfrm>
            <a:off x="6354731" y="1296640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54BA1351-1F08-4518-8FEF-DB30F47360DD}"/>
              </a:ext>
            </a:extLst>
          </p:cNvPr>
          <p:cNvSpPr>
            <a:spLocks noChangeAspect="1"/>
          </p:cNvSpPr>
          <p:nvPr/>
        </p:nvSpPr>
        <p:spPr>
          <a:xfrm>
            <a:off x="5209862" y="2937713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A6650E4C-3573-46B8-A815-AE2E2CB8DBF5}"/>
              </a:ext>
            </a:extLst>
          </p:cNvPr>
          <p:cNvSpPr>
            <a:spLocks noChangeAspect="1"/>
          </p:cNvSpPr>
          <p:nvPr/>
        </p:nvSpPr>
        <p:spPr>
          <a:xfrm>
            <a:off x="3244352" y="2472812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8ACCA669-17FB-47B4-B942-046F12810037}"/>
              </a:ext>
            </a:extLst>
          </p:cNvPr>
          <p:cNvSpPr>
            <a:spLocks noChangeAspect="1"/>
          </p:cNvSpPr>
          <p:nvPr/>
        </p:nvSpPr>
        <p:spPr>
          <a:xfrm>
            <a:off x="6314975" y="2250273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C0C554EF-6E27-4B5F-A654-2D2CE4610067}"/>
              </a:ext>
            </a:extLst>
          </p:cNvPr>
          <p:cNvSpPr>
            <a:spLocks noChangeAspect="1"/>
          </p:cNvSpPr>
          <p:nvPr/>
        </p:nvSpPr>
        <p:spPr>
          <a:xfrm>
            <a:off x="6965635" y="2248870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44D8FCD0-3454-4236-9E83-718AF4733F1F}"/>
              </a:ext>
            </a:extLst>
          </p:cNvPr>
          <p:cNvCxnSpPr>
            <a:cxnSpLocks/>
          </p:cNvCxnSpPr>
          <p:nvPr/>
        </p:nvCxnSpPr>
        <p:spPr>
          <a:xfrm flipH="1">
            <a:off x="2707725" y="3047313"/>
            <a:ext cx="585392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椭圆 69">
            <a:extLst>
              <a:ext uri="{FF2B5EF4-FFF2-40B4-BE49-F238E27FC236}">
                <a16:creationId xmlns:a16="http://schemas.microsoft.com/office/drawing/2014/main" id="{5EB0CA96-94FA-4867-B2DA-EB045F80AEAD}"/>
              </a:ext>
            </a:extLst>
          </p:cNvPr>
          <p:cNvSpPr>
            <a:spLocks noChangeAspect="1"/>
          </p:cNvSpPr>
          <p:nvPr/>
        </p:nvSpPr>
        <p:spPr>
          <a:xfrm rot="5400000">
            <a:off x="3305052" y="2997587"/>
            <a:ext cx="88713" cy="88713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F53EAE7-BBE2-440F-96AC-DC2DA9FA7431}"/>
              </a:ext>
            </a:extLst>
          </p:cNvPr>
          <p:cNvSpPr txBox="1"/>
          <p:nvPr/>
        </p:nvSpPr>
        <p:spPr>
          <a:xfrm>
            <a:off x="2351113" y="1073347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accent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290BC499-11AA-4F48-9EE7-4249CEB4FF94}"/>
              </a:ext>
            </a:extLst>
          </p:cNvPr>
          <p:cNvSpPr txBox="1"/>
          <p:nvPr/>
        </p:nvSpPr>
        <p:spPr>
          <a:xfrm>
            <a:off x="2368880" y="2744485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accent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2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8EA621C5-2544-4EA6-AB3A-C9E8F27521FB}"/>
              </a:ext>
            </a:extLst>
          </p:cNvPr>
          <p:cNvSpPr txBox="1"/>
          <p:nvPr/>
        </p:nvSpPr>
        <p:spPr>
          <a:xfrm>
            <a:off x="2365531" y="2211628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accent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0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841A8BDA-BFC0-4AA3-8B4F-F4A253EC1FC9}"/>
              </a:ext>
            </a:extLst>
          </p:cNvPr>
          <p:cNvSpPr txBox="1"/>
          <p:nvPr/>
        </p:nvSpPr>
        <p:spPr>
          <a:xfrm>
            <a:off x="5995626" y="240322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accent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6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08A95771-BC7F-43EF-A05D-4270CE0BACDC}"/>
              </a:ext>
            </a:extLst>
          </p:cNvPr>
          <p:cNvSpPr txBox="1"/>
          <p:nvPr/>
        </p:nvSpPr>
        <p:spPr>
          <a:xfrm>
            <a:off x="5011026" y="3679653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accent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4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D0A1FD78-D530-4599-B7C6-284D6A402CF3}"/>
              </a:ext>
            </a:extLst>
          </p:cNvPr>
          <p:cNvSpPr txBox="1"/>
          <p:nvPr/>
        </p:nvSpPr>
        <p:spPr>
          <a:xfrm>
            <a:off x="8361073" y="2075746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accent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8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952847E9-C8D8-4D00-A835-1530D6BF7A3C}"/>
              </a:ext>
            </a:extLst>
          </p:cNvPr>
          <p:cNvSpPr txBox="1"/>
          <p:nvPr/>
        </p:nvSpPr>
        <p:spPr>
          <a:xfrm>
            <a:off x="8376062" y="1711841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accent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7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745F3EB5-AB27-4D4B-9F5D-A8F2C0829977}"/>
              </a:ext>
            </a:extLst>
          </p:cNvPr>
          <p:cNvSpPr txBox="1"/>
          <p:nvPr/>
        </p:nvSpPr>
        <p:spPr>
          <a:xfrm>
            <a:off x="6135422" y="3685093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accent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5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D96BE42C-97A5-4770-9D39-E945CB5DAB09}"/>
              </a:ext>
            </a:extLst>
          </p:cNvPr>
          <p:cNvSpPr txBox="1"/>
          <p:nvPr/>
        </p:nvSpPr>
        <p:spPr>
          <a:xfrm>
            <a:off x="6644640" y="3679653"/>
            <a:ext cx="7328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accent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10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FF20B6F7-0D8C-4F0C-ACD8-23D30672F12A}"/>
              </a:ext>
            </a:extLst>
          </p:cNvPr>
          <p:cNvSpPr txBox="1"/>
          <p:nvPr/>
        </p:nvSpPr>
        <p:spPr>
          <a:xfrm>
            <a:off x="8358139" y="2445876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accent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9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C0B049EE-25E9-4521-B76F-E5C57E4EA4D8}"/>
              </a:ext>
            </a:extLst>
          </p:cNvPr>
          <p:cNvSpPr txBox="1"/>
          <p:nvPr/>
        </p:nvSpPr>
        <p:spPr>
          <a:xfrm>
            <a:off x="4148439" y="191151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accent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3</a:t>
            </a:r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36E4C7AA-5858-4489-8914-2288FC4FD413}"/>
              </a:ext>
            </a:extLst>
          </p:cNvPr>
          <p:cNvCxnSpPr>
            <a:stCxn id="42" idx="0"/>
          </p:cNvCxnSpPr>
          <p:nvPr/>
        </p:nvCxnSpPr>
        <p:spPr>
          <a:xfrm>
            <a:off x="7057281" y="2654084"/>
            <a:ext cx="1357386" cy="643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F1A25725-A776-42F9-B497-4DCB7F1181D9}"/>
              </a:ext>
            </a:extLst>
          </p:cNvPr>
          <p:cNvSpPr txBox="1"/>
          <p:nvPr/>
        </p:nvSpPr>
        <p:spPr>
          <a:xfrm>
            <a:off x="8009615" y="183685"/>
            <a:ext cx="7328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accent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11</a:t>
            </a:r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A00B7527-A960-4094-B4CB-D2B145EBC116}"/>
              </a:ext>
            </a:extLst>
          </p:cNvPr>
          <p:cNvSpPr>
            <a:spLocks noChangeAspect="1"/>
          </p:cNvSpPr>
          <p:nvPr/>
        </p:nvSpPr>
        <p:spPr>
          <a:xfrm>
            <a:off x="7686136" y="1355737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BEA61B43-591C-44BE-B0E5-46AD592C4A56}"/>
              </a:ext>
            </a:extLst>
          </p:cNvPr>
          <p:cNvCxnSpPr>
            <a:cxnSpLocks/>
            <a:stCxn id="108" idx="0"/>
          </p:cNvCxnSpPr>
          <p:nvPr/>
        </p:nvCxnSpPr>
        <p:spPr>
          <a:xfrm flipV="1">
            <a:off x="7735974" y="659667"/>
            <a:ext cx="370906" cy="69607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6319A010-60FD-4D0C-94B6-CD39BC977822}"/>
              </a:ext>
            </a:extLst>
          </p:cNvPr>
          <p:cNvCxnSpPr>
            <a:cxnSpLocks/>
          </p:cNvCxnSpPr>
          <p:nvPr/>
        </p:nvCxnSpPr>
        <p:spPr>
          <a:xfrm flipH="1">
            <a:off x="8119632" y="659667"/>
            <a:ext cx="467897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2C306897-0E2C-4676-932F-D98B69DCC635}"/>
              </a:ext>
            </a:extLst>
          </p:cNvPr>
          <p:cNvSpPr txBox="1"/>
          <p:nvPr/>
        </p:nvSpPr>
        <p:spPr>
          <a:xfrm>
            <a:off x="1674648" y="4462658"/>
            <a:ext cx="31602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0</a:t>
            </a:r>
            <a:r>
              <a:rPr lang="en-US" altLang="zh-CN"/>
              <a:t>- LED1,</a:t>
            </a:r>
            <a:r>
              <a:rPr lang="zh-CN" altLang="en-US"/>
              <a:t> </a:t>
            </a:r>
            <a:r>
              <a:rPr lang="en-US" altLang="zh-CN"/>
              <a:t>Power LED</a:t>
            </a:r>
          </a:p>
          <a:p>
            <a:r>
              <a:rPr lang="en-US" b="1">
                <a:solidFill>
                  <a:schemeClr val="accent1"/>
                </a:solidFill>
              </a:rPr>
              <a:t>1</a:t>
            </a:r>
            <a:r>
              <a:rPr lang="en-US"/>
              <a:t>- J1, USB Host</a:t>
            </a:r>
          </a:p>
          <a:p>
            <a:r>
              <a:rPr lang="en-US" b="1">
                <a:solidFill>
                  <a:schemeClr val="accent1"/>
                </a:solidFill>
              </a:rPr>
              <a:t>2</a:t>
            </a:r>
            <a:r>
              <a:rPr lang="en-US"/>
              <a:t>- J2, USB OTG and DC Power In</a:t>
            </a:r>
          </a:p>
          <a:p>
            <a:r>
              <a:rPr lang="en-US" b="1">
                <a:solidFill>
                  <a:schemeClr val="accent1"/>
                </a:solidFill>
              </a:rPr>
              <a:t>3</a:t>
            </a:r>
            <a:r>
              <a:rPr lang="en-US"/>
              <a:t>- U4, 32MB SDRAM</a:t>
            </a:r>
          </a:p>
          <a:p>
            <a:r>
              <a:rPr lang="en-US" b="1">
                <a:solidFill>
                  <a:schemeClr val="accent1"/>
                </a:solidFill>
              </a:rPr>
              <a:t>4</a:t>
            </a:r>
            <a:r>
              <a:rPr lang="en-US"/>
              <a:t>- U7, 64MB HyperFlash</a:t>
            </a:r>
            <a:r>
              <a:rPr lang="zh-CN" altLang="en-US"/>
              <a:t>*</a:t>
            </a:r>
            <a:endParaRPr lang="en-US"/>
          </a:p>
          <a:p>
            <a:r>
              <a:rPr lang="en-US" b="1">
                <a:solidFill>
                  <a:schemeClr val="accent1"/>
                </a:solidFill>
              </a:rPr>
              <a:t>5</a:t>
            </a:r>
            <a:r>
              <a:rPr lang="en-US"/>
              <a:t>- U8, CPU RT1052</a:t>
            </a: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A31AC7F7-50A9-4C0A-93F5-1D9110CE8985}"/>
              </a:ext>
            </a:extLst>
          </p:cNvPr>
          <p:cNvSpPr txBox="1"/>
          <p:nvPr/>
        </p:nvSpPr>
        <p:spPr>
          <a:xfrm>
            <a:off x="6506766" y="4462658"/>
            <a:ext cx="36834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6</a:t>
            </a:r>
            <a:r>
              <a:rPr lang="en-US"/>
              <a:t>- SW1, Boot Configuration DIP Swith</a:t>
            </a:r>
            <a:endParaRPr lang="en-US" b="1">
              <a:solidFill>
                <a:schemeClr val="accent1"/>
              </a:solidFill>
            </a:endParaRPr>
          </a:p>
          <a:p>
            <a:r>
              <a:rPr lang="en-US" b="1">
                <a:solidFill>
                  <a:schemeClr val="accent1"/>
                </a:solidFill>
              </a:rPr>
              <a:t>7</a:t>
            </a:r>
            <a:r>
              <a:rPr lang="en-US" altLang="zh-CN"/>
              <a:t>- LED2,</a:t>
            </a:r>
            <a:r>
              <a:rPr lang="zh-CN" altLang="en-US"/>
              <a:t> </a:t>
            </a:r>
            <a:r>
              <a:rPr lang="en-US" altLang="zh-CN"/>
              <a:t>RGB</a:t>
            </a:r>
          </a:p>
          <a:p>
            <a:r>
              <a:rPr lang="en-US" b="1">
                <a:solidFill>
                  <a:schemeClr val="accent1"/>
                </a:solidFill>
              </a:rPr>
              <a:t>8</a:t>
            </a:r>
            <a:r>
              <a:rPr lang="en-US"/>
              <a:t>- SW2, User Button</a:t>
            </a:r>
          </a:p>
          <a:p>
            <a:r>
              <a:rPr lang="en-US" b="1">
                <a:solidFill>
                  <a:schemeClr val="accent1"/>
                </a:solidFill>
              </a:rPr>
              <a:t>9</a:t>
            </a:r>
            <a:r>
              <a:rPr lang="en-US"/>
              <a:t>- SW3, Reset Button</a:t>
            </a:r>
          </a:p>
          <a:p>
            <a:r>
              <a:rPr lang="en-US" b="1">
                <a:solidFill>
                  <a:schemeClr val="accent1"/>
                </a:solidFill>
              </a:rPr>
              <a:t>10</a:t>
            </a:r>
            <a:r>
              <a:rPr lang="en-US"/>
              <a:t>- SW4, ON/OFF B</a:t>
            </a:r>
            <a:r>
              <a:rPr lang="en-US" altLang="zh-CN"/>
              <a:t>utton</a:t>
            </a:r>
            <a:endParaRPr lang="en-US"/>
          </a:p>
          <a:p>
            <a:r>
              <a:rPr lang="en-US" b="1">
                <a:solidFill>
                  <a:schemeClr val="accent1"/>
                </a:solidFill>
              </a:rPr>
              <a:t>11</a:t>
            </a:r>
            <a:r>
              <a:rPr lang="en-US"/>
              <a:t>- J5, RGB LCD I</a:t>
            </a:r>
            <a:r>
              <a:rPr lang="en-US" altLang="zh-CN"/>
              <a:t>nterface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7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C8068C3-961A-4435-8C2A-5B6DDD624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560" y="305512"/>
            <a:ext cx="5962728" cy="4472045"/>
          </a:xfrm>
          <a:prstGeom prst="rect">
            <a:avLst/>
          </a:prstGeom>
        </p:spPr>
      </p:pic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8B0A8158-2D8B-4562-A288-C8018E2471FB}"/>
              </a:ext>
            </a:extLst>
          </p:cNvPr>
          <p:cNvCxnSpPr>
            <a:cxnSpLocks/>
            <a:endCxn id="54" idx="2"/>
          </p:cNvCxnSpPr>
          <p:nvPr/>
        </p:nvCxnSpPr>
        <p:spPr>
          <a:xfrm>
            <a:off x="2571750" y="3154022"/>
            <a:ext cx="672602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DF493CA5-D42C-44C9-B08E-675AB419F2DC}"/>
              </a:ext>
            </a:extLst>
          </p:cNvPr>
          <p:cNvCxnSpPr>
            <a:cxnSpLocks/>
          </p:cNvCxnSpPr>
          <p:nvPr/>
        </p:nvCxnSpPr>
        <p:spPr>
          <a:xfrm flipH="1" flipV="1">
            <a:off x="6569414" y="3958039"/>
            <a:ext cx="5040" cy="563161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7CC63B1-5726-45F1-9AB7-723CCAD72AB7}"/>
              </a:ext>
            </a:extLst>
          </p:cNvPr>
          <p:cNvCxnSpPr>
            <a:cxnSpLocks/>
          </p:cNvCxnSpPr>
          <p:nvPr/>
        </p:nvCxnSpPr>
        <p:spPr>
          <a:xfrm flipV="1">
            <a:off x="4896752" y="3427705"/>
            <a:ext cx="0" cy="729351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80F4B0D-5BB4-45C6-AB64-D08BE9F6014B}"/>
              </a:ext>
            </a:extLst>
          </p:cNvPr>
          <p:cNvCxnSpPr>
            <a:cxnSpLocks/>
          </p:cNvCxnSpPr>
          <p:nvPr/>
        </p:nvCxnSpPr>
        <p:spPr>
          <a:xfrm flipH="1">
            <a:off x="2571750" y="1993970"/>
            <a:ext cx="743181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DCABCD7B-4EDD-4475-AFA7-40FA01F45B70}"/>
              </a:ext>
            </a:extLst>
          </p:cNvPr>
          <p:cNvSpPr>
            <a:spLocks noChangeAspect="1"/>
          </p:cNvSpPr>
          <p:nvPr/>
        </p:nvSpPr>
        <p:spPr>
          <a:xfrm rot="5400000">
            <a:off x="3309991" y="1942753"/>
            <a:ext cx="88713" cy="88713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FF9BF7C0-5F91-4419-9578-99F1C6C6F177}"/>
              </a:ext>
            </a:extLst>
          </p:cNvPr>
          <p:cNvCxnSpPr>
            <a:cxnSpLocks/>
          </p:cNvCxnSpPr>
          <p:nvPr/>
        </p:nvCxnSpPr>
        <p:spPr>
          <a:xfrm flipV="1">
            <a:off x="6586431" y="517236"/>
            <a:ext cx="8371" cy="690136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C873AD68-F5C1-4143-958D-A2CDA2F2D695}"/>
              </a:ext>
            </a:extLst>
          </p:cNvPr>
          <p:cNvSpPr>
            <a:spLocks noChangeAspect="1"/>
          </p:cNvSpPr>
          <p:nvPr/>
        </p:nvSpPr>
        <p:spPr>
          <a:xfrm>
            <a:off x="6544965" y="1107444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54BA1351-1F08-4518-8FEF-DB30F47360DD}"/>
              </a:ext>
            </a:extLst>
          </p:cNvPr>
          <p:cNvSpPr>
            <a:spLocks noChangeAspect="1"/>
          </p:cNvSpPr>
          <p:nvPr/>
        </p:nvSpPr>
        <p:spPr>
          <a:xfrm>
            <a:off x="4847625" y="3334767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A6650E4C-3573-46B8-A815-AE2E2CB8DBF5}"/>
              </a:ext>
            </a:extLst>
          </p:cNvPr>
          <p:cNvSpPr>
            <a:spLocks noChangeAspect="1"/>
          </p:cNvSpPr>
          <p:nvPr/>
        </p:nvSpPr>
        <p:spPr>
          <a:xfrm>
            <a:off x="3244352" y="3104184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8ACCA669-17FB-47B4-B942-046F12810037}"/>
              </a:ext>
            </a:extLst>
          </p:cNvPr>
          <p:cNvSpPr>
            <a:spLocks noChangeAspect="1"/>
          </p:cNvSpPr>
          <p:nvPr/>
        </p:nvSpPr>
        <p:spPr>
          <a:xfrm>
            <a:off x="6524617" y="3860957"/>
            <a:ext cx="99675" cy="99675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F53EAE7-BBE2-440F-96AC-DC2DA9FA7431}"/>
              </a:ext>
            </a:extLst>
          </p:cNvPr>
          <p:cNvSpPr txBox="1"/>
          <p:nvPr/>
        </p:nvSpPr>
        <p:spPr>
          <a:xfrm>
            <a:off x="2121530" y="1506923"/>
            <a:ext cx="7328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accent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13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8EA621C5-2544-4EA6-AB3A-C9E8F27521FB}"/>
              </a:ext>
            </a:extLst>
          </p:cNvPr>
          <p:cNvSpPr txBox="1"/>
          <p:nvPr/>
        </p:nvSpPr>
        <p:spPr>
          <a:xfrm>
            <a:off x="2120449" y="3101728"/>
            <a:ext cx="7328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accent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14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841A8BDA-BFC0-4AA3-8B4F-F4A253EC1FC9}"/>
              </a:ext>
            </a:extLst>
          </p:cNvPr>
          <p:cNvSpPr txBox="1"/>
          <p:nvPr/>
        </p:nvSpPr>
        <p:spPr>
          <a:xfrm>
            <a:off x="5890496" y="406594"/>
            <a:ext cx="7328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accent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12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08A95771-BC7F-43EF-A05D-4270CE0BACDC}"/>
              </a:ext>
            </a:extLst>
          </p:cNvPr>
          <p:cNvSpPr txBox="1"/>
          <p:nvPr/>
        </p:nvSpPr>
        <p:spPr>
          <a:xfrm>
            <a:off x="4648789" y="4076707"/>
            <a:ext cx="7328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accent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15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745F3EB5-AB27-4D4B-9F5D-A8F2C0829977}"/>
              </a:ext>
            </a:extLst>
          </p:cNvPr>
          <p:cNvSpPr txBox="1"/>
          <p:nvPr/>
        </p:nvSpPr>
        <p:spPr>
          <a:xfrm>
            <a:off x="6538556" y="4076707"/>
            <a:ext cx="7328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accent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12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2C306897-0E2C-4676-932F-D98B69DCC635}"/>
              </a:ext>
            </a:extLst>
          </p:cNvPr>
          <p:cNvSpPr txBox="1"/>
          <p:nvPr/>
        </p:nvSpPr>
        <p:spPr>
          <a:xfrm>
            <a:off x="4253028" y="4887698"/>
            <a:ext cx="40078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chemeClr val="accent1"/>
                </a:solidFill>
              </a:rPr>
              <a:t>12</a:t>
            </a:r>
            <a:r>
              <a:rPr lang="en-US" altLang="zh-CN"/>
              <a:t>- </a:t>
            </a:r>
            <a:r>
              <a:rPr lang="en-US"/>
              <a:t>J3 J4 , 1x22Pin Expansion PIN Header</a:t>
            </a:r>
            <a:endParaRPr lang="en-US" altLang="zh-CN"/>
          </a:p>
          <a:p>
            <a:r>
              <a:rPr lang="en-US" b="1">
                <a:solidFill>
                  <a:schemeClr val="accent1"/>
                </a:solidFill>
              </a:rPr>
              <a:t>13</a:t>
            </a:r>
            <a:r>
              <a:rPr lang="en-US"/>
              <a:t>- J7, M</a:t>
            </a:r>
            <a:r>
              <a:rPr lang="en-US" altLang="zh-CN"/>
              <a:t>icro SD Card</a:t>
            </a:r>
            <a:endParaRPr lang="en-US"/>
          </a:p>
          <a:p>
            <a:r>
              <a:rPr lang="en-US" b="1">
                <a:solidFill>
                  <a:schemeClr val="accent1"/>
                </a:solidFill>
              </a:rPr>
              <a:t>14</a:t>
            </a:r>
            <a:r>
              <a:rPr lang="en-US"/>
              <a:t>- J6, VBAT Connector</a:t>
            </a:r>
          </a:p>
          <a:p>
            <a:r>
              <a:rPr lang="en-US" b="1">
                <a:solidFill>
                  <a:schemeClr val="accent1"/>
                </a:solidFill>
              </a:rPr>
              <a:t>15</a:t>
            </a:r>
            <a:r>
              <a:rPr lang="en-US"/>
              <a:t>- U11,</a:t>
            </a:r>
            <a:r>
              <a:rPr lang="zh-CN" altLang="en-US"/>
              <a:t> </a:t>
            </a:r>
            <a:r>
              <a:rPr lang="en-US" altLang="zh-CN"/>
              <a:t>8MB</a:t>
            </a:r>
            <a:r>
              <a:rPr lang="zh-CN" altLang="en-US"/>
              <a:t> </a:t>
            </a:r>
            <a:r>
              <a:rPr lang="en-US" altLang="zh-CN"/>
              <a:t>QSPI</a:t>
            </a:r>
            <a:r>
              <a:rPr lang="zh-CN" altLang="en-US"/>
              <a:t> </a:t>
            </a:r>
            <a:r>
              <a:rPr lang="en-US" altLang="zh-CN"/>
              <a:t>Flash*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92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1309</TotalTime>
  <Words>114</Words>
  <Application>Microsoft Office PowerPoint</Application>
  <PresentationFormat>宽屏</PresentationFormat>
  <Paragraphs>35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Arial</vt:lpstr>
      <vt:lpstr>Arial Black</vt:lpstr>
      <vt:lpstr>Calibri</vt:lpstr>
      <vt:lpstr>Calibri Light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fish Jelly</cp:lastModifiedBy>
  <cp:revision>113</cp:revision>
  <dcterms:created xsi:type="dcterms:W3CDTF">2018-08-02T02:20:03Z</dcterms:created>
  <dcterms:modified xsi:type="dcterms:W3CDTF">2019-02-28T12:23:29Z</dcterms:modified>
</cp:coreProperties>
</file>