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lly fish" initials="Jf" lastIdx="1" clrIdx="0">
    <p:extLst>
      <p:ext uri="{19B8F6BF-5375-455C-9EA6-DF929625EA0E}">
        <p15:presenceInfo xmlns:p15="http://schemas.microsoft.com/office/powerpoint/2012/main" userId="6812cae3f8bd4b9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44" autoAdjust="0"/>
    <p:restoredTop sz="94660"/>
  </p:normalViewPr>
  <p:slideViewPr>
    <p:cSldViewPr snapToGrid="0">
      <p:cViewPr>
        <p:scale>
          <a:sx n="66" d="100"/>
          <a:sy n="66" d="100"/>
        </p:scale>
        <p:origin x="2400" y="10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90B101-DDA4-446B-8B5B-1DFAC9217E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325E5FE-271E-45FC-AD44-921D801C5E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5A9AB9-4875-48F4-A465-412345D34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7E2018-C5B6-4F05-92A2-C110F822A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F7FCE5-CA74-46C1-B72D-332614243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20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758A16-24EA-4CA1-8D16-2CEB982ED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A88C5D4-59EA-40A4-A5FE-FBD5DA8260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114E9F-3BA1-43BF-8DC9-45E15B8FD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8609C2-B779-48E8-9590-6A4414598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47C1A0-9712-41AB-A645-32720FADF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946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822609E-0F64-47F3-AA92-7050E141CA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54E335E-396C-4E34-8554-427CB6B2C3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CE79BA-1D91-4445-8DC3-56B401E04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5E2019-FB01-412E-A66D-111850D1C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5ABA23-DC83-45FA-83CC-05934BBDA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629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0E42EF-1E58-4119-BDDC-85E823930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1B734B-E363-4BE4-B729-1BD1BBF79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E259D6-E158-4DDE-9C00-350DB4CD6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DB0AD3-29A0-41CD-8759-71821135A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D3D7F2-BE2C-4459-A903-93908CEDA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165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9F39FD-4EDE-49C7-95AD-6BBE398FF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4525352-5F97-43EA-8A70-BF305BFD49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671A67-09F2-4EF4-9282-A9FA857FA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1109C1-A306-4077-A91F-FBC841BA1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C375A9-C1D4-4D5B-B8EE-E5113BA47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226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2AB965-98EF-4D64-BE82-F1082CD53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AB5F5B-2BF4-43D5-A5AF-353065A9FE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D1D1CE4-1D8F-4724-930E-0589EFEE04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5FE59A2-E818-4957-BBE4-8B2315178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3EAC3E3-4189-473C-ABF4-AB0FA53D9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A431AB3-F484-42DC-9D1C-3C267C081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08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97E46E-81BA-4877-9ADD-99A8031CC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A4107E-1DAD-4A1D-8BD7-D0111C188F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9B24A29-9E79-4992-9747-37736687F0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643882D-1F6D-4A29-8AA7-90221F9DDF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6841A1E-3E7C-448B-A6E2-8D6859550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68107B7-198E-4340-A3D4-F24E7862C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8FB35E2-3078-4447-8B63-33780DBC7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D2BD386-AB4E-4F5D-A3F6-A58938869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591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077644-0AA8-4CFC-8C61-CDF0BCF16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F563480-3DB0-439E-B1F7-BFF032BA3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0C5ADF6-C20C-4CCE-9C57-86EC77EEF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AAF7009-89A1-452D-AF75-5B66FBE25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866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54FF8D7-9A70-4885-8111-FA66A3562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B2F4FE9-930E-4BC7-94C0-D47C84ECD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A34B495-BA41-43AE-AA5F-04354B8E7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867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AD7AB2-3559-4902-AC8F-0CEC9D7B2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C0C67B-B331-4D72-A8E8-569B6BD9FB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1B5550D-06E3-469E-B3EE-5BB2EB95CD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FB4FF7-F830-49D3-9A4A-E400D9983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260EC4F-5FC2-4FCE-986D-2E9EB73CA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40CD5F2-FE70-4200-980A-488A99972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776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4D8506-68EB-4652-A198-11320285E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A7C3AF3-8177-4F35-96A0-CEBFFCEAF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2578612-A004-4158-BA8E-06ED54B206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F3CFEA8-F8EB-4415-B5EB-FA3F1C28E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C7DB-416E-4648-AE31-15D6F0A9A9FB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46C4AE7-11A2-42F2-AFC6-CA7D034AE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95DC812-695B-4A18-958A-568A5623F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556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14BD2B2-8660-4EEE-8250-96A123389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A612EA-EB28-4BFF-B8E3-4F2CA963A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26B010-D24F-4A31-AEEC-11D1A432B9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EC7DB-416E-4648-AE31-15D6F0A9A9FB}" type="datetimeFigureOut">
              <a:rPr lang="en-US" smtClean="0"/>
              <a:t>9/5/2018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89CEFD-EB54-4DD8-AEC4-27867C39CE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6BFC06-0C88-4C2A-9A96-7FBBE245C8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78475F-E0D0-4176-9450-93301AA3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87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5B7C11D6-0BB0-449B-99A5-7F2F426E7A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2905171" y="756330"/>
            <a:ext cx="6929829" cy="5197372"/>
          </a:xfrm>
          <a:prstGeom prst="rect">
            <a:avLst/>
          </a:prstGeom>
        </p:spPr>
      </p:pic>
      <p:grpSp>
        <p:nvGrpSpPr>
          <p:cNvPr id="22" name="组合 21">
            <a:extLst>
              <a:ext uri="{FF2B5EF4-FFF2-40B4-BE49-F238E27FC236}">
                <a16:creationId xmlns:a16="http://schemas.microsoft.com/office/drawing/2014/main" id="{DE991BAC-DC7F-4425-8D0C-81A655B4F094}"/>
              </a:ext>
            </a:extLst>
          </p:cNvPr>
          <p:cNvGrpSpPr/>
          <p:nvPr/>
        </p:nvGrpSpPr>
        <p:grpSpPr>
          <a:xfrm>
            <a:off x="2391471" y="915535"/>
            <a:ext cx="476250" cy="3050127"/>
            <a:chOff x="2683571" y="813935"/>
            <a:chExt cx="476250" cy="3050127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9E095271-107D-43E3-9EA2-515ACAB93C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83571" y="1851125"/>
              <a:ext cx="476250" cy="476250"/>
            </a:xfrm>
            <a:prstGeom prst="rect">
              <a:avLst/>
            </a:prstGeom>
          </p:spPr>
        </p:pic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4F3CB3EE-8992-4DBF-ABBD-C4EEB367051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83571" y="2369720"/>
              <a:ext cx="476250" cy="476250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CD718C13-2C68-4C3F-8024-C5BAB4CDC06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83571" y="813935"/>
              <a:ext cx="476250" cy="476250"/>
            </a:xfrm>
            <a:prstGeom prst="rect">
              <a:avLst/>
            </a:prstGeom>
          </p:spPr>
        </p:pic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F2885C69-1EE7-4AA0-A7DB-CC05495DE47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83571" y="1332530"/>
              <a:ext cx="476250" cy="476250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471AA98D-CF9B-40AE-A869-E4859AB5E3D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83571" y="2882957"/>
              <a:ext cx="472059" cy="472059"/>
            </a:xfrm>
            <a:prstGeom prst="rect">
              <a:avLst/>
            </a:prstGeom>
          </p:spPr>
        </p:pic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7756E210-65D8-41DD-BB78-4A1AD711463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83571" y="3392003"/>
              <a:ext cx="472059" cy="472059"/>
            </a:xfrm>
            <a:prstGeom prst="rect">
              <a:avLst/>
            </a:prstGeom>
          </p:spPr>
        </p:pic>
      </p:grp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15CB7784-27CC-446F-9DA9-2563B17AF9DE}"/>
              </a:ext>
            </a:extLst>
          </p:cNvPr>
          <p:cNvCxnSpPr>
            <a:cxnSpLocks/>
          </p:cNvCxnSpPr>
          <p:nvPr/>
        </p:nvCxnSpPr>
        <p:spPr>
          <a:xfrm flipH="1">
            <a:off x="1485900" y="1441046"/>
            <a:ext cx="508000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91085FBE-725D-4417-A4FF-F97057259608}"/>
              </a:ext>
            </a:extLst>
          </p:cNvPr>
          <p:cNvCxnSpPr>
            <a:cxnSpLocks/>
          </p:cNvCxnSpPr>
          <p:nvPr/>
        </p:nvCxnSpPr>
        <p:spPr>
          <a:xfrm flipH="1">
            <a:off x="1485900" y="1846880"/>
            <a:ext cx="508000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D6E91EF7-5094-4109-8DDA-CD1913555A8F}"/>
              </a:ext>
            </a:extLst>
          </p:cNvPr>
          <p:cNvCxnSpPr>
            <a:cxnSpLocks/>
          </p:cNvCxnSpPr>
          <p:nvPr/>
        </p:nvCxnSpPr>
        <p:spPr>
          <a:xfrm flipH="1">
            <a:off x="1485900" y="2252714"/>
            <a:ext cx="508000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71F9FD3A-319C-4E93-9FE2-A9526A73D95F}"/>
              </a:ext>
            </a:extLst>
          </p:cNvPr>
          <p:cNvCxnSpPr>
            <a:cxnSpLocks/>
          </p:cNvCxnSpPr>
          <p:nvPr/>
        </p:nvCxnSpPr>
        <p:spPr>
          <a:xfrm flipH="1">
            <a:off x="1485900" y="2658548"/>
            <a:ext cx="508000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963E04DB-47C2-49A4-80FE-A0445C491BD8}"/>
              </a:ext>
            </a:extLst>
          </p:cNvPr>
          <p:cNvCxnSpPr>
            <a:cxnSpLocks/>
          </p:cNvCxnSpPr>
          <p:nvPr/>
        </p:nvCxnSpPr>
        <p:spPr>
          <a:xfrm flipH="1">
            <a:off x="1485900" y="3064383"/>
            <a:ext cx="508000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905223EB-F545-4547-BF11-43DF2A0BB98B}"/>
              </a:ext>
            </a:extLst>
          </p:cNvPr>
          <p:cNvCxnSpPr>
            <a:cxnSpLocks/>
          </p:cNvCxnSpPr>
          <p:nvPr/>
        </p:nvCxnSpPr>
        <p:spPr>
          <a:xfrm flipH="1">
            <a:off x="1485900" y="3470217"/>
            <a:ext cx="508000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DFF80DB9-3CA8-4EEC-9A97-0054C2301D74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1993900" y="1153660"/>
            <a:ext cx="397571" cy="294506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39BF6BBF-908C-4036-BA0E-33C7B755FEFD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1990725" y="1672255"/>
            <a:ext cx="400746" cy="174625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1FC63802-AAE9-423D-92D4-1040F368FE93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1990725" y="2190850"/>
            <a:ext cx="400746" cy="59763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160BB431-FEBF-4A24-A262-F6AF493972D6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1990725" y="2660650"/>
            <a:ext cx="400746" cy="48795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9858BB18-1D7A-4369-9974-FCC744DE04C4}"/>
              </a:ext>
            </a:extLst>
          </p:cNvPr>
          <p:cNvCxnSpPr>
            <a:stCxn id="9" idx="1"/>
          </p:cNvCxnSpPr>
          <p:nvPr/>
        </p:nvCxnSpPr>
        <p:spPr>
          <a:xfrm flipH="1" flipV="1">
            <a:off x="1990725" y="3064383"/>
            <a:ext cx="400746" cy="156204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45DBDB28-1D86-44CD-855E-6ED13BC46D40}"/>
              </a:ext>
            </a:extLst>
          </p:cNvPr>
          <p:cNvCxnSpPr>
            <a:stCxn id="10" idx="1"/>
          </p:cNvCxnSpPr>
          <p:nvPr/>
        </p:nvCxnSpPr>
        <p:spPr>
          <a:xfrm flipH="1" flipV="1">
            <a:off x="1990725" y="3470217"/>
            <a:ext cx="400746" cy="259416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06A9A895-83DE-4FC8-A4F7-582A8CBC9EEE}"/>
              </a:ext>
            </a:extLst>
          </p:cNvPr>
          <p:cNvSpPr txBox="1"/>
          <p:nvPr/>
        </p:nvSpPr>
        <p:spPr>
          <a:xfrm>
            <a:off x="4032299" y="4464726"/>
            <a:ext cx="5530801" cy="2693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GND: the system GND </a:t>
            </a:r>
          </a:p>
          <a:p>
            <a:pPr>
              <a:lnSpc>
                <a:spcPts val="23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TX1: UART1_TX</a:t>
            </a:r>
            <a:r>
              <a:rPr lang="en-US" sz="1600" b="1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 | </a:t>
            </a: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also can work as SPI, H_SPI_DO</a:t>
            </a:r>
          </a:p>
          <a:p>
            <a:pPr>
              <a:lnSpc>
                <a:spcPts val="23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RX1: UART1_RX </a:t>
            </a:r>
            <a:r>
              <a:rPr lang="en-US" sz="1600" b="1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| </a:t>
            </a: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also can work as SPI, H_SPI_DI</a:t>
            </a:r>
          </a:p>
          <a:p>
            <a:pPr>
              <a:lnSpc>
                <a:spcPts val="23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RTS: UART1_RTS </a:t>
            </a:r>
            <a:r>
              <a:rPr lang="en-US" sz="1600" b="1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| </a:t>
            </a: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also can work as SPI, H_SPI_CSCTS</a:t>
            </a:r>
          </a:p>
          <a:p>
            <a:pPr>
              <a:lnSpc>
                <a:spcPts val="23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CTS: UART1_CTS </a:t>
            </a:r>
            <a:r>
              <a:rPr lang="en-US" sz="1600" b="1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|</a:t>
            </a: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 also can work as SPI, H_SPI_INT</a:t>
            </a:r>
          </a:p>
          <a:p>
            <a:pPr>
              <a:lnSpc>
                <a:spcPts val="2300"/>
              </a:lnSpc>
            </a:pP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IO: </a:t>
            </a:r>
            <a:r>
              <a:rPr lang="pt-BR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GPIO PB_8 </a:t>
            </a:r>
            <a:r>
              <a:rPr lang="en-US" sz="1600" b="1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| </a:t>
            </a:r>
            <a:r>
              <a:rPr lang="en-US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also can work as SPI, </a:t>
            </a:r>
            <a:r>
              <a:rPr lang="pt-BR" sz="1600">
                <a:latin typeface="Leelawadee UI" panose="020B0502040204020203" pitchFamily="34" charset="-34"/>
                <a:ea typeface="Microsoft JhengHei Light" panose="020B0304030504040204" pitchFamily="34" charset="-120"/>
                <a:cs typeface="Leelawadee UI" panose="020B0502040204020203" pitchFamily="34" charset="-34"/>
              </a:rPr>
              <a:t>H_SPI_CK</a:t>
            </a:r>
            <a:endParaRPr lang="en-US" sz="1600">
              <a:latin typeface="Leelawadee UI" panose="020B0502040204020203" pitchFamily="34" charset="-34"/>
              <a:ea typeface="Microsoft JhengHei Light" panose="020B0304030504040204" pitchFamily="34" charset="-120"/>
              <a:cs typeface="Leelawadee UI" panose="020B0502040204020203" pitchFamily="34" charset="-34"/>
            </a:endParaRPr>
          </a:p>
          <a:p>
            <a:endParaRPr lang="en-US" sz="120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/>
          </a:p>
        </p:txBody>
      </p:sp>
      <p:pic>
        <p:nvPicPr>
          <p:cNvPr id="46" name="图片 45">
            <a:extLst>
              <a:ext uri="{FF2B5EF4-FFF2-40B4-BE49-F238E27FC236}">
                <a16:creationId xmlns:a16="http://schemas.microsoft.com/office/drawing/2014/main" id="{563F0E9F-0DCE-431C-A955-0FD35B9E62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5599" y="5102929"/>
            <a:ext cx="266700" cy="266700"/>
          </a:xfrm>
          <a:prstGeom prst="rect">
            <a:avLst/>
          </a:prstGeom>
        </p:spPr>
      </p:pic>
      <p:pic>
        <p:nvPicPr>
          <p:cNvPr id="47" name="图片 46">
            <a:extLst>
              <a:ext uri="{FF2B5EF4-FFF2-40B4-BE49-F238E27FC236}">
                <a16:creationId xmlns:a16="http://schemas.microsoft.com/office/drawing/2014/main" id="{06CE1CD6-9AC3-43F9-AF24-7B86D657D6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5599" y="5396126"/>
            <a:ext cx="266700" cy="266700"/>
          </a:xfrm>
          <a:prstGeom prst="rect">
            <a:avLst/>
          </a:prstGeom>
        </p:spPr>
      </p:pic>
      <p:pic>
        <p:nvPicPr>
          <p:cNvPr id="48" name="图片 47">
            <a:extLst>
              <a:ext uri="{FF2B5EF4-FFF2-40B4-BE49-F238E27FC236}">
                <a16:creationId xmlns:a16="http://schemas.microsoft.com/office/drawing/2014/main" id="{54D3B197-D313-4D17-A693-1A05E6B6A8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5599" y="4515526"/>
            <a:ext cx="266700" cy="266700"/>
          </a:xfrm>
          <a:prstGeom prst="rect">
            <a:avLst/>
          </a:prstGeom>
        </p:spPr>
      </p:pic>
      <p:pic>
        <p:nvPicPr>
          <p:cNvPr id="49" name="图片 48">
            <a:extLst>
              <a:ext uri="{FF2B5EF4-FFF2-40B4-BE49-F238E27FC236}">
                <a16:creationId xmlns:a16="http://schemas.microsoft.com/office/drawing/2014/main" id="{88D787D0-2C14-4792-A6C9-14CAB0E51CB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5599" y="4809732"/>
            <a:ext cx="266700" cy="266700"/>
          </a:xfrm>
          <a:prstGeom prst="rect">
            <a:avLst/>
          </a:prstGeom>
        </p:spPr>
      </p:pic>
      <p:pic>
        <p:nvPicPr>
          <p:cNvPr id="50" name="图片 49">
            <a:extLst>
              <a:ext uri="{FF2B5EF4-FFF2-40B4-BE49-F238E27FC236}">
                <a16:creationId xmlns:a16="http://schemas.microsoft.com/office/drawing/2014/main" id="{F2C0718A-1A72-44EF-958A-8DFC80666CA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5599" y="5689323"/>
            <a:ext cx="266700" cy="266700"/>
          </a:xfrm>
          <a:prstGeom prst="rect">
            <a:avLst/>
          </a:prstGeom>
        </p:spPr>
      </p:pic>
      <p:pic>
        <p:nvPicPr>
          <p:cNvPr id="51" name="图片 50">
            <a:extLst>
              <a:ext uri="{FF2B5EF4-FFF2-40B4-BE49-F238E27FC236}">
                <a16:creationId xmlns:a16="http://schemas.microsoft.com/office/drawing/2014/main" id="{E106EFEA-C207-4BCD-882A-1E63EB0A88F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5599" y="5982520"/>
            <a:ext cx="266700" cy="233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0179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680</TotalTime>
  <Words>91</Words>
  <Application>Microsoft Office PowerPoint</Application>
  <PresentationFormat>宽屏</PresentationFormat>
  <Paragraphs>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1" baseType="lpstr">
      <vt:lpstr>Microsoft JhengHei Light</vt:lpstr>
      <vt:lpstr>等线</vt:lpstr>
      <vt:lpstr>等线 Light</vt:lpstr>
      <vt:lpstr>Arial</vt:lpstr>
      <vt:lpstr>Calibri</vt:lpstr>
      <vt:lpstr>Calibri Light</vt:lpstr>
      <vt:lpstr>Consolas</vt:lpstr>
      <vt:lpstr>Leelawadee UI</vt:lpstr>
      <vt:lpstr>Times New Roman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Jelly fish</dc:creator>
  <cp:lastModifiedBy>Jelly fish</cp:lastModifiedBy>
  <cp:revision>53</cp:revision>
  <dcterms:created xsi:type="dcterms:W3CDTF">2018-08-02T02:20:03Z</dcterms:created>
  <dcterms:modified xsi:type="dcterms:W3CDTF">2018-09-05T07:03:02Z</dcterms:modified>
</cp:coreProperties>
</file>