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DB3BC-3484-40F5-9994-4C3FEC16B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5FADD8-FFA7-4126-8797-BF26AA06E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EB7F06-1B54-4958-AFF5-49678E648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18B9-4037-46FB-A482-14FBDB05B09D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E2BC37-C907-4B83-9B7C-5297E0B2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02E372-A2AF-47BA-97BD-5C7A02E5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9F9A-FD29-4FD4-854B-2714F06EE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70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4C1FB-1154-481C-AB3F-B6958B5F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14B999-616E-4244-A207-792D2F19D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173916-4324-4472-BC2C-BEE60AD4E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18B9-4037-46FB-A482-14FBDB05B09D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32401B-C9C0-42D8-9669-2CB73F18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06A157-C16C-4B55-8FBF-5207A0F9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9F9A-FD29-4FD4-854B-2714F06EE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1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A32342-06B4-4082-8961-FE2B11BD3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52B4FA-A60B-48E1-BB99-415EB3B82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0E186A-11A6-490B-BF9B-D99DBD761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18B9-4037-46FB-A482-14FBDB05B09D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A47CF-5260-47AA-9F5D-7D903883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E0F564-B731-4DB1-983F-08AF5559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9F9A-FD29-4FD4-854B-2714F06EE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4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70CA4-BB1D-4527-89B7-40331797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1E1D21-F805-49E3-87D7-C6EC57349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A96053-7E06-48FD-9475-B37B800D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18B9-4037-46FB-A482-14FBDB05B09D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32B417-FCC0-484A-AB07-D04BE542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0B6311-3594-45BE-98C1-BD47AB28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9F9A-FD29-4FD4-854B-2714F06EE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7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848DE-ED88-41E7-A257-1F778831D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3E9C3D-9EA4-43CF-991B-5E288A1A9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B4918-36E4-41CC-8329-A8567620C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18B9-4037-46FB-A482-14FBDB05B09D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A9861E-C02D-4354-B033-F338F706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C00B8-5088-4BEA-AC7B-3ECFDFF5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9F9A-FD29-4FD4-854B-2714F06EE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7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8F91A-9C36-4115-8429-174511F6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2D41B6-D500-42A9-8446-ED18613CF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D87665-EFDB-4873-8D61-03B22D5B3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6F07B7-72C1-42FD-A750-C896735C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18B9-4037-46FB-A482-14FBDB05B09D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786EB2-8440-41BA-A79C-98EAB1D9A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C192C6-4789-44A4-8AD3-3C860A4D4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9F9A-FD29-4FD4-854B-2714F06EE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2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17DA4-9CF7-4948-99E5-C17EDDCD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819FB7-4E2F-48F5-B353-C3AAD61A9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3DCE01-5A31-4392-B5A1-E44F29337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35C41C-32D4-4CED-8985-A8579DF4C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90943C-C980-4D8C-88CE-5E22230BF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03712A-E53A-400D-B991-77F9E4E1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18B9-4037-46FB-A482-14FBDB05B09D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108003-FF61-42EA-898D-03ADFA91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A74BA7-0F1F-4A68-AD7F-1B0DA649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9F9A-FD29-4FD4-854B-2714F06EE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B5EAF-61F6-4FD5-95DA-13EA1A0A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A520E1-499C-486B-88B1-55C6D034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18B9-4037-46FB-A482-14FBDB05B09D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BDFBF1-5DE1-447B-949B-0048B5FCE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A846D6-3946-48A6-8F22-9F7920B1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9F9A-FD29-4FD4-854B-2714F06EE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7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6CB0C7-0A49-4381-B77D-51CAAC64F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18B9-4037-46FB-A482-14FBDB05B09D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C01837-6925-4C29-BBF4-74B52CB1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4519EC-F204-4CB9-861C-8C6428DE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9F9A-FD29-4FD4-854B-2714F06EE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0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E0B7E-5324-4F41-9EDD-CA380FB36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16F302-E6DE-46A2-8779-52F5B8895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4F7989-8913-491D-87A3-53689907D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C67E11-6AC5-4C3F-B9F6-AAB4342E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18B9-4037-46FB-A482-14FBDB05B09D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AAF2EF-D26A-4575-89F2-58C0A2965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36A2B1-26E3-4182-A889-976BF88A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9F9A-FD29-4FD4-854B-2714F06EE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5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C136A-CC18-45D3-AF72-A0EA14294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226F34-1539-421C-8E4D-5463409AB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8C355E-FA38-4E36-9FBE-24DFE6706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237CE0-21F2-41B1-ACEF-078473092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18B9-4037-46FB-A482-14FBDB05B09D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F63385-FF71-42BD-8472-078D1479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9F089-25F6-4BB4-9E64-8A034DC76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9F9A-FD29-4FD4-854B-2714F06EE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603D51-56B3-4A94-ADB0-C6E179BCB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032A88-8B89-4B2A-84D5-F241023DF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4ED1CD-0D47-4814-BE5D-5B0135AAD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618B9-4037-46FB-A482-14FBDB05B09D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969896-9ECB-42DB-A786-5900437D4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4B8408-9093-432C-8A93-FF46BACE3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59F9A-FD29-4FD4-854B-2714F06EE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1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36FE1E1-19DC-4B2A-B16A-73B1D18DF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1" y="595829"/>
            <a:ext cx="7437339" cy="4956918"/>
          </a:xfrm>
          <a:prstGeom prst="rect">
            <a:avLst/>
          </a:prstGeom>
        </p:spPr>
      </p:pic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1C2A34F-2A7E-42AA-B3A7-BD65131CD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491192"/>
              </p:ext>
            </p:extLst>
          </p:nvPr>
        </p:nvGraphicFramePr>
        <p:xfrm>
          <a:off x="7097873" y="780988"/>
          <a:ext cx="204978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714882311"/>
                    </a:ext>
                  </a:extLst>
                </a:gridCol>
                <a:gridCol w="1024890">
                  <a:extLst>
                    <a:ext uri="{9D8B030D-6E8A-4147-A177-3AD203B41FA5}">
                      <a16:colId xmlns:a16="http://schemas.microsoft.com/office/drawing/2014/main" val="1352678534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r>
                        <a:rPr lang="en-US" dirty="0"/>
                        <a:t>OBD–II by Default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251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Signal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2983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PIN2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2435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CAN_H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PIN3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0759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CAN_L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PIN5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0861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PIN1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447550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87132507-FA81-4556-8E45-2DE93A588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935865"/>
              </p:ext>
            </p:extLst>
          </p:nvPr>
        </p:nvGraphicFramePr>
        <p:xfrm>
          <a:off x="7097873" y="3154395"/>
          <a:ext cx="2049780" cy="2219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395">
                  <a:extLst>
                    <a:ext uri="{9D8B030D-6E8A-4147-A177-3AD203B41FA5}">
                      <a16:colId xmlns:a16="http://schemas.microsoft.com/office/drawing/2014/main" val="714882311"/>
                    </a:ext>
                  </a:extLst>
                </a:gridCol>
                <a:gridCol w="1097385">
                  <a:extLst>
                    <a:ext uri="{9D8B030D-6E8A-4147-A177-3AD203B41FA5}">
                      <a16:colId xmlns:a16="http://schemas.microsoft.com/office/drawing/2014/main" val="1352678534"/>
                    </a:ext>
                  </a:extLst>
                </a:gridCol>
              </a:tblGrid>
              <a:tr h="388039">
                <a:tc gridSpan="2">
                  <a:txBody>
                    <a:bodyPr/>
                    <a:lstStyle/>
                    <a:p>
                      <a:r>
                        <a:rPr lang="en-US" dirty="0"/>
                        <a:t>OBD–II Right PAD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25134"/>
                  </a:ext>
                </a:extLst>
              </a:tr>
              <a:tr h="366293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Signal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298385"/>
                  </a:ext>
                </a:extLst>
              </a:tr>
              <a:tr h="366293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243560"/>
                  </a:ext>
                </a:extLst>
              </a:tr>
              <a:tr h="366293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CAN_H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075920"/>
                  </a:ext>
                </a:extLst>
              </a:tr>
              <a:tr h="366293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CAN_L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086108"/>
                  </a:ext>
                </a:extLst>
              </a:tr>
              <a:tr h="366293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447550"/>
                  </a:ext>
                </a:extLst>
              </a:tr>
            </a:tbl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E510FF38-B9CC-4C43-8E94-625172D59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695" y="704788"/>
            <a:ext cx="2565079" cy="26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59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38</Words>
  <Application>Microsoft Office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xyu6</dc:creator>
  <cp:lastModifiedBy>xyu6</cp:lastModifiedBy>
  <cp:revision>5</cp:revision>
  <dcterms:created xsi:type="dcterms:W3CDTF">2018-06-26T09:26:08Z</dcterms:created>
  <dcterms:modified xsi:type="dcterms:W3CDTF">2018-06-26T10:19:55Z</dcterms:modified>
</cp:coreProperties>
</file>