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9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F9037-BA3A-412B-8B26-8FD86AAD3E5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AC9B3-4886-4036-B356-20732451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19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AC9B3-4886-4036-B356-2073245117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16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CA1F0-25D6-4EF3-B828-9C8102650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27D466-14D1-434A-B2E1-BADF26B9C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1CEFB9-BE6E-40F1-9FB2-9F7AC38B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F54-39A2-4268-9F50-835628F4ECE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F0FE55-2EBC-4ACB-9D0E-A128D8B7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92E6F5-7444-4F34-B98E-AE87C2E99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8507-5D78-4A57-80B8-6136BD7A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1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F67C9-3ADE-4B8E-92F3-2B510378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17A5F2-ED59-4EC2-9D89-3CAC05B2A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9C8AAA-4244-4A17-B162-A56F80B7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F54-39A2-4268-9F50-835628F4ECE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18B8F1-0AFA-48E9-A9A0-4CC00D66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4613E3-4C97-49EF-B872-1849DE86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8507-5D78-4A57-80B8-6136BD7A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7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1E9FD3-8724-4C6E-959B-63361930F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9AEBCB-DD65-4A8E-AE74-C899B2F01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4EEE70-38DC-4A2C-B4B0-8D9B432CE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F54-39A2-4268-9F50-835628F4ECE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BDCCB2-F667-4438-A9A0-3BC505F2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877E3-EB91-44DA-889C-992E0A17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8507-5D78-4A57-80B8-6136BD7A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4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46C7F-63AB-40AF-B1B2-DCFE492A2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9D15CB-950C-49D9-8395-FFD83821A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282DCE-2715-4CCF-B21A-75E77EFC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F54-39A2-4268-9F50-835628F4ECE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26A6F4-6A2F-4C41-80AA-DC63C988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F1472D-2A82-4FE8-A83F-83E83CF8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8507-5D78-4A57-80B8-6136BD7A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5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B327A-5555-46B7-B665-B3F15677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96B280-5DDF-471D-BCCE-35B7D322A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4B0558-84FF-439A-8DDB-5F94247B0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F54-39A2-4268-9F50-835628F4ECE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7492D5-4B18-4C68-BE0C-AB9320EDC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030EAB-02B3-4231-AE22-7F7269D81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8507-5D78-4A57-80B8-6136BD7A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4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E12F8-E74E-43A3-8A63-2E5FD4C3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822AB2-352C-44C8-976F-F98A93C5E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9DE23F-55FE-4A7F-8104-D21B9CE99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6C5F91-2063-4F32-B57A-916F46FC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F54-39A2-4268-9F50-835628F4ECE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8A4BD3-D48E-4CFD-AA31-DCEF5C35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E25D58-F855-4537-9178-041395F8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8507-5D78-4A57-80B8-6136BD7A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5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AFE05-A1BA-476B-9491-0DAAC49B6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9E9AB1-8BD0-429D-AAA6-46A0FADBA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E795F4-C1A4-47C8-8563-2E5AFE004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7E2687-B453-4FF1-8A80-4CEB4520B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1D5B5F-283B-4FB7-AB0F-623378D6E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D813EF-045C-4283-9545-81E551A37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F54-39A2-4268-9F50-835628F4ECE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1E29F6-6C9A-460B-89D0-7CA71F34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2FFD08-11B5-43C3-8FA1-C1A3B38B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8507-5D78-4A57-80B8-6136BD7A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3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BEB6B-64A1-41FD-B786-0E4BD0B0A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226E1C-BAE2-4524-B256-A1BDED322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F54-39A2-4268-9F50-835628F4ECE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AFBFB3-C360-4245-A2DB-5BC6AC2D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1C0853-C5DD-40F8-9626-A7F1803AF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8507-5D78-4A57-80B8-6136BD7A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7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801FE1-487C-4ADF-947D-7EB65734F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F54-39A2-4268-9F50-835628F4ECE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D412D5-7290-4B71-8C94-320A5CCD4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83C202-104E-4FEB-A3FD-457579DE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8507-5D78-4A57-80B8-6136BD7A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9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F80F4-14AA-4CFE-9093-A252BF89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E35DE-44BE-4D0E-BF5B-122EB630F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1FA5B2-558F-4D96-8015-CA2DC1E99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9DEC09-B1F2-46D9-AE1D-2D13D64F3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F54-39A2-4268-9F50-835628F4ECE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428002-4608-4120-A11D-1B74F92C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42B370-415E-48CC-9204-02F7EDD9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8507-5D78-4A57-80B8-6136BD7A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0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2880-5870-4CE4-A93D-251909EC4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8DE593-FCB8-44BE-B5CA-6A059191A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32BD20-C8EF-4B39-9DE1-E59C7911E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01D5E8-202D-42C8-82BB-715C8C15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F54-39A2-4268-9F50-835628F4ECE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6DD047-4C4E-441E-835F-020F566CF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618C45-BF61-4665-B85E-3E2B61E5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8507-5D78-4A57-80B8-6136BD7A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0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C1E2AB-9F6B-4658-BBB0-3F22199B6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7589B4-C412-4941-A538-1BB3E2176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D90A0D-1740-45B4-BDB3-9CACAAFC2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1BF54-39A2-4268-9F50-835628F4ECE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C3FF48-4B66-44A5-A1B5-615994409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DAA19-6323-45CD-8F5A-F623046B6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E8507-5D78-4A57-80B8-6136BD7A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0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4A462F4-FE7B-4195-A0EB-B8568F308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722" y="1183341"/>
            <a:ext cx="9548216" cy="42722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ABB0921-128C-4C81-97B7-1E12FFD4D5AC}"/>
              </a:ext>
            </a:extLst>
          </p:cNvPr>
          <p:cNvSpPr txBox="1"/>
          <p:nvPr/>
        </p:nvSpPr>
        <p:spPr>
          <a:xfrm>
            <a:off x="4061006" y="4217350"/>
            <a:ext cx="121024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200">
                <a:solidFill>
                  <a:srgbClr val="C00000"/>
                </a:solidFill>
              </a:rPr>
              <a:t>ø</a:t>
            </a:r>
            <a:r>
              <a:rPr lang="en-US" sz="1100" b="1">
                <a:solidFill>
                  <a:srgbClr val="C00000"/>
                </a:solidFill>
              </a:rPr>
              <a:t>3.5 Black heat </a:t>
            </a:r>
          </a:p>
          <a:p>
            <a:pPr>
              <a:lnSpc>
                <a:spcPts val="1200"/>
              </a:lnSpc>
            </a:pPr>
            <a:r>
              <a:rPr lang="en-US" sz="1100" b="1">
                <a:solidFill>
                  <a:srgbClr val="C00000"/>
                </a:solidFill>
              </a:rPr>
              <a:t>shrinkable sleeve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EE0204-AB4A-4F5B-9259-72EEB9E2121E}"/>
              </a:ext>
            </a:extLst>
          </p:cNvPr>
          <p:cNvSpPr txBox="1"/>
          <p:nvPr/>
        </p:nvSpPr>
        <p:spPr>
          <a:xfrm>
            <a:off x="4186520" y="3736414"/>
            <a:ext cx="1559856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/>
              <a:t>connection sequence</a:t>
            </a:r>
          </a:p>
          <a:p>
            <a:r>
              <a:rPr lang="en-US" sz="900"/>
              <a:t>(from left to right)</a:t>
            </a:r>
          </a:p>
          <a:p>
            <a:r>
              <a:rPr lang="en-US" altLang="zh-CN" sz="900"/>
              <a:t>Pink/yellow/red/blue/orange</a:t>
            </a:r>
            <a:endParaRPr lang="en-US" sz="9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B0ECC8-F133-4708-9493-72C15169EEE6}"/>
              </a:ext>
            </a:extLst>
          </p:cNvPr>
          <p:cNvSpPr txBox="1"/>
          <p:nvPr/>
        </p:nvSpPr>
        <p:spPr>
          <a:xfrm>
            <a:off x="7368990" y="3798039"/>
            <a:ext cx="18480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/>
              <a:t>White protective wire box</a:t>
            </a:r>
          </a:p>
        </p:txBody>
      </p:sp>
    </p:spTree>
    <p:extLst>
      <p:ext uri="{BB962C8B-B14F-4D97-AF65-F5344CB8AC3E}">
        <p14:creationId xmlns:p14="http://schemas.microsoft.com/office/powerpoint/2010/main" val="1585764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27</Words>
  <Application>Microsoft Office PowerPoint</Application>
  <PresentationFormat>宽屏</PresentationFormat>
  <Paragraphs>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4</cp:revision>
  <dcterms:created xsi:type="dcterms:W3CDTF">2018-11-13T06:13:38Z</dcterms:created>
  <dcterms:modified xsi:type="dcterms:W3CDTF">2018-11-15T02:43:10Z</dcterms:modified>
</cp:coreProperties>
</file>