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7B8"/>
    <a:srgbClr val="E66914"/>
    <a:srgbClr val="091F7B"/>
    <a:srgbClr val="C00000"/>
    <a:srgbClr val="FF5C01"/>
    <a:srgbClr val="FFD700"/>
    <a:srgbClr val="FF5390"/>
    <a:srgbClr val="D67000"/>
    <a:srgbClr val="FF3300"/>
    <a:srgbClr val="D81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4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47F65E-4E2E-4289-A7C9-CF80A4C0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91" y="-396071"/>
            <a:ext cx="6656832" cy="499262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1186596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180429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31559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749247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0252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33916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39744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711350"/>
            <a:ext cx="266700" cy="26670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2390204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653068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500883" y="109742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500883" y="13848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500883" y="16961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500883" y="2002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774062" y="200714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9A44A02-43E7-4FF2-9992-72E680148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2832498"/>
            <a:ext cx="472059" cy="4720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CA57D86-4D60-4B1C-A5ED-A90A3EFBD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5" y="3261190"/>
            <a:ext cx="472059" cy="472059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D648B94-E808-4620-A143-C9CDCBACCD11}"/>
              </a:ext>
            </a:extLst>
          </p:cNvPr>
          <p:cNvSpPr>
            <a:spLocks noChangeAspect="1"/>
          </p:cNvSpPr>
          <p:nvPr/>
        </p:nvSpPr>
        <p:spPr>
          <a:xfrm>
            <a:off x="7774062" y="22971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2C5B35-17A9-4ED9-B1ED-C09B5C30986D}"/>
              </a:ext>
            </a:extLst>
          </p:cNvPr>
          <p:cNvSpPr>
            <a:spLocks noChangeAspect="1"/>
          </p:cNvSpPr>
          <p:nvPr/>
        </p:nvSpPr>
        <p:spPr>
          <a:xfrm>
            <a:off x="7774062" y="25874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57006" y="1137720"/>
            <a:ext cx="63944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45077" y="2044552"/>
            <a:ext cx="1455806" cy="952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582932" y="1738209"/>
            <a:ext cx="651618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595109" y="1426849"/>
            <a:ext cx="639442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A692AE-BD86-4A14-B492-5770A09BC3D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595108" y="2927947"/>
            <a:ext cx="639442" cy="458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5BC671D-7984-404A-B1D6-DE10B6A49901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595108" y="2612895"/>
            <a:ext cx="639442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57FF8F-8234-41D7-87E8-FB2CD5220D8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82933" y="2301535"/>
            <a:ext cx="651615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F017188-F9B5-47C4-BCE3-36A0DE19CE1C}"/>
              </a:ext>
            </a:extLst>
          </p:cNvPr>
          <p:cNvSpPr>
            <a:spLocks noChangeAspect="1"/>
          </p:cNvSpPr>
          <p:nvPr/>
        </p:nvSpPr>
        <p:spPr>
          <a:xfrm>
            <a:off x="4500883" y="2259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CA2E2EF-8178-4B0A-86E0-DDE8B64FD6C9}"/>
              </a:ext>
            </a:extLst>
          </p:cNvPr>
          <p:cNvSpPr>
            <a:spLocks noChangeAspect="1"/>
          </p:cNvSpPr>
          <p:nvPr/>
        </p:nvSpPr>
        <p:spPr>
          <a:xfrm>
            <a:off x="4500883" y="25708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E6A27C-B1B6-4BB5-A705-9B4EA1CB0064}"/>
              </a:ext>
            </a:extLst>
          </p:cNvPr>
          <p:cNvSpPr>
            <a:spLocks noChangeAspect="1"/>
          </p:cNvSpPr>
          <p:nvPr/>
        </p:nvSpPr>
        <p:spPr>
          <a:xfrm>
            <a:off x="4500883" y="288591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988523" y="2056981"/>
            <a:ext cx="125876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24B117B-E3EB-4D40-B57A-637E2DD565DE}"/>
              </a:ext>
            </a:extLst>
          </p:cNvPr>
          <p:cNvCxnSpPr>
            <a:cxnSpLocks/>
          </p:cNvCxnSpPr>
          <p:nvPr/>
        </p:nvCxnSpPr>
        <p:spPr>
          <a:xfrm>
            <a:off x="7988523" y="2637332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4AF3FF-4C04-49A0-A62F-FB810ADC7C0D}"/>
              </a:ext>
            </a:extLst>
          </p:cNvPr>
          <p:cNvCxnSpPr>
            <a:cxnSpLocks/>
          </p:cNvCxnSpPr>
          <p:nvPr/>
        </p:nvCxnSpPr>
        <p:spPr>
          <a:xfrm>
            <a:off x="7988523" y="2346945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E248AD-77E3-4574-9B61-25109B819C21}"/>
              </a:ext>
            </a:extLst>
          </p:cNvPr>
          <p:cNvCxnSpPr>
            <a:cxnSpLocks/>
          </p:cNvCxnSpPr>
          <p:nvPr/>
        </p:nvCxnSpPr>
        <p:spPr>
          <a:xfrm>
            <a:off x="7984739" y="1772532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8F4AB2-E6FC-4E95-896D-1C416CB06E35}"/>
              </a:ext>
            </a:extLst>
          </p:cNvPr>
          <p:cNvCxnSpPr>
            <a:cxnSpLocks/>
          </p:cNvCxnSpPr>
          <p:nvPr/>
        </p:nvCxnSpPr>
        <p:spPr>
          <a:xfrm>
            <a:off x="7984739" y="1482145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73C6E9D-D1DC-4C40-AD2A-2BDBF2F02AD7}"/>
              </a:ext>
            </a:extLst>
          </p:cNvPr>
          <p:cNvSpPr>
            <a:spLocks noChangeAspect="1"/>
          </p:cNvSpPr>
          <p:nvPr/>
        </p:nvSpPr>
        <p:spPr>
          <a:xfrm>
            <a:off x="7765663" y="14323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147DF3D-91F1-48DA-817C-1E8820FE71ED}"/>
              </a:ext>
            </a:extLst>
          </p:cNvPr>
          <p:cNvSpPr>
            <a:spLocks noChangeAspect="1"/>
          </p:cNvSpPr>
          <p:nvPr/>
        </p:nvSpPr>
        <p:spPr>
          <a:xfrm>
            <a:off x="7765663" y="17226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41989A-4CA6-41B6-A6BB-7BB18C6BE726}"/>
              </a:ext>
            </a:extLst>
          </p:cNvPr>
          <p:cNvCxnSpPr>
            <a:cxnSpLocks/>
          </p:cNvCxnSpPr>
          <p:nvPr/>
        </p:nvCxnSpPr>
        <p:spPr>
          <a:xfrm flipH="1" flipV="1">
            <a:off x="2980551" y="811765"/>
            <a:ext cx="597953" cy="3354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C769AF2-330F-4CC6-A22C-CD8AE4693A9C}"/>
              </a:ext>
            </a:extLst>
          </p:cNvPr>
          <p:cNvCxnSpPr>
            <a:cxnSpLocks/>
          </p:cNvCxnSpPr>
          <p:nvPr/>
        </p:nvCxnSpPr>
        <p:spPr>
          <a:xfrm flipH="1" flipV="1">
            <a:off x="2933319" y="1105954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2329BA8-A5A7-483C-9233-066EAEC4D769}"/>
              </a:ext>
            </a:extLst>
          </p:cNvPr>
          <p:cNvCxnSpPr>
            <a:cxnSpLocks/>
          </p:cNvCxnSpPr>
          <p:nvPr/>
        </p:nvCxnSpPr>
        <p:spPr>
          <a:xfrm flipV="1">
            <a:off x="3020452" y="2937473"/>
            <a:ext cx="558052" cy="3130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246383-C799-4689-B05D-841F13979D1B}"/>
              </a:ext>
            </a:extLst>
          </p:cNvPr>
          <p:cNvCxnSpPr>
            <a:cxnSpLocks/>
          </p:cNvCxnSpPr>
          <p:nvPr/>
        </p:nvCxnSpPr>
        <p:spPr>
          <a:xfrm flipV="1">
            <a:off x="3020452" y="2623086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2F4F80F-D55C-46D3-9F71-9F7A05EC294E}"/>
              </a:ext>
            </a:extLst>
          </p:cNvPr>
          <p:cNvCxnSpPr>
            <a:cxnSpLocks/>
          </p:cNvCxnSpPr>
          <p:nvPr/>
        </p:nvCxnSpPr>
        <p:spPr>
          <a:xfrm flipH="1" flipV="1">
            <a:off x="2960368" y="1412687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0043351-2B8A-4D8B-8139-9459CBCE72B2}"/>
              </a:ext>
            </a:extLst>
          </p:cNvPr>
          <p:cNvCxnSpPr>
            <a:cxnSpLocks/>
          </p:cNvCxnSpPr>
          <p:nvPr/>
        </p:nvCxnSpPr>
        <p:spPr>
          <a:xfrm flipV="1">
            <a:off x="3020885" y="2322463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B5FD9A4A-DF3C-4FEC-A42D-7180275B0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966973"/>
            <a:ext cx="266700" cy="2667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9A688A-1112-4E5E-9061-1882A9861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6280877"/>
            <a:ext cx="266700" cy="266700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9AC6EE6-67D2-4F29-8BCB-15A0E2B0A9B5}"/>
              </a:ext>
            </a:extLst>
          </p:cNvPr>
          <p:cNvCxnSpPr>
            <a:cxnSpLocks/>
          </p:cNvCxnSpPr>
          <p:nvPr/>
        </p:nvCxnSpPr>
        <p:spPr>
          <a:xfrm>
            <a:off x="6464284" y="2895987"/>
            <a:ext cx="0" cy="8420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FBD2AB9A-D623-4BC6-A2E1-E5A4183322FE}"/>
              </a:ext>
            </a:extLst>
          </p:cNvPr>
          <p:cNvSpPr>
            <a:spLocks noChangeAspect="1"/>
          </p:cNvSpPr>
          <p:nvPr/>
        </p:nvSpPr>
        <p:spPr>
          <a:xfrm>
            <a:off x="6414447" y="27963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A25916-2D61-44AC-BB51-F4950897AD09}"/>
              </a:ext>
            </a:extLst>
          </p:cNvPr>
          <p:cNvSpPr/>
          <p:nvPr/>
        </p:nvSpPr>
        <p:spPr>
          <a:xfrm>
            <a:off x="9247283" y="850354"/>
            <a:ext cx="410619" cy="410619"/>
          </a:xfrm>
          <a:prstGeom prst="ellipse">
            <a:avLst/>
          </a:prstGeom>
          <a:solidFill>
            <a:srgbClr val="091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4471AFD-35AE-4D9A-9790-30A626D3F59F}"/>
              </a:ext>
            </a:extLst>
          </p:cNvPr>
          <p:cNvSpPr/>
          <p:nvPr/>
        </p:nvSpPr>
        <p:spPr>
          <a:xfrm>
            <a:off x="9247283" y="1297188"/>
            <a:ext cx="410619" cy="410619"/>
          </a:xfrm>
          <a:prstGeom prst="ellipse">
            <a:avLst/>
          </a:prstGeom>
          <a:solidFill>
            <a:srgbClr val="F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17AC05B-F684-4821-AF38-B9CE6DE33A79}"/>
              </a:ext>
            </a:extLst>
          </p:cNvPr>
          <p:cNvSpPr/>
          <p:nvPr/>
        </p:nvSpPr>
        <p:spPr>
          <a:xfrm>
            <a:off x="9247283" y="1844774"/>
            <a:ext cx="410619" cy="41061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18272B52-6AFE-4F2D-B10F-8D9451EE948F}"/>
              </a:ext>
            </a:extLst>
          </p:cNvPr>
          <p:cNvSpPr/>
          <p:nvPr/>
        </p:nvSpPr>
        <p:spPr>
          <a:xfrm>
            <a:off x="9247283" y="2462212"/>
            <a:ext cx="410619" cy="410619"/>
          </a:xfrm>
          <a:prstGeom prst="ellipse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CAAC6C8-286F-4061-A2BA-7579A0649A1B}"/>
              </a:ext>
            </a:extLst>
          </p:cNvPr>
          <p:cNvSpPr/>
          <p:nvPr/>
        </p:nvSpPr>
        <p:spPr>
          <a:xfrm>
            <a:off x="9247283" y="2894822"/>
            <a:ext cx="410619" cy="4106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41473B0-3313-46D2-9204-5C0EDE396F2B}"/>
              </a:ext>
            </a:extLst>
          </p:cNvPr>
          <p:cNvCxnSpPr>
            <a:cxnSpLocks/>
          </p:cNvCxnSpPr>
          <p:nvPr/>
        </p:nvCxnSpPr>
        <p:spPr>
          <a:xfrm flipH="1">
            <a:off x="8551163" y="1150390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3B9ABF3-3A3A-423E-85BB-6942F4F7E505}"/>
              </a:ext>
            </a:extLst>
          </p:cNvPr>
          <p:cNvCxnSpPr>
            <a:cxnSpLocks/>
          </p:cNvCxnSpPr>
          <p:nvPr/>
        </p:nvCxnSpPr>
        <p:spPr>
          <a:xfrm>
            <a:off x="8629243" y="2667522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2D1DB67-C5C0-4972-954D-5740E4AD462F}"/>
              </a:ext>
            </a:extLst>
          </p:cNvPr>
          <p:cNvCxnSpPr>
            <a:cxnSpLocks/>
          </p:cNvCxnSpPr>
          <p:nvPr/>
        </p:nvCxnSpPr>
        <p:spPr>
          <a:xfrm flipH="1">
            <a:off x="8578212" y="1457123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142DAFB-9122-4144-A15E-8FA475E2B28F}"/>
              </a:ext>
            </a:extLst>
          </p:cNvPr>
          <p:cNvCxnSpPr>
            <a:cxnSpLocks/>
          </p:cNvCxnSpPr>
          <p:nvPr/>
        </p:nvCxnSpPr>
        <p:spPr>
          <a:xfrm>
            <a:off x="8629676" y="2366899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834F7C8E-D3DD-49C1-8E7E-3A8C270D93BB}"/>
              </a:ext>
            </a:extLst>
          </p:cNvPr>
          <p:cNvSpPr/>
          <p:nvPr/>
        </p:nvSpPr>
        <p:spPr>
          <a:xfrm>
            <a:off x="7540415" y="4415729"/>
            <a:ext cx="235748" cy="235748"/>
          </a:xfrm>
          <a:prstGeom prst="ellipse">
            <a:avLst/>
          </a:prstGeom>
          <a:solidFill>
            <a:srgbClr val="091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F4E712C-5863-4864-BD82-7CBBE259E89E}"/>
              </a:ext>
            </a:extLst>
          </p:cNvPr>
          <p:cNvSpPr/>
          <p:nvPr/>
        </p:nvSpPr>
        <p:spPr>
          <a:xfrm>
            <a:off x="7540415" y="4731228"/>
            <a:ext cx="232054" cy="234347"/>
          </a:xfrm>
          <a:prstGeom prst="ellipse">
            <a:avLst/>
          </a:prstGeom>
          <a:solidFill>
            <a:srgbClr val="F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803F7B3-05EF-4168-BE17-0B2B5BC15788}"/>
              </a:ext>
            </a:extLst>
          </p:cNvPr>
          <p:cNvSpPr/>
          <p:nvPr/>
        </p:nvSpPr>
        <p:spPr>
          <a:xfrm>
            <a:off x="7540415" y="5045326"/>
            <a:ext cx="237600" cy="237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24EC34-F9E6-45A0-B9CD-A8C1C1E6C6AE}"/>
              </a:ext>
            </a:extLst>
          </p:cNvPr>
          <p:cNvSpPr/>
          <p:nvPr/>
        </p:nvSpPr>
        <p:spPr>
          <a:xfrm>
            <a:off x="7540415" y="5362677"/>
            <a:ext cx="237600" cy="237600"/>
          </a:xfrm>
          <a:prstGeom prst="ellipse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825527E-1F1A-4E72-AC46-2EDB497FF63C}"/>
              </a:ext>
            </a:extLst>
          </p:cNvPr>
          <p:cNvSpPr/>
          <p:nvPr/>
        </p:nvSpPr>
        <p:spPr>
          <a:xfrm>
            <a:off x="7540415" y="5680028"/>
            <a:ext cx="237600" cy="237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A6F273-3651-44CE-988A-9ECAECF3F159}"/>
              </a:ext>
            </a:extLst>
          </p:cNvPr>
          <p:cNvSpPr txBox="1"/>
          <p:nvPr/>
        </p:nvSpPr>
        <p:spPr>
          <a:xfrm>
            <a:off x="1761836" y="4327106"/>
            <a:ext cx="4663386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input 1 connect to phrase 1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IN2: input 2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2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IN3: input 3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3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IN4: input 4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4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we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use 5v for this module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VM: optional power for Motor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67C31BC-28C6-4647-9ED1-0C2E6F0634B9}"/>
              </a:ext>
            </a:extLst>
          </p:cNvPr>
          <p:cNvSpPr txBox="1"/>
          <p:nvPr/>
        </p:nvSpPr>
        <p:spPr>
          <a:xfrm>
            <a:off x="7772469" y="4327106"/>
            <a:ext cx="4663386" cy="23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D4 to Blue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D3 to Pink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D2 to Yellow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D1 to Orange coil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Power switch pin to Red coil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00AFC8-F4AC-4A56-91F4-463CA8274123}"/>
              </a:ext>
            </a:extLst>
          </p:cNvPr>
          <p:cNvSpPr txBox="1"/>
          <p:nvPr/>
        </p:nvSpPr>
        <p:spPr>
          <a:xfrm>
            <a:off x="6414447" y="3467028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Motor Power Switch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08A3CCD-7DE7-46BE-961C-83FDE7FE3BC1}"/>
              </a:ext>
            </a:extLst>
          </p:cNvPr>
          <p:cNvGrpSpPr/>
          <p:nvPr/>
        </p:nvGrpSpPr>
        <p:grpSpPr>
          <a:xfrm>
            <a:off x="3399025" y="800978"/>
            <a:ext cx="5690045" cy="4399986"/>
            <a:chOff x="3043425" y="927978"/>
            <a:chExt cx="5690045" cy="439998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5EB3C4-831B-404E-81E8-FAFAD1317C59}"/>
                </a:ext>
              </a:extLst>
            </p:cNvPr>
            <p:cNvGrpSpPr/>
            <p:nvPr/>
          </p:nvGrpSpPr>
          <p:grpSpPr>
            <a:xfrm>
              <a:off x="3043425" y="1530036"/>
              <a:ext cx="5342254" cy="3797928"/>
              <a:chOff x="3043425" y="1530036"/>
              <a:chExt cx="5342254" cy="379792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4DC8CB5-7A4F-4491-A9E2-813D2D833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3425" y="1530036"/>
                <a:ext cx="5342254" cy="3531699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02FA4F-5E7C-4074-B224-8808F3891DAB}"/>
                  </a:ext>
                </a:extLst>
              </p:cNvPr>
              <p:cNvSpPr txBox="1"/>
              <p:nvPr/>
            </p:nvSpPr>
            <p:spPr>
              <a:xfrm>
                <a:off x="6871628" y="4489672"/>
                <a:ext cx="8012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AD163A-4D94-4939-AA29-95ACE7476CB2}"/>
                  </a:ext>
                </a:extLst>
              </p:cNvPr>
              <p:cNvSpPr txBox="1"/>
              <p:nvPr/>
            </p:nvSpPr>
            <p:spPr>
              <a:xfrm>
                <a:off x="5448725" y="4489671"/>
                <a:ext cx="8012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997A32-00E4-436D-B4CD-35D2DD88D7DB}"/>
                  </a:ext>
                </a:extLst>
              </p:cNvPr>
              <p:cNvSpPr txBox="1"/>
              <p:nvPr/>
            </p:nvSpPr>
            <p:spPr>
              <a:xfrm>
                <a:off x="3755679" y="4397629"/>
                <a:ext cx="8012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79C74E-3A4E-4AE2-9D91-250F88B93AE0}"/>
                  </a:ext>
                </a:extLst>
              </p:cNvPr>
              <p:cNvSpPr txBox="1"/>
              <p:nvPr/>
            </p:nvSpPr>
            <p:spPr>
              <a:xfrm>
                <a:off x="4037844" y="1575301"/>
                <a:ext cx="69558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5B6B67-04F6-4C11-B31E-D51EB054A09C}"/>
                  </a:ext>
                </a:extLst>
              </p:cNvPr>
              <p:cNvSpPr txBox="1"/>
              <p:nvPr/>
            </p:nvSpPr>
            <p:spPr>
              <a:xfrm>
                <a:off x="4037845" y="2964163"/>
                <a:ext cx="49647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512EC-4F2A-41BF-85C3-E90C125F6EDE}"/>
                  </a:ext>
                </a:extLst>
              </p:cNvPr>
              <p:cNvSpPr txBox="1"/>
              <p:nvPr/>
            </p:nvSpPr>
            <p:spPr>
              <a:xfrm>
                <a:off x="3067662" y="1816543"/>
                <a:ext cx="9701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3A67B8"/>
                    </a:solidFill>
                  </a:rPr>
                  <a:t>Blue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2FFA57-1B35-4273-9C32-57E30AC1411D}"/>
                  </a:ext>
                </a:extLst>
              </p:cNvPr>
              <p:cNvSpPr txBox="1"/>
              <p:nvPr/>
            </p:nvSpPr>
            <p:spPr>
              <a:xfrm>
                <a:off x="3076715" y="3204503"/>
                <a:ext cx="9701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FFC000"/>
                    </a:solidFill>
                  </a:rPr>
                  <a:t>Y</a:t>
                </a:r>
                <a:r>
                  <a:rPr lang="en-US" altLang="zh-CN" sz="2200">
                    <a:solidFill>
                      <a:srgbClr val="FFC000"/>
                    </a:solidFill>
                  </a:rPr>
                  <a:t>ellow </a:t>
                </a:r>
                <a:endParaRPr lang="en-US" sz="2200">
                  <a:solidFill>
                    <a:srgbClr val="FFC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118469-F9D2-4739-8514-B4B6A0B73B73}"/>
                  </a:ext>
                </a:extLst>
              </p:cNvPr>
              <p:cNvSpPr txBox="1"/>
              <p:nvPr/>
            </p:nvSpPr>
            <p:spPr>
              <a:xfrm>
                <a:off x="3856872" y="4377019"/>
                <a:ext cx="9701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C00000"/>
                    </a:solidFill>
                  </a:rPr>
                  <a:t>Red</a:t>
                </a:r>
                <a:r>
                  <a:rPr lang="en-US" altLang="zh-CN" sz="2200">
                    <a:solidFill>
                      <a:srgbClr val="FFC000"/>
                    </a:solidFill>
                  </a:rPr>
                  <a:t> </a:t>
                </a:r>
                <a:endParaRPr lang="en-US" sz="2200">
                  <a:solidFill>
                    <a:srgbClr val="FFC000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DCB4EA-F0F7-426E-85EC-3EA5E9E1F3F1}"/>
                  </a:ext>
                </a:extLst>
              </p:cNvPr>
              <p:cNvSpPr txBox="1"/>
              <p:nvPr/>
            </p:nvSpPr>
            <p:spPr>
              <a:xfrm>
                <a:off x="4847808" y="4897077"/>
                <a:ext cx="106380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E66914"/>
                    </a:solidFill>
                  </a:rPr>
                  <a:t>Orange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44EDC4-1518-4993-86EE-3348E99B6566}"/>
                  </a:ext>
                </a:extLst>
              </p:cNvPr>
              <p:cNvSpPr txBox="1"/>
              <p:nvPr/>
            </p:nvSpPr>
            <p:spPr>
              <a:xfrm>
                <a:off x="6158809" y="4897076"/>
                <a:ext cx="106380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E629F5"/>
                    </a:solidFill>
                  </a:rPr>
                  <a:t>Pink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B19E8CA-94C0-4C88-B36C-922521E4D2E7}"/>
                </a:ext>
              </a:extLst>
            </p:cNvPr>
            <p:cNvSpPr txBox="1"/>
            <p:nvPr/>
          </p:nvSpPr>
          <p:spPr>
            <a:xfrm>
              <a:off x="7131007" y="927978"/>
              <a:ext cx="1602463" cy="1294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101</Words>
  <Application>Microsoft Office PowerPoint</Application>
  <PresentationFormat>宽屏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112</cp:revision>
  <dcterms:created xsi:type="dcterms:W3CDTF">2018-08-02T02:20:03Z</dcterms:created>
  <dcterms:modified xsi:type="dcterms:W3CDTF">2018-11-15T06:27:37Z</dcterms:modified>
</cp:coreProperties>
</file>