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F7B"/>
    <a:srgbClr val="C00000"/>
    <a:srgbClr val="FF5C01"/>
    <a:srgbClr val="FFD700"/>
    <a:srgbClr val="FF5390"/>
    <a:srgbClr val="D67000"/>
    <a:srgbClr val="FF3300"/>
    <a:srgbClr val="D81E06"/>
    <a:srgbClr val="FF53AD"/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45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47F65E-4E2E-4289-A7C9-CF80A4C0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1" y="-387276"/>
            <a:ext cx="6656832" cy="4992624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121304" y="1147245"/>
            <a:ext cx="92237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2523351" y="2054077"/>
            <a:ext cx="1520332" cy="458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103741" y="1747734"/>
            <a:ext cx="939942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21304" y="1436374"/>
            <a:ext cx="922379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1186596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180429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31559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749247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0252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33916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39744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711350"/>
            <a:ext cx="266700" cy="266700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945512" y="2056981"/>
            <a:ext cx="182408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2390204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653068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43683" y="109742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43683" y="13848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43683" y="16961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43683" y="2002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945512" y="200714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24B117B-E3EB-4D40-B57A-637E2DD565DE}"/>
              </a:ext>
            </a:extLst>
          </p:cNvPr>
          <p:cNvCxnSpPr>
            <a:cxnSpLocks/>
          </p:cNvCxnSpPr>
          <p:nvPr/>
        </p:nvCxnSpPr>
        <p:spPr>
          <a:xfrm>
            <a:off x="7945512" y="2637332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4AF3FF-4C04-49A0-A62F-FB810ADC7C0D}"/>
              </a:ext>
            </a:extLst>
          </p:cNvPr>
          <p:cNvCxnSpPr>
            <a:cxnSpLocks/>
          </p:cNvCxnSpPr>
          <p:nvPr/>
        </p:nvCxnSpPr>
        <p:spPr>
          <a:xfrm>
            <a:off x="7945512" y="2346945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D9A44A02-43E7-4FF2-9992-72E680148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2832498"/>
            <a:ext cx="472059" cy="4720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CA57D86-4D60-4B1C-A5ED-A90A3EFBD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3261190"/>
            <a:ext cx="472059" cy="472059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D648B94-E808-4620-A143-C9CDCBACCD11}"/>
              </a:ext>
            </a:extLst>
          </p:cNvPr>
          <p:cNvSpPr>
            <a:spLocks noChangeAspect="1"/>
          </p:cNvSpPr>
          <p:nvPr/>
        </p:nvSpPr>
        <p:spPr>
          <a:xfrm>
            <a:off x="7945512" y="22971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2C5B35-17A9-4ED9-B1ED-C09B5C30986D}"/>
              </a:ext>
            </a:extLst>
          </p:cNvPr>
          <p:cNvSpPr>
            <a:spLocks noChangeAspect="1"/>
          </p:cNvSpPr>
          <p:nvPr/>
        </p:nvSpPr>
        <p:spPr>
          <a:xfrm>
            <a:off x="7945512" y="25874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A692AE-BD86-4A14-B492-5770A09BC3D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21304" y="2937472"/>
            <a:ext cx="922379" cy="458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5BC671D-7984-404A-B1D6-DE10B6A49901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121304" y="2622420"/>
            <a:ext cx="922379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57FF8F-8234-41D7-87E8-FB2CD5220D8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103741" y="2311060"/>
            <a:ext cx="939942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F017188-F9B5-47C4-BCE3-36A0DE19CE1C}"/>
              </a:ext>
            </a:extLst>
          </p:cNvPr>
          <p:cNvSpPr>
            <a:spLocks noChangeAspect="1"/>
          </p:cNvSpPr>
          <p:nvPr/>
        </p:nvSpPr>
        <p:spPr>
          <a:xfrm>
            <a:off x="4043683" y="2259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CA2E2EF-8178-4B0A-86E0-DDE8B64FD6C9}"/>
              </a:ext>
            </a:extLst>
          </p:cNvPr>
          <p:cNvSpPr>
            <a:spLocks noChangeAspect="1"/>
          </p:cNvSpPr>
          <p:nvPr/>
        </p:nvSpPr>
        <p:spPr>
          <a:xfrm>
            <a:off x="4043683" y="25708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E6A27C-B1B6-4BB5-A705-9B4EA1CB0064}"/>
              </a:ext>
            </a:extLst>
          </p:cNvPr>
          <p:cNvSpPr>
            <a:spLocks noChangeAspect="1"/>
          </p:cNvSpPr>
          <p:nvPr/>
        </p:nvSpPr>
        <p:spPr>
          <a:xfrm>
            <a:off x="4043683" y="288591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E248AD-77E3-4574-9B61-25109B819C21}"/>
              </a:ext>
            </a:extLst>
          </p:cNvPr>
          <p:cNvCxnSpPr>
            <a:cxnSpLocks/>
          </p:cNvCxnSpPr>
          <p:nvPr/>
        </p:nvCxnSpPr>
        <p:spPr>
          <a:xfrm>
            <a:off x="7937113" y="1772532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8F4AB2-E6FC-4E95-896D-1C416CB06E35}"/>
              </a:ext>
            </a:extLst>
          </p:cNvPr>
          <p:cNvCxnSpPr>
            <a:cxnSpLocks/>
          </p:cNvCxnSpPr>
          <p:nvPr/>
        </p:nvCxnSpPr>
        <p:spPr>
          <a:xfrm>
            <a:off x="7937113" y="1482145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73C6E9D-D1DC-4C40-AD2A-2BDBF2F02AD7}"/>
              </a:ext>
            </a:extLst>
          </p:cNvPr>
          <p:cNvSpPr>
            <a:spLocks noChangeAspect="1"/>
          </p:cNvSpPr>
          <p:nvPr/>
        </p:nvSpPr>
        <p:spPr>
          <a:xfrm>
            <a:off x="7937113" y="14323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147DF3D-91F1-48DA-817C-1E8820FE71ED}"/>
              </a:ext>
            </a:extLst>
          </p:cNvPr>
          <p:cNvSpPr>
            <a:spLocks noChangeAspect="1"/>
          </p:cNvSpPr>
          <p:nvPr/>
        </p:nvSpPr>
        <p:spPr>
          <a:xfrm>
            <a:off x="7937113" y="17226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41989A-4CA6-41B6-A6BB-7BB18C6BE726}"/>
              </a:ext>
            </a:extLst>
          </p:cNvPr>
          <p:cNvCxnSpPr>
            <a:cxnSpLocks/>
          </p:cNvCxnSpPr>
          <p:nvPr/>
        </p:nvCxnSpPr>
        <p:spPr>
          <a:xfrm flipH="1" flipV="1">
            <a:off x="2523351" y="811765"/>
            <a:ext cx="597953" cy="3354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C769AF2-330F-4CC6-A22C-CD8AE4693A9C}"/>
              </a:ext>
            </a:extLst>
          </p:cNvPr>
          <p:cNvCxnSpPr>
            <a:cxnSpLocks/>
          </p:cNvCxnSpPr>
          <p:nvPr/>
        </p:nvCxnSpPr>
        <p:spPr>
          <a:xfrm flipH="1" flipV="1">
            <a:off x="2476119" y="1105954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2329BA8-A5A7-483C-9233-066EAEC4D769}"/>
              </a:ext>
            </a:extLst>
          </p:cNvPr>
          <p:cNvCxnSpPr>
            <a:cxnSpLocks/>
          </p:cNvCxnSpPr>
          <p:nvPr/>
        </p:nvCxnSpPr>
        <p:spPr>
          <a:xfrm flipV="1">
            <a:off x="2563252" y="2937473"/>
            <a:ext cx="558052" cy="3130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246383-C799-4689-B05D-841F13979D1B}"/>
              </a:ext>
            </a:extLst>
          </p:cNvPr>
          <p:cNvCxnSpPr>
            <a:cxnSpLocks/>
          </p:cNvCxnSpPr>
          <p:nvPr/>
        </p:nvCxnSpPr>
        <p:spPr>
          <a:xfrm flipV="1">
            <a:off x="2563252" y="2623086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2F4F80F-D55C-46D3-9F71-9F7A05EC294E}"/>
              </a:ext>
            </a:extLst>
          </p:cNvPr>
          <p:cNvCxnSpPr>
            <a:cxnSpLocks/>
          </p:cNvCxnSpPr>
          <p:nvPr/>
        </p:nvCxnSpPr>
        <p:spPr>
          <a:xfrm flipH="1" flipV="1">
            <a:off x="2503168" y="1412687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0043351-2B8A-4D8B-8139-9459CBCE72B2}"/>
              </a:ext>
            </a:extLst>
          </p:cNvPr>
          <p:cNvCxnSpPr>
            <a:cxnSpLocks/>
          </p:cNvCxnSpPr>
          <p:nvPr/>
        </p:nvCxnSpPr>
        <p:spPr>
          <a:xfrm flipV="1">
            <a:off x="2563685" y="2322463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B5FD9A4A-DF3C-4FEC-A42D-7180275B0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966973"/>
            <a:ext cx="266700" cy="2667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9A688A-1112-4E5E-9061-1882A9861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6280877"/>
            <a:ext cx="266700" cy="266700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9AC6EE6-67D2-4F29-8BCB-15A0E2B0A9B5}"/>
              </a:ext>
            </a:extLst>
          </p:cNvPr>
          <p:cNvCxnSpPr>
            <a:cxnSpLocks/>
          </p:cNvCxnSpPr>
          <p:nvPr/>
        </p:nvCxnSpPr>
        <p:spPr>
          <a:xfrm>
            <a:off x="6375384" y="2895987"/>
            <a:ext cx="0" cy="8420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FBD2AB9A-D623-4BC6-A2E1-E5A4183322FE}"/>
              </a:ext>
            </a:extLst>
          </p:cNvPr>
          <p:cNvSpPr>
            <a:spLocks noChangeAspect="1"/>
          </p:cNvSpPr>
          <p:nvPr/>
        </p:nvSpPr>
        <p:spPr>
          <a:xfrm>
            <a:off x="6325547" y="27963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A25916-2D61-44AC-BB51-F4950897AD09}"/>
              </a:ext>
            </a:extLst>
          </p:cNvPr>
          <p:cNvSpPr/>
          <p:nvPr/>
        </p:nvSpPr>
        <p:spPr>
          <a:xfrm>
            <a:off x="9847358" y="850354"/>
            <a:ext cx="410619" cy="410619"/>
          </a:xfrm>
          <a:prstGeom prst="ellipse">
            <a:avLst/>
          </a:prstGeom>
          <a:solidFill>
            <a:srgbClr val="091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4471AFD-35AE-4D9A-9790-30A626D3F59F}"/>
              </a:ext>
            </a:extLst>
          </p:cNvPr>
          <p:cNvSpPr/>
          <p:nvPr/>
        </p:nvSpPr>
        <p:spPr>
          <a:xfrm>
            <a:off x="9847358" y="1297188"/>
            <a:ext cx="410619" cy="410619"/>
          </a:xfrm>
          <a:prstGeom prst="ellipse">
            <a:avLst/>
          </a:prstGeom>
          <a:solidFill>
            <a:srgbClr val="F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17AC05B-F684-4821-AF38-B9CE6DE33A79}"/>
              </a:ext>
            </a:extLst>
          </p:cNvPr>
          <p:cNvSpPr/>
          <p:nvPr/>
        </p:nvSpPr>
        <p:spPr>
          <a:xfrm>
            <a:off x="9847358" y="1882874"/>
            <a:ext cx="410619" cy="41061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18272B52-6AFE-4F2D-B10F-8D9451EE948F}"/>
              </a:ext>
            </a:extLst>
          </p:cNvPr>
          <p:cNvSpPr/>
          <p:nvPr/>
        </p:nvSpPr>
        <p:spPr>
          <a:xfrm>
            <a:off x="9847358" y="2462212"/>
            <a:ext cx="410619" cy="410619"/>
          </a:xfrm>
          <a:prstGeom prst="ellipse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CAAC6C8-286F-4061-A2BA-7579A0649A1B}"/>
              </a:ext>
            </a:extLst>
          </p:cNvPr>
          <p:cNvSpPr/>
          <p:nvPr/>
        </p:nvSpPr>
        <p:spPr>
          <a:xfrm>
            <a:off x="9847358" y="2894822"/>
            <a:ext cx="410619" cy="4106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41473B0-3313-46D2-9204-5C0EDE396F2B}"/>
              </a:ext>
            </a:extLst>
          </p:cNvPr>
          <p:cNvCxnSpPr>
            <a:cxnSpLocks/>
          </p:cNvCxnSpPr>
          <p:nvPr/>
        </p:nvCxnSpPr>
        <p:spPr>
          <a:xfrm flipH="1">
            <a:off x="9151238" y="1150390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3B9ABF3-3A3A-423E-85BB-6942F4F7E505}"/>
              </a:ext>
            </a:extLst>
          </p:cNvPr>
          <p:cNvCxnSpPr>
            <a:cxnSpLocks/>
          </p:cNvCxnSpPr>
          <p:nvPr/>
        </p:nvCxnSpPr>
        <p:spPr>
          <a:xfrm>
            <a:off x="9229318" y="2667522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2D1DB67-C5C0-4972-954D-5740E4AD462F}"/>
              </a:ext>
            </a:extLst>
          </p:cNvPr>
          <p:cNvCxnSpPr>
            <a:cxnSpLocks/>
          </p:cNvCxnSpPr>
          <p:nvPr/>
        </p:nvCxnSpPr>
        <p:spPr>
          <a:xfrm flipH="1">
            <a:off x="9178287" y="1457123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142DAFB-9122-4144-A15E-8FA475E2B28F}"/>
              </a:ext>
            </a:extLst>
          </p:cNvPr>
          <p:cNvCxnSpPr>
            <a:cxnSpLocks/>
          </p:cNvCxnSpPr>
          <p:nvPr/>
        </p:nvCxnSpPr>
        <p:spPr>
          <a:xfrm>
            <a:off x="9229751" y="2366899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834F7C8E-D3DD-49C1-8E7E-3A8C270D93BB}"/>
              </a:ext>
            </a:extLst>
          </p:cNvPr>
          <p:cNvSpPr/>
          <p:nvPr/>
        </p:nvSpPr>
        <p:spPr>
          <a:xfrm>
            <a:off x="7540415" y="4415729"/>
            <a:ext cx="235748" cy="235748"/>
          </a:xfrm>
          <a:prstGeom prst="ellipse">
            <a:avLst/>
          </a:prstGeom>
          <a:solidFill>
            <a:srgbClr val="091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F4E712C-5863-4864-BD82-7CBBE259E89E}"/>
              </a:ext>
            </a:extLst>
          </p:cNvPr>
          <p:cNvSpPr/>
          <p:nvPr/>
        </p:nvSpPr>
        <p:spPr>
          <a:xfrm>
            <a:off x="7540415" y="4731228"/>
            <a:ext cx="232054" cy="234347"/>
          </a:xfrm>
          <a:prstGeom prst="ellipse">
            <a:avLst/>
          </a:prstGeom>
          <a:solidFill>
            <a:srgbClr val="F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803F7B3-05EF-4168-BE17-0B2B5BC15788}"/>
              </a:ext>
            </a:extLst>
          </p:cNvPr>
          <p:cNvSpPr/>
          <p:nvPr/>
        </p:nvSpPr>
        <p:spPr>
          <a:xfrm>
            <a:off x="7540415" y="5045326"/>
            <a:ext cx="237600" cy="237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24EC34-F9E6-45A0-B9CD-A8C1C1E6C6AE}"/>
              </a:ext>
            </a:extLst>
          </p:cNvPr>
          <p:cNvSpPr/>
          <p:nvPr/>
        </p:nvSpPr>
        <p:spPr>
          <a:xfrm>
            <a:off x="7540415" y="5362677"/>
            <a:ext cx="237600" cy="237600"/>
          </a:xfrm>
          <a:prstGeom prst="ellipse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825527E-1F1A-4E72-AC46-2EDB497FF63C}"/>
              </a:ext>
            </a:extLst>
          </p:cNvPr>
          <p:cNvSpPr/>
          <p:nvPr/>
        </p:nvSpPr>
        <p:spPr>
          <a:xfrm>
            <a:off x="7540415" y="5680028"/>
            <a:ext cx="237600" cy="237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A6F273-3651-44CE-988A-9ECAECF3F159}"/>
              </a:ext>
            </a:extLst>
          </p:cNvPr>
          <p:cNvSpPr txBox="1"/>
          <p:nvPr/>
        </p:nvSpPr>
        <p:spPr>
          <a:xfrm>
            <a:off x="1761836" y="4327106"/>
            <a:ext cx="4663386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1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2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INT3: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3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INT4: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4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we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use 5v for this module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VM: optional power for Motor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67C31BC-28C6-4647-9ED1-0C2E6F0634B9}"/>
              </a:ext>
            </a:extLst>
          </p:cNvPr>
          <p:cNvSpPr txBox="1"/>
          <p:nvPr/>
        </p:nvSpPr>
        <p:spPr>
          <a:xfrm>
            <a:off x="7772469" y="4327106"/>
            <a:ext cx="4663386" cy="23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Blue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Pink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Yellow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Orange coil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Red coil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00AFC8-F4AC-4A56-91F4-463CA8274123}"/>
              </a:ext>
            </a:extLst>
          </p:cNvPr>
          <p:cNvSpPr txBox="1"/>
          <p:nvPr/>
        </p:nvSpPr>
        <p:spPr>
          <a:xfrm>
            <a:off x="6325547" y="3467028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Motor Power Switch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81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108</cp:revision>
  <dcterms:created xsi:type="dcterms:W3CDTF">2018-08-02T02:20:03Z</dcterms:created>
  <dcterms:modified xsi:type="dcterms:W3CDTF">2018-11-13T09:39:56Z</dcterms:modified>
</cp:coreProperties>
</file>