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7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9C7EAB-A947-4232-BC6B-6BBF7ED7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59" y="625152"/>
            <a:ext cx="6015741" cy="4511806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4065224" y="2558700"/>
            <a:ext cx="100504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V="1">
            <a:off x="4061734" y="3193124"/>
            <a:ext cx="1008530" cy="16773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4065224" y="2995079"/>
            <a:ext cx="99631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AE42417-3ABF-4C97-B8E9-5B00D5A9B4C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061734" y="2774563"/>
            <a:ext cx="999807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2434552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1956775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3373492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41" y="2891561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667988" y="2153648"/>
            <a:ext cx="397237" cy="388627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0B0E017-5BAB-4B2D-A706-935B545A84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3667988" y="2631426"/>
            <a:ext cx="397237" cy="14746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8DDF23-2427-40AB-9AB2-2FA9AF8AB93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667988" y="2995079"/>
            <a:ext cx="393747" cy="93356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8E9DD9A-823F-4CD0-B00A-5C2C9E0E90D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667988" y="3209896"/>
            <a:ext cx="397237" cy="360469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5061541" y="252646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5061541" y="273193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5061541" y="2948021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5061541" y="314670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9BA4B5-2A58-4DED-A60F-EFAE5C63DD10}"/>
              </a:ext>
            </a:extLst>
          </p:cNvPr>
          <p:cNvCxnSpPr>
            <a:cxnSpLocks/>
          </p:cNvCxnSpPr>
          <p:nvPr/>
        </p:nvCxnSpPr>
        <p:spPr>
          <a:xfrm flipV="1">
            <a:off x="6626981" y="1421793"/>
            <a:ext cx="0" cy="71780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AC839973-3303-454F-84C4-19F4EF757EA0}"/>
              </a:ext>
            </a:extLst>
          </p:cNvPr>
          <p:cNvSpPr>
            <a:spLocks noChangeAspect="1"/>
          </p:cNvSpPr>
          <p:nvPr/>
        </p:nvSpPr>
        <p:spPr>
          <a:xfrm>
            <a:off x="6584352" y="2149970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2836342" y="4648776"/>
            <a:ext cx="547722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not connected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SIG: analog output, output the current value to the MCU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5043602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4727297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5676215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97" y="5359909"/>
            <a:ext cx="2667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00EA1D5-B226-4FD4-9A8D-890E1D81E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1" y="4742927"/>
            <a:ext cx="266700" cy="2667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2792479-8577-4E4B-B3AD-D493148956F5}"/>
              </a:ext>
            </a:extLst>
          </p:cNvPr>
          <p:cNvSpPr txBox="1"/>
          <p:nvPr/>
        </p:nvSpPr>
        <p:spPr>
          <a:xfrm>
            <a:off x="8026371" y="4669568"/>
            <a:ext cx="5098278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Low side of current sensor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High side of current sensor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A0A84F9-8F5F-4C98-A54A-5910BA224056}"/>
              </a:ext>
            </a:extLst>
          </p:cNvPr>
          <p:cNvCxnSpPr>
            <a:cxnSpLocks/>
          </p:cNvCxnSpPr>
          <p:nvPr/>
        </p:nvCxnSpPr>
        <p:spPr>
          <a:xfrm>
            <a:off x="8313569" y="1176165"/>
            <a:ext cx="100285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04C170B-8A4B-4F2E-B63F-8EA3EB0A7C6C}"/>
              </a:ext>
            </a:extLst>
          </p:cNvPr>
          <p:cNvSpPr txBox="1"/>
          <p:nvPr/>
        </p:nvSpPr>
        <p:spPr>
          <a:xfrm>
            <a:off x="8229749" y="775930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ACS70331 C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hip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  <a:cs typeface="Aharoni" panose="02010803020104030203" pitchFamily="2" charset="-79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Bahnschrift SemiBold Condensed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B81124-22A5-4B04-8844-F5981EBB5B02}"/>
              </a:ext>
            </a:extLst>
          </p:cNvPr>
          <p:cNvSpPr>
            <a:spLocks noChangeAspect="1"/>
          </p:cNvSpPr>
          <p:nvPr/>
        </p:nvSpPr>
        <p:spPr>
          <a:xfrm>
            <a:off x="6902879" y="308843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FBD39A7-92DE-446B-8638-0F3EDA996863}"/>
              </a:ext>
            </a:extLst>
          </p:cNvPr>
          <p:cNvCxnSpPr>
            <a:cxnSpLocks/>
          </p:cNvCxnSpPr>
          <p:nvPr/>
        </p:nvCxnSpPr>
        <p:spPr>
          <a:xfrm flipV="1">
            <a:off x="6994729" y="1176955"/>
            <a:ext cx="1318840" cy="19309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CD6C69-7ACD-4F1A-83EB-BB60533CA5F2}"/>
              </a:ext>
            </a:extLst>
          </p:cNvPr>
          <p:cNvCxnSpPr>
            <a:cxnSpLocks/>
          </p:cNvCxnSpPr>
          <p:nvPr/>
        </p:nvCxnSpPr>
        <p:spPr>
          <a:xfrm flipV="1">
            <a:off x="7246459" y="1432166"/>
            <a:ext cx="0" cy="71780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20134AE3-9292-44B3-A4CF-49486BD5F148}"/>
              </a:ext>
            </a:extLst>
          </p:cNvPr>
          <p:cNvSpPr>
            <a:spLocks noChangeAspect="1"/>
          </p:cNvSpPr>
          <p:nvPr/>
        </p:nvSpPr>
        <p:spPr>
          <a:xfrm>
            <a:off x="7203830" y="2160343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EEE3C00-067A-4939-A97D-8422782B7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29" y="997430"/>
            <a:ext cx="472059" cy="47205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189BF5D-6812-4FEE-A97F-16150DB50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1" y="5071640"/>
            <a:ext cx="266700" cy="2667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3B4B5D3-F8C0-48E7-BE93-90402F3AC1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08" y="977694"/>
            <a:ext cx="476250" cy="4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48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Bahnschrift SemiBold Condensed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29</cp:revision>
  <dcterms:created xsi:type="dcterms:W3CDTF">2018-10-30T03:44:49Z</dcterms:created>
  <dcterms:modified xsi:type="dcterms:W3CDTF">2019-03-26T11:37:35Z</dcterms:modified>
</cp:coreProperties>
</file>