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63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297CD-F252-4418-B2F4-EAD2DCC6A27F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A0E4F-122A-4992-80BF-4DCAD97C5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0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A0E4F-122A-4992-80BF-4DCAD97C59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6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9144-3693-423E-8F9C-4ED12821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AEC50-39C9-4D40-83C4-E52010BF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8528-529A-45B5-8BCB-922EAFD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F9027-29CA-42C4-85E9-E7B8201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09FD-EBB9-4FC3-88D5-4FFA2105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3844-B93E-47DC-B682-61DD927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2BD4A-3512-4E22-93A8-63B5B506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E5F1-27CC-4A19-B96D-ED2B211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915A-D646-439D-BEE6-D8E181AC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E8D6-0766-4A65-887F-9D42DBF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3A0D0-ED13-43D0-B014-ACE17EA6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9017-55AC-4B36-8EE4-400E05EC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298C-9878-45E8-A747-1890F71F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584E-6F19-4BBC-84ED-1DE1853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E299-1A19-4590-81E9-AE3FFAD2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149B-E6C4-4655-8492-30A6FD7A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33254-2759-418E-B044-074DD79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240F9-2536-472F-812A-A99D4831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02509-C389-4C94-BABF-AA0F614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5B0E-CA51-4267-9D8A-B55A4D37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CEEA-84CC-4B0B-922B-C290591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97768-6503-4F9A-BF1E-9A052793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B251-798F-4BE3-A720-54ACDE7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6B3F-FBBD-41EF-99F6-467836F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5FC-9291-44AE-B710-6BC6EA10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6BBE-DB72-4364-847E-97071B1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21EC-F813-4AAD-B3C2-4F01BE6A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29336-078B-4FB8-8EC8-D8F6013F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ED91D-4E6F-4B94-8984-AC9E712F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74D48-1905-45E9-9AE0-7BA9FFE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B537-A71C-4E61-905C-30276E44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DB5F-F97C-4036-8181-D2B7483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AA343-BB79-42DC-B71F-670CDBFC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4E5E0-7681-4444-8DFB-FA6CB19F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BE97C-BB7E-4A59-B8BA-56D750EF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D0A58-585E-47DE-AF9C-EC47172A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71A41-F742-4EF1-BC0A-650B972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CB2A4-3B82-4A10-90D1-B3B3BC1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A1AB-77AC-4D29-A695-6A01A20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969D-5DF0-4043-B9A5-E5D24792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DC396-7414-4FF9-92F8-4C5C3A9C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8246-E4AE-46CF-9997-9213405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C40DB-4F8F-4A3E-BD2F-3821ED16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059FE-EFA9-467A-816C-EFDB169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85B2DD-750A-4E52-B4B5-17DE07D9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E26ED-D817-4856-BE56-AA81F7D9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EE34-E0F8-4F3B-AD9B-76E87C2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94D1-5A31-4CA8-8052-DA49EA62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813D-A766-4BBB-9392-E2464337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A837-AF7A-40D4-BF4C-3A158E5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3E54B-9B91-46D5-9464-4610F56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BB26D-64C5-4A89-9E7C-9CDF31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E34C-BDA1-41E5-AC11-5D9D8FCE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A544F-9626-4C19-B051-4E82C5D4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A5D63-BEB1-4C5C-AE61-034281E7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EE7C-5B67-48EA-AE3A-AA96873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950A3-3D26-4EF0-93D5-5936BC22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ECA39-E6E2-4326-9F5E-137C9576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35E0D-6693-4A87-84F5-B504E7D7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66689-C610-4180-9B5D-6D2AB11F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BCC5E-E1D6-44DE-9EBF-6A73CEC3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AB38-1312-4F65-935C-F2B5D404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A328-B09C-411B-AE4D-428949F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9981B1-81D3-4BDC-A0FC-6740DB437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0431" y="836874"/>
            <a:ext cx="6125744" cy="4594308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756AE6-8C78-4F38-8EA9-C0DECC91B8EB}"/>
              </a:ext>
            </a:extLst>
          </p:cNvPr>
          <p:cNvCxnSpPr>
            <a:cxnSpLocks/>
          </p:cNvCxnSpPr>
          <p:nvPr/>
        </p:nvCxnSpPr>
        <p:spPr>
          <a:xfrm>
            <a:off x="2260720" y="2919641"/>
            <a:ext cx="730536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5540B3-D15C-43A8-A813-D0C4D3D7E011}"/>
              </a:ext>
            </a:extLst>
          </p:cNvPr>
          <p:cNvCxnSpPr>
            <a:cxnSpLocks/>
          </p:cNvCxnSpPr>
          <p:nvPr/>
        </p:nvCxnSpPr>
        <p:spPr>
          <a:xfrm flipV="1">
            <a:off x="2251154" y="3332082"/>
            <a:ext cx="733072" cy="1677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0FD986-4144-4B64-83EB-5AE607E7235A}"/>
              </a:ext>
            </a:extLst>
          </p:cNvPr>
          <p:cNvCxnSpPr>
            <a:cxnSpLocks/>
          </p:cNvCxnSpPr>
          <p:nvPr/>
        </p:nvCxnSpPr>
        <p:spPr>
          <a:xfrm>
            <a:off x="2267061" y="3199133"/>
            <a:ext cx="724195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E42417-3ABF-4C97-B8E9-5B00D5A9B4C9}"/>
              </a:ext>
            </a:extLst>
          </p:cNvPr>
          <p:cNvCxnSpPr>
            <a:cxnSpLocks/>
          </p:cNvCxnSpPr>
          <p:nvPr/>
        </p:nvCxnSpPr>
        <p:spPr>
          <a:xfrm>
            <a:off x="2266737" y="3045844"/>
            <a:ext cx="726728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08F3E1A-E617-4802-B708-EC14431C5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14" y="2677019"/>
            <a:ext cx="393747" cy="3937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994592-B356-4B2A-9EB6-284AAA3B9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14" y="2274162"/>
            <a:ext cx="393747" cy="393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11C954-0521-4BF3-8E3A-D6DA53293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93" y="3575055"/>
            <a:ext cx="393747" cy="393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A56C5B-7D5A-4639-99C6-AF47E6EC6A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14" y="3134028"/>
            <a:ext cx="393747" cy="39374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FA74ED-6212-4126-9586-51EE5DB9360E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1882661" y="2471036"/>
            <a:ext cx="375998" cy="445856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B0E017-5BAB-4B2D-A706-935B545A84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882661" y="2873893"/>
            <a:ext cx="384076" cy="171951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8DDF23-2427-40AB-9AB2-2FA9AF8AB93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1882661" y="3200949"/>
            <a:ext cx="384076" cy="12995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8E9DD9A-823F-4CD0-B00A-5C2C9E0E90D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868340" y="3343327"/>
            <a:ext cx="384076" cy="428602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438F705-A825-4E37-888D-4DAB7884C6D0}"/>
              </a:ext>
            </a:extLst>
          </p:cNvPr>
          <p:cNvSpPr>
            <a:spLocks noChangeAspect="1"/>
          </p:cNvSpPr>
          <p:nvPr/>
        </p:nvSpPr>
        <p:spPr>
          <a:xfrm>
            <a:off x="2991268" y="2865544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6912687-9C1A-4DEF-955D-6723C8B014BA}"/>
              </a:ext>
            </a:extLst>
          </p:cNvPr>
          <p:cNvSpPr>
            <a:spLocks noChangeAspect="1"/>
          </p:cNvSpPr>
          <p:nvPr/>
        </p:nvSpPr>
        <p:spPr>
          <a:xfrm>
            <a:off x="2991268" y="3007195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B27BBCE-6112-4715-BC18-3DC5F74C62C8}"/>
              </a:ext>
            </a:extLst>
          </p:cNvPr>
          <p:cNvSpPr>
            <a:spLocks noChangeAspect="1"/>
          </p:cNvSpPr>
          <p:nvPr/>
        </p:nvSpPr>
        <p:spPr>
          <a:xfrm>
            <a:off x="2991267" y="3144799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B7F82F-A5F5-4FD8-9EBD-7BF5A8F58B01}"/>
              </a:ext>
            </a:extLst>
          </p:cNvPr>
          <p:cNvSpPr>
            <a:spLocks noChangeAspect="1"/>
          </p:cNvSpPr>
          <p:nvPr/>
        </p:nvSpPr>
        <p:spPr>
          <a:xfrm>
            <a:off x="2991267" y="3289752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1D8D37-DB9D-4D6D-ABFF-701B208BECB2}"/>
              </a:ext>
            </a:extLst>
          </p:cNvPr>
          <p:cNvSpPr txBox="1"/>
          <p:nvPr/>
        </p:nvSpPr>
        <p:spPr>
          <a:xfrm>
            <a:off x="2242456" y="5046292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data of I2C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serial clock of I2C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4AE8AF-CBE4-4BFD-AFAF-07DC5B52E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10" y="5441118"/>
            <a:ext cx="266700" cy="266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0E4D8E8-6A9C-43F1-A165-34ACFA4BF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10" y="5124813"/>
            <a:ext cx="266700" cy="2667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6286F73-9997-4F88-9C66-CD7312A288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10" y="6073731"/>
            <a:ext cx="266700" cy="266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45E3BF-D545-456A-8515-0BE009667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10" y="5757425"/>
            <a:ext cx="266700" cy="2667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00EA1D5-B226-4FD4-9A8D-890E1D81E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98" y="5112172"/>
            <a:ext cx="266700" cy="2667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2792479-8577-4E4B-B3AD-D493148956F5}"/>
              </a:ext>
            </a:extLst>
          </p:cNvPr>
          <p:cNvSpPr txBox="1"/>
          <p:nvPr/>
        </p:nvSpPr>
        <p:spPr>
          <a:xfrm>
            <a:off x="7460198" y="5046292"/>
            <a:ext cx="5098278" cy="105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HT16K33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driver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chip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555E19E-7309-4C62-AC9E-8C6DF1829A64}"/>
              </a:ext>
            </a:extLst>
          </p:cNvPr>
          <p:cNvCxnSpPr>
            <a:cxnSpLocks/>
          </p:cNvCxnSpPr>
          <p:nvPr/>
        </p:nvCxnSpPr>
        <p:spPr>
          <a:xfrm flipH="1" flipV="1">
            <a:off x="5499631" y="3298608"/>
            <a:ext cx="510455" cy="3292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8ABCA4B-9727-451D-A406-CE57E46FAB1B}"/>
              </a:ext>
            </a:extLst>
          </p:cNvPr>
          <p:cNvCxnSpPr>
            <a:cxnSpLocks/>
          </p:cNvCxnSpPr>
          <p:nvPr/>
        </p:nvCxnSpPr>
        <p:spPr>
          <a:xfrm flipH="1">
            <a:off x="5499631" y="2634140"/>
            <a:ext cx="510455" cy="27403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204DB3AC-342E-4715-852A-43EC6D155F85}"/>
              </a:ext>
            </a:extLst>
          </p:cNvPr>
          <p:cNvSpPr/>
          <p:nvPr/>
        </p:nvSpPr>
        <p:spPr>
          <a:xfrm>
            <a:off x="6028900" y="2634487"/>
            <a:ext cx="280901" cy="280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30BE6BA-AB5A-4F8F-ABDA-ABF768B474FD}"/>
              </a:ext>
            </a:extLst>
          </p:cNvPr>
          <p:cNvSpPr/>
          <p:nvPr/>
        </p:nvSpPr>
        <p:spPr>
          <a:xfrm>
            <a:off x="6386084" y="2634140"/>
            <a:ext cx="280901" cy="280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2B2D87-11AE-431F-B66A-1BD1EF4FDFFE}"/>
              </a:ext>
            </a:extLst>
          </p:cNvPr>
          <p:cNvGrpSpPr/>
          <p:nvPr/>
        </p:nvGrpSpPr>
        <p:grpSpPr>
          <a:xfrm rot="5400000">
            <a:off x="6208391" y="2811002"/>
            <a:ext cx="281248" cy="638085"/>
            <a:chOff x="4669931" y="804425"/>
            <a:chExt cx="281248" cy="638085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B6647E4-6784-404E-BACE-42C7961C066A}"/>
                </a:ext>
              </a:extLst>
            </p:cNvPr>
            <p:cNvSpPr/>
            <p:nvPr/>
          </p:nvSpPr>
          <p:spPr>
            <a:xfrm rot="16200000">
              <a:off x="4670278" y="1161609"/>
              <a:ext cx="280901" cy="28090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8DCDAE9-E476-4FD3-A7F7-2BAE4FAC964D}"/>
                </a:ext>
              </a:extLst>
            </p:cNvPr>
            <p:cNvSpPr/>
            <p:nvPr/>
          </p:nvSpPr>
          <p:spPr>
            <a:xfrm rot="16200000">
              <a:off x="4669931" y="804425"/>
              <a:ext cx="280901" cy="28090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0C6E513-9A0C-42D2-B502-BA9A466249A4}"/>
              </a:ext>
            </a:extLst>
          </p:cNvPr>
          <p:cNvGrpSpPr/>
          <p:nvPr/>
        </p:nvGrpSpPr>
        <p:grpSpPr>
          <a:xfrm rot="5400000">
            <a:off x="6207318" y="3168501"/>
            <a:ext cx="281248" cy="638085"/>
            <a:chOff x="5085707" y="804425"/>
            <a:chExt cx="281248" cy="638085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5279E43-78E1-4D5D-A75E-0E61401682A4}"/>
                </a:ext>
              </a:extLst>
            </p:cNvPr>
            <p:cNvSpPr/>
            <p:nvPr/>
          </p:nvSpPr>
          <p:spPr>
            <a:xfrm rot="16200000">
              <a:off x="5086054" y="1161609"/>
              <a:ext cx="280901" cy="28090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C36BFC8-A2FB-4EFB-BD50-D6BEB019859A}"/>
                </a:ext>
              </a:extLst>
            </p:cNvPr>
            <p:cNvSpPr/>
            <p:nvPr/>
          </p:nvSpPr>
          <p:spPr>
            <a:xfrm rot="16200000">
              <a:off x="5085707" y="804425"/>
              <a:ext cx="280901" cy="28090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7" name="图片 46">
            <a:extLst>
              <a:ext uri="{FF2B5EF4-FFF2-40B4-BE49-F238E27FC236}">
                <a16:creationId xmlns:a16="http://schemas.microsoft.com/office/drawing/2014/main" id="{A734E6EB-564A-4E8D-91EA-1CEC8672E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929" y="3361561"/>
            <a:ext cx="393747" cy="410367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9077E4D1-8776-4BB3-AC8B-A6209BF18765}"/>
              </a:ext>
            </a:extLst>
          </p:cNvPr>
          <p:cNvSpPr txBox="1"/>
          <p:nvPr/>
        </p:nvSpPr>
        <p:spPr>
          <a:xfrm>
            <a:off x="6639139" y="331436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A0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616DDB1-749C-43F0-941A-FD9FA5BEFB32}"/>
              </a:ext>
            </a:extLst>
          </p:cNvPr>
          <p:cNvSpPr txBox="1"/>
          <p:nvPr/>
        </p:nvSpPr>
        <p:spPr>
          <a:xfrm>
            <a:off x="6650283" y="293928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A1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83C6570-2CD7-430B-9365-22BD32E6E9FF}"/>
              </a:ext>
            </a:extLst>
          </p:cNvPr>
          <p:cNvSpPr txBox="1"/>
          <p:nvPr/>
        </p:nvSpPr>
        <p:spPr>
          <a:xfrm>
            <a:off x="6650283" y="257698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A2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3B8C0BF-A266-488E-9430-EBE12156A30A}"/>
              </a:ext>
            </a:extLst>
          </p:cNvPr>
          <p:cNvSpPr txBox="1"/>
          <p:nvPr/>
        </p:nvSpPr>
        <p:spPr>
          <a:xfrm>
            <a:off x="5894092" y="3706025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Deafault</a:t>
            </a:r>
          </a:p>
          <a:p>
            <a:r>
              <a:rPr lang="en-US" b="1">
                <a:solidFill>
                  <a:schemeClr val="accent5"/>
                </a:solidFill>
              </a:rPr>
              <a:t>   0x70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68E7CCF-A285-48C7-B0E4-225F7101D299}"/>
              </a:ext>
            </a:extLst>
          </p:cNvPr>
          <p:cNvSpPr/>
          <p:nvPr/>
        </p:nvSpPr>
        <p:spPr>
          <a:xfrm>
            <a:off x="8043578" y="3446941"/>
            <a:ext cx="280901" cy="1219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390B5E5-624E-446E-8FE9-2DD1E969E15E}"/>
              </a:ext>
            </a:extLst>
          </p:cNvPr>
          <p:cNvSpPr/>
          <p:nvPr/>
        </p:nvSpPr>
        <p:spPr>
          <a:xfrm>
            <a:off x="8031781" y="3106954"/>
            <a:ext cx="280901" cy="1219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1C290E9-C9DA-49C6-919D-A01EE7C5186C}"/>
              </a:ext>
            </a:extLst>
          </p:cNvPr>
          <p:cNvSpPr/>
          <p:nvPr/>
        </p:nvSpPr>
        <p:spPr>
          <a:xfrm>
            <a:off x="8043578" y="2738286"/>
            <a:ext cx="280901" cy="1219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97783F7-7F00-4FF6-B2A0-EED54C250DE2}"/>
              </a:ext>
            </a:extLst>
          </p:cNvPr>
          <p:cNvSpPr/>
          <p:nvPr/>
        </p:nvSpPr>
        <p:spPr>
          <a:xfrm>
            <a:off x="7880927" y="2662821"/>
            <a:ext cx="280901" cy="280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6E226F8-A33E-462E-9511-F9C010280E49}"/>
              </a:ext>
            </a:extLst>
          </p:cNvPr>
          <p:cNvSpPr/>
          <p:nvPr/>
        </p:nvSpPr>
        <p:spPr>
          <a:xfrm>
            <a:off x="8238111" y="2662474"/>
            <a:ext cx="280901" cy="280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9BBE69-56D2-4466-AAB8-C3E67554D173}"/>
              </a:ext>
            </a:extLst>
          </p:cNvPr>
          <p:cNvSpPr/>
          <p:nvPr/>
        </p:nvSpPr>
        <p:spPr>
          <a:xfrm>
            <a:off x="7880927" y="3009348"/>
            <a:ext cx="280901" cy="280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753F027-AF2C-4642-A2C3-BBE37AD0403A}"/>
              </a:ext>
            </a:extLst>
          </p:cNvPr>
          <p:cNvSpPr/>
          <p:nvPr/>
        </p:nvSpPr>
        <p:spPr>
          <a:xfrm>
            <a:off x="8238111" y="3009001"/>
            <a:ext cx="280901" cy="280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AFEB7A2-5FC8-495F-A55F-93FDBDCF496D}"/>
              </a:ext>
            </a:extLst>
          </p:cNvPr>
          <p:cNvSpPr/>
          <p:nvPr/>
        </p:nvSpPr>
        <p:spPr>
          <a:xfrm>
            <a:off x="7880927" y="3364164"/>
            <a:ext cx="280901" cy="280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5CE8C1D-AC24-4573-99CB-D30EA946BDEC}"/>
              </a:ext>
            </a:extLst>
          </p:cNvPr>
          <p:cNvSpPr/>
          <p:nvPr/>
        </p:nvSpPr>
        <p:spPr>
          <a:xfrm>
            <a:off x="8238111" y="3363817"/>
            <a:ext cx="280901" cy="280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C231455-91D3-4F7E-B3F1-B02A0ED5BCDE}"/>
              </a:ext>
            </a:extLst>
          </p:cNvPr>
          <p:cNvSpPr txBox="1"/>
          <p:nvPr/>
        </p:nvSpPr>
        <p:spPr>
          <a:xfrm>
            <a:off x="8575114" y="33086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A0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E3072A5-A9D8-4AE5-8707-EE5FC51FB443}"/>
              </a:ext>
            </a:extLst>
          </p:cNvPr>
          <p:cNvSpPr txBox="1"/>
          <p:nvPr/>
        </p:nvSpPr>
        <p:spPr>
          <a:xfrm>
            <a:off x="8575114" y="296156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A1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5D30FF7-63FC-4043-8BB6-3E47AA737363}"/>
              </a:ext>
            </a:extLst>
          </p:cNvPr>
          <p:cNvSpPr txBox="1"/>
          <p:nvPr/>
        </p:nvSpPr>
        <p:spPr>
          <a:xfrm>
            <a:off x="8575114" y="263414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A2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E341511-A598-4572-8D69-A09C3433DD30}"/>
              </a:ext>
            </a:extLst>
          </p:cNvPr>
          <p:cNvSpPr txBox="1"/>
          <p:nvPr/>
        </p:nvSpPr>
        <p:spPr>
          <a:xfrm>
            <a:off x="7689723" y="3699186"/>
            <a:ext cx="109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Optional</a:t>
            </a:r>
          </a:p>
          <a:p>
            <a:r>
              <a:rPr lang="en-US" b="1">
                <a:solidFill>
                  <a:schemeClr val="accent5"/>
                </a:solidFill>
              </a:rPr>
              <a:t>   0x77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5BB72BF-DB5C-4B5B-AEAA-0829D0DA6E2F}"/>
              </a:ext>
            </a:extLst>
          </p:cNvPr>
          <p:cNvSpPr txBox="1"/>
          <p:nvPr/>
        </p:nvSpPr>
        <p:spPr>
          <a:xfrm>
            <a:off x="6206496" y="467483"/>
            <a:ext cx="3752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The default address is 0x70.</a:t>
            </a:r>
          </a:p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There are three pairs of pads. </a:t>
            </a:r>
          </a:p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When disconnect all the pad pairs, </a:t>
            </a:r>
          </a:p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the address is 0x70; </a:t>
            </a:r>
          </a:p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when you connect all the pad pairs, </a:t>
            </a:r>
          </a:p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the address turns to 0x77.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EAE2D01-1D97-412D-BC0B-423128AB325F}"/>
              </a:ext>
            </a:extLst>
          </p:cNvPr>
          <p:cNvCxnSpPr>
            <a:cxnSpLocks/>
          </p:cNvCxnSpPr>
          <p:nvPr/>
        </p:nvCxnSpPr>
        <p:spPr>
          <a:xfrm>
            <a:off x="5837842" y="2278994"/>
            <a:ext cx="4006852" cy="8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2E7E3CB-4B5A-485C-873F-75693DFB2BA0}"/>
              </a:ext>
            </a:extLst>
          </p:cNvPr>
          <p:cNvCxnSpPr>
            <a:cxnSpLocks/>
          </p:cNvCxnSpPr>
          <p:nvPr/>
        </p:nvCxnSpPr>
        <p:spPr>
          <a:xfrm>
            <a:off x="6206496" y="498757"/>
            <a:ext cx="0" cy="2036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箭头: 右 57">
            <a:extLst>
              <a:ext uri="{FF2B5EF4-FFF2-40B4-BE49-F238E27FC236}">
                <a16:creationId xmlns:a16="http://schemas.microsoft.com/office/drawing/2014/main" id="{7D572429-B1BD-4BD5-8893-E870AA8460A2}"/>
              </a:ext>
            </a:extLst>
          </p:cNvPr>
          <p:cNvSpPr/>
          <p:nvPr/>
        </p:nvSpPr>
        <p:spPr>
          <a:xfrm>
            <a:off x="7146790" y="2997462"/>
            <a:ext cx="616403" cy="28088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7856972-6438-4894-A62A-B271921AA561}"/>
              </a:ext>
            </a:extLst>
          </p:cNvPr>
          <p:cNvCxnSpPr>
            <a:cxnSpLocks/>
          </p:cNvCxnSpPr>
          <p:nvPr/>
        </p:nvCxnSpPr>
        <p:spPr>
          <a:xfrm flipV="1">
            <a:off x="1419604" y="1201115"/>
            <a:ext cx="0" cy="717804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EEC3AB68-14F0-4B6B-AE12-9AF26553B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44" y="774481"/>
            <a:ext cx="393747" cy="410367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8EDC3B62-4693-4590-8BD6-8F4ECE593E8C}"/>
              </a:ext>
            </a:extLst>
          </p:cNvPr>
          <p:cNvSpPr>
            <a:spLocks noChangeAspect="1"/>
          </p:cNvSpPr>
          <p:nvPr/>
        </p:nvSpPr>
        <p:spPr>
          <a:xfrm>
            <a:off x="1376975" y="1929292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9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87</Words>
  <Application>Microsoft Office PowerPoint</Application>
  <PresentationFormat>宽屏</PresentationFormat>
  <Paragraphs>25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fish Jelly</cp:lastModifiedBy>
  <cp:revision>38</cp:revision>
  <dcterms:created xsi:type="dcterms:W3CDTF">2018-10-30T03:44:49Z</dcterms:created>
  <dcterms:modified xsi:type="dcterms:W3CDTF">2019-05-08T07:45:19Z</dcterms:modified>
</cp:coreProperties>
</file>