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135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297CD-F252-4418-B2F4-EAD2DCC6A27F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A0E4F-122A-4992-80BF-4DCAD97C5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0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A0E4F-122A-4992-80BF-4DCAD97C59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6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>
            <a:extLst>
              <a:ext uri="{FF2B5EF4-FFF2-40B4-BE49-F238E27FC236}">
                <a16:creationId xmlns:a16="http://schemas.microsoft.com/office/drawing/2014/main" id="{C68E7CCF-A285-48C7-B0E4-225F7101D299}"/>
              </a:ext>
            </a:extLst>
          </p:cNvPr>
          <p:cNvSpPr/>
          <p:nvPr/>
        </p:nvSpPr>
        <p:spPr>
          <a:xfrm rot="16200000">
            <a:off x="7660602" y="1088302"/>
            <a:ext cx="280901" cy="121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390B5E5-624E-446E-8FE9-2DD1E969E15E}"/>
              </a:ext>
            </a:extLst>
          </p:cNvPr>
          <p:cNvSpPr/>
          <p:nvPr/>
        </p:nvSpPr>
        <p:spPr>
          <a:xfrm rot="16200000">
            <a:off x="7259655" y="1100099"/>
            <a:ext cx="280901" cy="121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50E4E95-7252-4832-90DB-CDDB5C9C5528}"/>
              </a:ext>
            </a:extLst>
          </p:cNvPr>
          <p:cNvSpPr/>
          <p:nvPr/>
        </p:nvSpPr>
        <p:spPr>
          <a:xfrm rot="16200000">
            <a:off x="4251168" y="1078426"/>
            <a:ext cx="280901" cy="121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20C0BE-8DC6-4ACF-A6A3-7FC800C7E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700" y="1398108"/>
            <a:ext cx="4519253" cy="338869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1550599" y="2919641"/>
            <a:ext cx="730536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V="1">
            <a:off x="1541033" y="3332082"/>
            <a:ext cx="733072" cy="1677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1556940" y="3199133"/>
            <a:ext cx="724195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E42417-3ABF-4C97-B8E9-5B00D5A9B4C9}"/>
              </a:ext>
            </a:extLst>
          </p:cNvPr>
          <p:cNvCxnSpPr>
            <a:cxnSpLocks/>
          </p:cNvCxnSpPr>
          <p:nvPr/>
        </p:nvCxnSpPr>
        <p:spPr>
          <a:xfrm>
            <a:off x="1556616" y="3045844"/>
            <a:ext cx="726728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3" y="2677019"/>
            <a:ext cx="393747" cy="3937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3" y="2274162"/>
            <a:ext cx="393747" cy="393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2" y="3575055"/>
            <a:ext cx="393747" cy="393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3" y="3134028"/>
            <a:ext cx="393747" cy="39374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1172540" y="2471036"/>
            <a:ext cx="375998" cy="445856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B0E017-5BAB-4B2D-A706-935B545A84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172540" y="2873893"/>
            <a:ext cx="384076" cy="171951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8DDF23-2427-40AB-9AB2-2FA9AF8AB93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1172540" y="3200949"/>
            <a:ext cx="384076" cy="12995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E9DD9A-823F-4CD0-B00A-5C2C9E0E90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158219" y="3343327"/>
            <a:ext cx="384076" cy="428602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2281147" y="2865544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2281147" y="3007195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2281146" y="3144799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2281146" y="3289752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1607751" y="4914315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data of I2C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serial clock of I2C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05" y="5309141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05" y="4992836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05" y="5941754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05" y="5625448"/>
            <a:ext cx="26670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0EA1D5-B226-4FD4-9A8D-890E1D81E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268" y="4980195"/>
            <a:ext cx="266700" cy="2667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2792479-8577-4E4B-B3AD-D493148956F5}"/>
              </a:ext>
            </a:extLst>
          </p:cNvPr>
          <p:cNvSpPr txBox="1"/>
          <p:nvPr/>
        </p:nvSpPr>
        <p:spPr>
          <a:xfrm>
            <a:off x="7343968" y="4914315"/>
            <a:ext cx="5098278" cy="105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HT16K33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driver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chip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555E19E-7309-4C62-AC9E-8C6DF1829A64}"/>
              </a:ext>
            </a:extLst>
          </p:cNvPr>
          <p:cNvCxnSpPr>
            <a:cxnSpLocks/>
          </p:cNvCxnSpPr>
          <p:nvPr/>
        </p:nvCxnSpPr>
        <p:spPr>
          <a:xfrm flipH="1" flipV="1">
            <a:off x="4254824" y="1442510"/>
            <a:ext cx="372772" cy="3775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8ABCA4B-9727-451D-A406-CE57E46FAB1B}"/>
              </a:ext>
            </a:extLst>
          </p:cNvPr>
          <p:cNvCxnSpPr>
            <a:cxnSpLocks/>
          </p:cNvCxnSpPr>
          <p:nvPr/>
        </p:nvCxnSpPr>
        <p:spPr>
          <a:xfrm flipH="1">
            <a:off x="4987410" y="1442510"/>
            <a:ext cx="379198" cy="3775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204DB3AC-342E-4715-852A-43EC6D155F85}"/>
              </a:ext>
            </a:extLst>
          </p:cNvPr>
          <p:cNvSpPr/>
          <p:nvPr/>
        </p:nvSpPr>
        <p:spPr>
          <a:xfrm rot="16200000">
            <a:off x="4255171" y="1161609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30BE6BA-AB5A-4F8F-ABDA-ABF768B474FD}"/>
              </a:ext>
            </a:extLst>
          </p:cNvPr>
          <p:cNvSpPr/>
          <p:nvPr/>
        </p:nvSpPr>
        <p:spPr>
          <a:xfrm rot="16200000">
            <a:off x="4254824" y="804425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B6647E4-6784-404E-BACE-42C7961C066A}"/>
              </a:ext>
            </a:extLst>
          </p:cNvPr>
          <p:cNvSpPr/>
          <p:nvPr/>
        </p:nvSpPr>
        <p:spPr>
          <a:xfrm rot="16200000">
            <a:off x="4670278" y="1161609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8DCDAE9-E476-4FD3-A7F7-2BAE4FAC964D}"/>
              </a:ext>
            </a:extLst>
          </p:cNvPr>
          <p:cNvSpPr/>
          <p:nvPr/>
        </p:nvSpPr>
        <p:spPr>
          <a:xfrm rot="16200000">
            <a:off x="4669931" y="804425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279E43-78E1-4D5D-A75E-0E61401682A4}"/>
              </a:ext>
            </a:extLst>
          </p:cNvPr>
          <p:cNvSpPr/>
          <p:nvPr/>
        </p:nvSpPr>
        <p:spPr>
          <a:xfrm rot="16200000">
            <a:off x="5086054" y="1161609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C36BFC8-A2FB-4EFB-BD50-D6BEB019859A}"/>
              </a:ext>
            </a:extLst>
          </p:cNvPr>
          <p:cNvSpPr/>
          <p:nvPr/>
        </p:nvSpPr>
        <p:spPr>
          <a:xfrm rot="16200000">
            <a:off x="5085707" y="804425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A734E6EB-564A-4E8D-91EA-1CEC8672E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51" y="2871110"/>
            <a:ext cx="393747" cy="410367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077E4D1-8776-4BB3-AC8B-A6209BF18765}"/>
              </a:ext>
            </a:extLst>
          </p:cNvPr>
          <p:cNvSpPr txBox="1"/>
          <p:nvPr/>
        </p:nvSpPr>
        <p:spPr>
          <a:xfrm>
            <a:off x="4157420" y="4350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A0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616DDB1-749C-43F0-941A-FD9FA5BEFB32}"/>
              </a:ext>
            </a:extLst>
          </p:cNvPr>
          <p:cNvSpPr txBox="1"/>
          <p:nvPr/>
        </p:nvSpPr>
        <p:spPr>
          <a:xfrm>
            <a:off x="4576182" y="42901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A1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3C6570-2CD7-430B-9365-22BD32E6E9FF}"/>
              </a:ext>
            </a:extLst>
          </p:cNvPr>
          <p:cNvSpPr txBox="1"/>
          <p:nvPr/>
        </p:nvSpPr>
        <p:spPr>
          <a:xfrm>
            <a:off x="4994945" y="4350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A2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3B8C0BF-A266-488E-9430-EBE12156A30A}"/>
              </a:ext>
            </a:extLst>
          </p:cNvPr>
          <p:cNvSpPr txBox="1"/>
          <p:nvPr/>
        </p:nvSpPr>
        <p:spPr>
          <a:xfrm>
            <a:off x="3174435" y="792888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Deafault</a:t>
            </a:r>
          </a:p>
          <a:p>
            <a:r>
              <a:rPr lang="en-US" b="1">
                <a:solidFill>
                  <a:schemeClr val="accent5"/>
                </a:solidFill>
              </a:rPr>
              <a:t>   0x71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1C290E9-C9DA-49C6-919D-A01EE7C5186C}"/>
              </a:ext>
            </a:extLst>
          </p:cNvPr>
          <p:cNvSpPr/>
          <p:nvPr/>
        </p:nvSpPr>
        <p:spPr>
          <a:xfrm rot="16200000">
            <a:off x="6822407" y="1088302"/>
            <a:ext cx="280901" cy="121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97783F7-7F00-4FF6-B2A0-EED54C250DE2}"/>
              </a:ext>
            </a:extLst>
          </p:cNvPr>
          <p:cNvSpPr/>
          <p:nvPr/>
        </p:nvSpPr>
        <p:spPr>
          <a:xfrm rot="16200000">
            <a:off x="6826410" y="1171485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6E226F8-A33E-462E-9511-F9C010280E49}"/>
              </a:ext>
            </a:extLst>
          </p:cNvPr>
          <p:cNvSpPr/>
          <p:nvPr/>
        </p:nvSpPr>
        <p:spPr>
          <a:xfrm rot="16200000">
            <a:off x="6826063" y="814301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9BBE69-56D2-4466-AAB8-C3E67554D173}"/>
              </a:ext>
            </a:extLst>
          </p:cNvPr>
          <p:cNvSpPr/>
          <p:nvPr/>
        </p:nvSpPr>
        <p:spPr>
          <a:xfrm rot="16200000">
            <a:off x="7241517" y="1171485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753F027-AF2C-4642-A2C3-BBE37AD0403A}"/>
              </a:ext>
            </a:extLst>
          </p:cNvPr>
          <p:cNvSpPr/>
          <p:nvPr/>
        </p:nvSpPr>
        <p:spPr>
          <a:xfrm rot="16200000">
            <a:off x="7241170" y="814301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AFEB7A2-5FC8-495F-A55F-93FDBDCF496D}"/>
              </a:ext>
            </a:extLst>
          </p:cNvPr>
          <p:cNvSpPr/>
          <p:nvPr/>
        </p:nvSpPr>
        <p:spPr>
          <a:xfrm rot="16200000">
            <a:off x="7657293" y="1171485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5CE8C1D-AC24-4573-99CB-D30EA946BDEC}"/>
              </a:ext>
            </a:extLst>
          </p:cNvPr>
          <p:cNvSpPr/>
          <p:nvPr/>
        </p:nvSpPr>
        <p:spPr>
          <a:xfrm rot="16200000">
            <a:off x="7656946" y="814301"/>
            <a:ext cx="280901" cy="2809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C231455-91D3-4F7E-B3F1-B02A0ED5BCDE}"/>
              </a:ext>
            </a:extLst>
          </p:cNvPr>
          <p:cNvSpPr txBox="1"/>
          <p:nvPr/>
        </p:nvSpPr>
        <p:spPr>
          <a:xfrm>
            <a:off x="6728659" y="44496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A0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E3072A5-A9D8-4AE5-8707-EE5FC51FB443}"/>
              </a:ext>
            </a:extLst>
          </p:cNvPr>
          <p:cNvSpPr txBox="1"/>
          <p:nvPr/>
        </p:nvSpPr>
        <p:spPr>
          <a:xfrm>
            <a:off x="7147421" y="43889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A1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5D30FF7-63FC-4043-8BB6-3E47AA737363}"/>
              </a:ext>
            </a:extLst>
          </p:cNvPr>
          <p:cNvSpPr txBox="1"/>
          <p:nvPr/>
        </p:nvSpPr>
        <p:spPr>
          <a:xfrm>
            <a:off x="7566184" y="44496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A2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E341511-A598-4572-8D69-A09C3433DD30}"/>
              </a:ext>
            </a:extLst>
          </p:cNvPr>
          <p:cNvSpPr txBox="1"/>
          <p:nvPr/>
        </p:nvSpPr>
        <p:spPr>
          <a:xfrm>
            <a:off x="7976391" y="814301"/>
            <a:ext cx="109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Optional</a:t>
            </a:r>
          </a:p>
          <a:p>
            <a:r>
              <a:rPr lang="en-US" b="1">
                <a:solidFill>
                  <a:schemeClr val="accent5"/>
                </a:solidFill>
              </a:rPr>
              <a:t>   0x77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5BB72BF-DB5C-4B5B-AEAA-0829D0DA6E2F}"/>
              </a:ext>
            </a:extLst>
          </p:cNvPr>
          <p:cNvSpPr txBox="1"/>
          <p:nvPr/>
        </p:nvSpPr>
        <p:spPr>
          <a:xfrm>
            <a:off x="6728659" y="1756073"/>
            <a:ext cx="3752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The default address is 0x71.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There are three pairs of pads. 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When disconnect all the pad pairs, 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the address is 0x70; 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connect all the pad pairs, </a:t>
            </a:r>
          </a:p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the address turns to 0x77.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EAE2D01-1D97-412D-BC0B-423128AB325F}"/>
              </a:ext>
            </a:extLst>
          </p:cNvPr>
          <p:cNvCxnSpPr>
            <a:cxnSpLocks/>
          </p:cNvCxnSpPr>
          <p:nvPr/>
        </p:nvCxnSpPr>
        <p:spPr>
          <a:xfrm>
            <a:off x="5463343" y="1619533"/>
            <a:ext cx="4765386" cy="11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2E7E3CB-4B5A-485C-873F-75693DFB2BA0}"/>
              </a:ext>
            </a:extLst>
          </p:cNvPr>
          <p:cNvCxnSpPr>
            <a:cxnSpLocks/>
          </p:cNvCxnSpPr>
          <p:nvPr/>
        </p:nvCxnSpPr>
        <p:spPr>
          <a:xfrm>
            <a:off x="6636177" y="1311935"/>
            <a:ext cx="0" cy="2036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箭头: 右 57">
            <a:extLst>
              <a:ext uri="{FF2B5EF4-FFF2-40B4-BE49-F238E27FC236}">
                <a16:creationId xmlns:a16="http://schemas.microsoft.com/office/drawing/2014/main" id="{7D572429-B1BD-4BD5-8893-E870AA8460A2}"/>
              </a:ext>
            </a:extLst>
          </p:cNvPr>
          <p:cNvSpPr/>
          <p:nvPr/>
        </p:nvSpPr>
        <p:spPr>
          <a:xfrm>
            <a:off x="5837282" y="954751"/>
            <a:ext cx="616403" cy="28088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7856972-6438-4894-A62A-B271921AA561}"/>
              </a:ext>
            </a:extLst>
          </p:cNvPr>
          <p:cNvCxnSpPr>
            <a:cxnSpLocks/>
          </p:cNvCxnSpPr>
          <p:nvPr/>
        </p:nvCxnSpPr>
        <p:spPr>
          <a:xfrm flipV="1">
            <a:off x="1419604" y="1201115"/>
            <a:ext cx="0" cy="717804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EEC3AB68-14F0-4B6B-AE12-9AF26553B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44" y="774481"/>
            <a:ext cx="393747" cy="41036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8EDC3B62-4693-4590-8BD6-8F4ECE593E8C}"/>
              </a:ext>
            </a:extLst>
          </p:cNvPr>
          <p:cNvSpPr>
            <a:spLocks noChangeAspect="1"/>
          </p:cNvSpPr>
          <p:nvPr/>
        </p:nvSpPr>
        <p:spPr>
          <a:xfrm>
            <a:off x="1376975" y="1929292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9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87</Words>
  <Application>Microsoft Office PowerPoint</Application>
  <PresentationFormat>宽屏</PresentationFormat>
  <Paragraphs>25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35</cp:revision>
  <dcterms:created xsi:type="dcterms:W3CDTF">2018-10-30T03:44:49Z</dcterms:created>
  <dcterms:modified xsi:type="dcterms:W3CDTF">2019-05-08T06:20:14Z</dcterms:modified>
</cp:coreProperties>
</file>