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9188F1-10CD-4BB0-9C38-34AFDD77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7" y="74407"/>
            <a:ext cx="6252110" cy="46890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2432483" y="2140968"/>
            <a:ext cx="1652148" cy="555959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428434" y="1713860"/>
            <a:ext cx="451390" cy="4141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428434" y="2696927"/>
            <a:ext cx="449614" cy="4271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183684" y="4446089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952184" y="1475735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3952654" y="4517881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F250AFB1-55CB-41D8-8B3E-B8E7F5160487}"/>
              </a:ext>
            </a:extLst>
          </p:cNvPr>
          <p:cNvSpPr>
            <a:spLocks noChangeAspect="1"/>
          </p:cNvSpPr>
          <p:nvPr/>
        </p:nvSpPr>
        <p:spPr>
          <a:xfrm>
            <a:off x="8423657" y="196273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56D6A3-74C9-40AB-821F-44112FCC3312}"/>
              </a:ext>
            </a:extLst>
          </p:cNvPr>
          <p:cNvGrpSpPr/>
          <p:nvPr/>
        </p:nvGrpSpPr>
        <p:grpSpPr>
          <a:xfrm>
            <a:off x="4350058" y="3028990"/>
            <a:ext cx="3271622" cy="991252"/>
            <a:chOff x="4350058" y="3028990"/>
            <a:chExt cx="3271622" cy="99125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1B567B-1820-4AE6-9186-8B34C18C7A43}"/>
                </a:ext>
              </a:extLst>
            </p:cNvPr>
            <p:cNvGrpSpPr/>
            <p:nvPr/>
          </p:nvGrpSpPr>
          <p:grpSpPr>
            <a:xfrm>
              <a:off x="4350058" y="3028990"/>
              <a:ext cx="612668" cy="991252"/>
              <a:chOff x="4350058" y="3002356"/>
              <a:chExt cx="612668" cy="99125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98CD95-CF1C-458E-8115-A2293ED5828A}"/>
                  </a:ext>
                </a:extLst>
              </p:cNvPr>
              <p:cNvSpPr txBox="1"/>
              <p:nvPr/>
            </p:nvSpPr>
            <p:spPr>
              <a:xfrm>
                <a:off x="4350058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CH0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E05063-A1B1-4B6C-99F8-17186548DD59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4656392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86852CA-5BC1-4B6C-9C83-6AADF7591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E930D3-11D1-492A-A38E-18A1274F4DFB}"/>
                </a:ext>
              </a:extLst>
            </p:cNvPr>
            <p:cNvGrpSpPr/>
            <p:nvPr/>
          </p:nvGrpSpPr>
          <p:grpSpPr>
            <a:xfrm>
              <a:off x="5177430" y="3028990"/>
              <a:ext cx="612668" cy="991252"/>
              <a:chOff x="4359294" y="3002356"/>
              <a:chExt cx="612668" cy="99125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BBE4FA-715B-45D7-B188-C45B8FAE0A7A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CH1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04B784C-8C09-47F0-93F7-D8F89D8FC6D9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2248BA4-788E-4260-9C3D-6127AF80B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3D09F2-0AB1-46B5-BF5D-B1896646880D}"/>
                </a:ext>
              </a:extLst>
            </p:cNvPr>
            <p:cNvGrpSpPr/>
            <p:nvPr/>
          </p:nvGrpSpPr>
          <p:grpSpPr>
            <a:xfrm>
              <a:off x="6190876" y="3028990"/>
              <a:ext cx="612668" cy="991252"/>
              <a:chOff x="4359294" y="3002356"/>
              <a:chExt cx="612668" cy="9912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C8714B8-7EE0-4B66-A5CB-D70DE9303A2D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CH2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B24607C-90D9-4CEF-8069-E01927104AEE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DAC8683-EDD5-4A3F-B2C5-042515936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0677C71-E4E8-4144-A86E-07C09101435E}"/>
                </a:ext>
              </a:extLst>
            </p:cNvPr>
            <p:cNvGrpSpPr/>
            <p:nvPr/>
          </p:nvGrpSpPr>
          <p:grpSpPr>
            <a:xfrm>
              <a:off x="7009012" y="3028990"/>
              <a:ext cx="612668" cy="991252"/>
              <a:chOff x="4359294" y="3002356"/>
              <a:chExt cx="612668" cy="991252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29D7FC3-51E5-4761-A06D-95886093BF59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216C3-A632-4B54-9731-2534CCC24C97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2F540D5-80CE-4C11-AF6A-343896F0F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BE2F33C6-4C66-46D4-8F4C-969B91F68D06}"/>
              </a:ext>
            </a:extLst>
          </p:cNvPr>
          <p:cNvSpPr txBox="1"/>
          <p:nvPr/>
        </p:nvSpPr>
        <p:spPr>
          <a:xfrm>
            <a:off x="6990540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CH8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802487A-FAA6-499C-9DE1-E3F1A0BEC2B8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7296874" y="1191452"/>
            <a:ext cx="0" cy="591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18397415-8499-4443-B71F-4921F39321ED}"/>
              </a:ext>
            </a:extLst>
          </p:cNvPr>
          <p:cNvSpPr>
            <a:spLocks noChangeAspect="1"/>
          </p:cNvSpPr>
          <p:nvPr/>
        </p:nvSpPr>
        <p:spPr>
          <a:xfrm rot="10800000">
            <a:off x="7245312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6B34B9-9FDE-4E9A-B5C3-549849E1BBAC}"/>
              </a:ext>
            </a:extLst>
          </p:cNvPr>
          <p:cNvSpPr txBox="1"/>
          <p:nvPr/>
        </p:nvSpPr>
        <p:spPr>
          <a:xfrm>
            <a:off x="6172404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CH9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48D03C-3CB3-49DD-9B38-FE05219AE201}"/>
              </a:ext>
            </a:extLst>
          </p:cNvPr>
          <p:cNvCxnSpPr>
            <a:cxnSpLocks/>
            <a:stCxn id="98" idx="4"/>
            <a:endCxn id="96" idx="2"/>
          </p:cNvCxnSpPr>
          <p:nvPr/>
        </p:nvCxnSpPr>
        <p:spPr>
          <a:xfrm flipV="1">
            <a:off x="6478738" y="1191452"/>
            <a:ext cx="0" cy="4880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33A2145-629D-426D-8023-A57FB111F207}"/>
              </a:ext>
            </a:extLst>
          </p:cNvPr>
          <p:cNvSpPr>
            <a:spLocks noChangeAspect="1"/>
          </p:cNvSpPr>
          <p:nvPr/>
        </p:nvSpPr>
        <p:spPr>
          <a:xfrm rot="10800000">
            <a:off x="6427176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874D2B-D53F-4591-B75B-5EF98B42D660}"/>
              </a:ext>
            </a:extLst>
          </p:cNvPr>
          <p:cNvSpPr txBox="1"/>
          <p:nvPr/>
        </p:nvSpPr>
        <p:spPr>
          <a:xfrm>
            <a:off x="5158958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CH10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F23338-3778-45EB-8780-9C4031F24A19}"/>
              </a:ext>
            </a:extLst>
          </p:cNvPr>
          <p:cNvCxnSpPr>
            <a:cxnSpLocks/>
          </p:cNvCxnSpPr>
          <p:nvPr/>
        </p:nvCxnSpPr>
        <p:spPr>
          <a:xfrm>
            <a:off x="5465294" y="1224068"/>
            <a:ext cx="0" cy="506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513822D-1476-420E-9EA4-BDAC8378537F}"/>
              </a:ext>
            </a:extLst>
          </p:cNvPr>
          <p:cNvSpPr>
            <a:spLocks noChangeAspect="1"/>
          </p:cNvSpPr>
          <p:nvPr/>
        </p:nvSpPr>
        <p:spPr>
          <a:xfrm>
            <a:off x="5413730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099DC2B-B5C0-47FF-B017-1F8DC9093061}"/>
              </a:ext>
            </a:extLst>
          </p:cNvPr>
          <p:cNvSpPr txBox="1"/>
          <p:nvPr/>
        </p:nvSpPr>
        <p:spPr>
          <a:xfrm>
            <a:off x="4340822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CH11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428E26-99AC-4067-8DFC-854E5CFE6E70}"/>
              </a:ext>
            </a:extLst>
          </p:cNvPr>
          <p:cNvCxnSpPr>
            <a:cxnSpLocks/>
          </p:cNvCxnSpPr>
          <p:nvPr/>
        </p:nvCxnSpPr>
        <p:spPr>
          <a:xfrm>
            <a:off x="4647156" y="1191451"/>
            <a:ext cx="0" cy="5395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BD710605-38BD-4F5D-A1CA-162DFC79218D}"/>
              </a:ext>
            </a:extLst>
          </p:cNvPr>
          <p:cNvSpPr>
            <a:spLocks noChangeAspect="1"/>
          </p:cNvSpPr>
          <p:nvPr/>
        </p:nvSpPr>
        <p:spPr>
          <a:xfrm rot="10800000">
            <a:off x="4595594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A62DEC2-1AC6-4513-A001-0312431ABCC3}"/>
              </a:ext>
            </a:extLst>
          </p:cNvPr>
          <p:cNvGrpSpPr/>
          <p:nvPr/>
        </p:nvGrpSpPr>
        <p:grpSpPr>
          <a:xfrm>
            <a:off x="9260523" y="1475848"/>
            <a:ext cx="678391" cy="1854168"/>
            <a:chOff x="8981402" y="1469498"/>
            <a:chExt cx="678391" cy="185416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731F7A2-BE59-4DD7-9B57-3E55F7B81C8C}"/>
                </a:ext>
              </a:extLst>
            </p:cNvPr>
            <p:cNvSpPr txBox="1"/>
            <p:nvPr/>
          </p:nvSpPr>
          <p:spPr>
            <a:xfrm>
              <a:off x="8981402" y="1469498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D899BE2-A710-41F5-BAF1-87C45D71D32B}"/>
                </a:ext>
              </a:extLst>
            </p:cNvPr>
            <p:cNvSpPr txBox="1"/>
            <p:nvPr/>
          </p:nvSpPr>
          <p:spPr>
            <a:xfrm>
              <a:off x="8981402" y="183301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CH7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343A002-8E5F-49D7-87DF-8F24315AA48D}"/>
                </a:ext>
              </a:extLst>
            </p:cNvPr>
            <p:cNvSpPr txBox="1"/>
            <p:nvPr/>
          </p:nvSpPr>
          <p:spPr>
            <a:xfrm>
              <a:off x="8981402" y="219652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CH6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EDCCE3A-EA32-4C2F-BF97-88D7CFB2A140}"/>
                </a:ext>
              </a:extLst>
            </p:cNvPr>
            <p:cNvSpPr txBox="1"/>
            <p:nvPr/>
          </p:nvSpPr>
          <p:spPr>
            <a:xfrm>
              <a:off x="8981402" y="256004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6BCC0B-AFA8-445C-ADF0-34520485E434}"/>
                </a:ext>
              </a:extLst>
            </p:cNvPr>
            <p:cNvSpPr txBox="1"/>
            <p:nvPr/>
          </p:nvSpPr>
          <p:spPr>
            <a:xfrm>
              <a:off x="8981402" y="292355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CH4</a:t>
              </a: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A947E567-B8C6-4C52-8007-6BAF331D70B9}"/>
              </a:ext>
            </a:extLst>
          </p:cNvPr>
          <p:cNvSpPr>
            <a:spLocks noChangeAspect="1"/>
          </p:cNvSpPr>
          <p:nvPr/>
        </p:nvSpPr>
        <p:spPr>
          <a:xfrm>
            <a:off x="8423657" y="215755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320A3EC-5D18-49CC-8237-1FE461BC2C08}"/>
              </a:ext>
            </a:extLst>
          </p:cNvPr>
          <p:cNvSpPr>
            <a:spLocks noChangeAspect="1"/>
          </p:cNvSpPr>
          <p:nvPr/>
        </p:nvSpPr>
        <p:spPr>
          <a:xfrm>
            <a:off x="8423657" y="2352366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55DFE62-EC78-4FA8-B824-3F97328A08B1}"/>
              </a:ext>
            </a:extLst>
          </p:cNvPr>
          <p:cNvSpPr>
            <a:spLocks noChangeAspect="1"/>
          </p:cNvSpPr>
          <p:nvPr/>
        </p:nvSpPr>
        <p:spPr>
          <a:xfrm>
            <a:off x="8423657" y="2547179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FF84E76-A2EF-445F-B35A-D545DB309750}"/>
              </a:ext>
            </a:extLst>
          </p:cNvPr>
          <p:cNvSpPr>
            <a:spLocks noChangeAspect="1"/>
          </p:cNvSpPr>
          <p:nvPr/>
        </p:nvSpPr>
        <p:spPr>
          <a:xfrm>
            <a:off x="8423657" y="274199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A3AD7B7-3FD5-4C67-9D8C-506771E06D4B}"/>
              </a:ext>
            </a:extLst>
          </p:cNvPr>
          <p:cNvCxnSpPr>
            <a:cxnSpLocks/>
            <a:stCxn id="67" idx="6"/>
            <a:endCxn id="65" idx="1"/>
          </p:cNvCxnSpPr>
          <p:nvPr/>
        </p:nvCxnSpPr>
        <p:spPr>
          <a:xfrm flipV="1">
            <a:off x="8526781" y="1675903"/>
            <a:ext cx="733742" cy="3383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419A3C8-0BE4-4E3F-9627-C5690A0BC284}"/>
              </a:ext>
            </a:extLst>
          </p:cNvPr>
          <p:cNvCxnSpPr>
            <a:stCxn id="111" idx="6"/>
            <a:endCxn id="102" idx="1"/>
          </p:cNvCxnSpPr>
          <p:nvPr/>
        </p:nvCxnSpPr>
        <p:spPr>
          <a:xfrm flipV="1">
            <a:off x="8526781" y="2039418"/>
            <a:ext cx="733742" cy="1696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7E1E291-727F-4AC3-A500-87209472D3A1}"/>
              </a:ext>
            </a:extLst>
          </p:cNvPr>
          <p:cNvCxnSpPr>
            <a:stCxn id="112" idx="6"/>
            <a:endCxn id="103" idx="1"/>
          </p:cNvCxnSpPr>
          <p:nvPr/>
        </p:nvCxnSpPr>
        <p:spPr>
          <a:xfrm flipV="1">
            <a:off x="8526781" y="2402932"/>
            <a:ext cx="733742" cy="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BD0C722-53B6-4497-A925-4FA854A4B902}"/>
              </a:ext>
            </a:extLst>
          </p:cNvPr>
          <p:cNvCxnSpPr>
            <a:cxnSpLocks/>
            <a:stCxn id="113" idx="6"/>
            <a:endCxn id="104" idx="1"/>
          </p:cNvCxnSpPr>
          <p:nvPr/>
        </p:nvCxnSpPr>
        <p:spPr>
          <a:xfrm>
            <a:off x="8526781" y="2598741"/>
            <a:ext cx="733742" cy="1677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4146B3C-3AFD-4357-A3AC-67523F962256}"/>
              </a:ext>
            </a:extLst>
          </p:cNvPr>
          <p:cNvCxnSpPr>
            <a:stCxn id="116" idx="6"/>
            <a:endCxn id="105" idx="1"/>
          </p:cNvCxnSpPr>
          <p:nvPr/>
        </p:nvCxnSpPr>
        <p:spPr>
          <a:xfrm>
            <a:off x="8526781" y="2793555"/>
            <a:ext cx="733742" cy="3364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8CE8A-AED6-4D77-9BA1-492F8B2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1" y="-57802"/>
            <a:ext cx="6223000" cy="4667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3293811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329381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3293811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398668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72E4-E057-478C-9933-0CCCBED073A1}"/>
              </a:ext>
            </a:extLst>
          </p:cNvPr>
          <p:cNvSpPr/>
          <p:nvPr/>
        </p:nvSpPr>
        <p:spPr>
          <a:xfrm>
            <a:off x="3434968" y="5151034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33F90-31A4-4061-87D0-5C941E83B6E8}"/>
              </a:ext>
            </a:extLst>
          </p:cNvPr>
          <p:cNvSpPr/>
          <p:nvPr/>
        </p:nvSpPr>
        <p:spPr>
          <a:xfrm>
            <a:off x="5862882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659DB2-2CBE-4614-81F1-0B6AE0DAA2A9}"/>
              </a:ext>
            </a:extLst>
          </p:cNvPr>
          <p:cNvSpPr/>
          <p:nvPr/>
        </p:nvSpPr>
        <p:spPr>
          <a:xfrm>
            <a:off x="586288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81D2F7-333F-4F41-A402-937914D99C93}"/>
              </a:ext>
            </a:extLst>
          </p:cNvPr>
          <p:cNvSpPr/>
          <p:nvPr/>
        </p:nvSpPr>
        <p:spPr>
          <a:xfrm>
            <a:off x="5862882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6637DF-EEE7-4732-81C7-2D9DB46ABA32}"/>
              </a:ext>
            </a:extLst>
          </p:cNvPr>
          <p:cNvSpPr/>
          <p:nvPr/>
        </p:nvSpPr>
        <p:spPr>
          <a:xfrm>
            <a:off x="655575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113FF0-FBD1-43E6-BC34-CE8339807F9A}"/>
              </a:ext>
            </a:extLst>
          </p:cNvPr>
          <p:cNvSpPr/>
          <p:nvPr/>
        </p:nvSpPr>
        <p:spPr>
          <a:xfrm rot="5400000">
            <a:off x="6350475" y="4855487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25DD-F9C3-4B3F-9FEE-593913957053}"/>
              </a:ext>
            </a:extLst>
          </p:cNvPr>
          <p:cNvSpPr/>
          <p:nvPr/>
        </p:nvSpPr>
        <p:spPr>
          <a:xfrm>
            <a:off x="8431953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835B1D-5A05-4E69-B3F5-219F07762680}"/>
              </a:ext>
            </a:extLst>
          </p:cNvPr>
          <p:cNvSpPr/>
          <p:nvPr/>
        </p:nvSpPr>
        <p:spPr>
          <a:xfrm>
            <a:off x="843195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B1B7FF-076C-4C95-8AFB-54FB89EAB17A}"/>
              </a:ext>
            </a:extLst>
          </p:cNvPr>
          <p:cNvSpPr/>
          <p:nvPr/>
        </p:nvSpPr>
        <p:spPr>
          <a:xfrm>
            <a:off x="8431953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BFBAA1-32C2-4C4A-9AF7-269097A1A75D}"/>
              </a:ext>
            </a:extLst>
          </p:cNvPr>
          <p:cNvSpPr/>
          <p:nvPr/>
        </p:nvSpPr>
        <p:spPr>
          <a:xfrm>
            <a:off x="912482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2D6DB-0A53-4E6B-8673-997E8F9DE7D4}"/>
              </a:ext>
            </a:extLst>
          </p:cNvPr>
          <p:cNvSpPr/>
          <p:nvPr/>
        </p:nvSpPr>
        <p:spPr>
          <a:xfrm>
            <a:off x="8573230" y="4609448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1E95CE-5836-474C-9F7F-47E1627729E6}"/>
              </a:ext>
            </a:extLst>
          </p:cNvPr>
          <p:cNvCxnSpPr/>
          <p:nvPr/>
        </p:nvCxnSpPr>
        <p:spPr>
          <a:xfrm flipH="1">
            <a:off x="3211286" y="2057400"/>
            <a:ext cx="1981200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3700E6-D921-48FC-B787-8DCA5789C785}"/>
              </a:ext>
            </a:extLst>
          </p:cNvPr>
          <p:cNvCxnSpPr/>
          <p:nvPr/>
        </p:nvCxnSpPr>
        <p:spPr>
          <a:xfrm>
            <a:off x="5475514" y="2057400"/>
            <a:ext cx="3559629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62C83B-3201-40EE-A75B-97C99B2BCCB3}"/>
              </a:ext>
            </a:extLst>
          </p:cNvPr>
          <p:cNvSpPr txBox="1"/>
          <p:nvPr/>
        </p:nvSpPr>
        <p:spPr>
          <a:xfrm>
            <a:off x="3211286" y="6055187"/>
            <a:ext cx="165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0x5B(Default)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67F5A3-AF59-429D-95BD-D9CDD3ECEC2A}"/>
              </a:ext>
            </a:extLst>
          </p:cNvPr>
          <p:cNvSpPr txBox="1"/>
          <p:nvPr/>
        </p:nvSpPr>
        <p:spPr>
          <a:xfrm>
            <a:off x="5829186" y="605518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0x5D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391894-F719-447B-B9E4-836D204309CC}"/>
              </a:ext>
            </a:extLst>
          </p:cNvPr>
          <p:cNvSpPr txBox="1"/>
          <p:nvPr/>
        </p:nvSpPr>
        <p:spPr>
          <a:xfrm>
            <a:off x="8447086" y="605518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0x5C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5A4A94-D196-4779-AF0B-2A5D134BE8E1}"/>
              </a:ext>
            </a:extLst>
          </p:cNvPr>
          <p:cNvSpPr txBox="1"/>
          <p:nvPr/>
        </p:nvSpPr>
        <p:spPr>
          <a:xfrm>
            <a:off x="3211286" y="581711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I2C Address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51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63</cp:revision>
  <dcterms:created xsi:type="dcterms:W3CDTF">2018-08-02T02:20:03Z</dcterms:created>
  <dcterms:modified xsi:type="dcterms:W3CDTF">2018-09-10T03:04:28Z</dcterms:modified>
</cp:coreProperties>
</file>