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71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B9188F1-10CD-4BB0-9C38-34AFDD774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327" y="74407"/>
            <a:ext cx="6252110" cy="4689083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76E6D201-F918-44D3-8CF0-36E3D4607571}"/>
              </a:ext>
            </a:extLst>
          </p:cNvPr>
          <p:cNvGrpSpPr/>
          <p:nvPr/>
        </p:nvGrpSpPr>
        <p:grpSpPr>
          <a:xfrm>
            <a:off x="2432483" y="2140968"/>
            <a:ext cx="1652148" cy="555959"/>
            <a:chOff x="3248156" y="1872948"/>
            <a:chExt cx="1504697" cy="701217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54D8D14-D48D-45F6-89A6-634C964B8AE8}"/>
                </a:ext>
              </a:extLst>
            </p:cNvPr>
            <p:cNvCxnSpPr>
              <a:cxnSpLocks/>
            </p:cNvCxnSpPr>
            <p:nvPr/>
          </p:nvCxnSpPr>
          <p:spPr>
            <a:xfrm>
              <a:off x="3655573" y="1872948"/>
              <a:ext cx="109728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1513585-2402-4773-B202-B5A94B9B4E68}"/>
                </a:ext>
              </a:extLst>
            </p:cNvPr>
            <p:cNvCxnSpPr>
              <a:cxnSpLocks/>
            </p:cNvCxnSpPr>
            <p:nvPr/>
          </p:nvCxnSpPr>
          <p:spPr>
            <a:xfrm>
              <a:off x="3655573" y="2574165"/>
              <a:ext cx="109728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B205F-0707-4A55-ACA4-3B1022C2A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8156" y="2343059"/>
              <a:ext cx="146304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23963EC-181B-4C8C-91B5-30994438B94F}"/>
                </a:ext>
              </a:extLst>
            </p:cNvPr>
            <p:cNvCxnSpPr>
              <a:cxnSpLocks/>
            </p:cNvCxnSpPr>
            <p:nvPr/>
          </p:nvCxnSpPr>
          <p:spPr>
            <a:xfrm>
              <a:off x="3253632" y="2101314"/>
              <a:ext cx="146304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2428434" y="1713860"/>
            <a:ext cx="451390" cy="41413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2428434" y="2696927"/>
            <a:ext cx="449614" cy="42710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4183684" y="4446089"/>
            <a:ext cx="634797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7D4E32D-8E31-44A0-A677-EF1FE20A81F9}"/>
              </a:ext>
            </a:extLst>
          </p:cNvPr>
          <p:cNvGrpSpPr/>
          <p:nvPr/>
        </p:nvGrpSpPr>
        <p:grpSpPr>
          <a:xfrm>
            <a:off x="1952184" y="1475735"/>
            <a:ext cx="476250" cy="1886426"/>
            <a:chOff x="2261625" y="1357253"/>
            <a:chExt cx="476250" cy="1886426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725DBFD-9386-4099-AD05-B68C0B14B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94ED9535-D1C1-42FA-930D-676D411F2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E1B15D79-0094-4D8C-9AD8-1B1D8C9B6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947E7C36-7CD4-49F4-93BD-C1136AED8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A87C5E1-6289-4842-BE3C-66033B403B1E}"/>
              </a:ext>
            </a:extLst>
          </p:cNvPr>
          <p:cNvGrpSpPr/>
          <p:nvPr/>
        </p:nvGrpSpPr>
        <p:grpSpPr>
          <a:xfrm>
            <a:off x="3952654" y="4517881"/>
            <a:ext cx="266700" cy="1217219"/>
            <a:chOff x="6884220" y="1641910"/>
            <a:chExt cx="266700" cy="1217219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CA9C3071-9603-40A9-8222-381D7D4E7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1958750"/>
              <a:ext cx="266700" cy="266700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E6A2B3EE-279E-430C-8486-B5F9943BC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1641910"/>
              <a:ext cx="266700" cy="266700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0ADC9064-80EA-4C1A-8C1A-38BEC1DDF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2592429"/>
              <a:ext cx="266700" cy="266700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2002B381-D04D-4871-9F43-F79C8C9B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2275589"/>
              <a:ext cx="266700" cy="266700"/>
            </a:xfrm>
            <a:prstGeom prst="rect">
              <a:avLst/>
            </a:prstGeom>
          </p:spPr>
        </p:pic>
      </p:grpSp>
      <p:sp>
        <p:nvSpPr>
          <p:cNvPr id="67" name="椭圆 66">
            <a:extLst>
              <a:ext uri="{FF2B5EF4-FFF2-40B4-BE49-F238E27FC236}">
                <a16:creationId xmlns:a16="http://schemas.microsoft.com/office/drawing/2014/main" id="{F250AFB1-55CB-41D8-8B3E-B8E7F5160487}"/>
              </a:ext>
            </a:extLst>
          </p:cNvPr>
          <p:cNvSpPr>
            <a:spLocks noChangeAspect="1"/>
          </p:cNvSpPr>
          <p:nvPr/>
        </p:nvSpPr>
        <p:spPr>
          <a:xfrm>
            <a:off x="8423657" y="1962738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056D6A3-74C9-40AB-821F-44112FCC3312}"/>
              </a:ext>
            </a:extLst>
          </p:cNvPr>
          <p:cNvGrpSpPr/>
          <p:nvPr/>
        </p:nvGrpSpPr>
        <p:grpSpPr>
          <a:xfrm>
            <a:off x="4350058" y="3028990"/>
            <a:ext cx="3271622" cy="991252"/>
            <a:chOff x="4350058" y="3028990"/>
            <a:chExt cx="3271622" cy="99125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01B567B-1820-4AE6-9186-8B34C18C7A43}"/>
                </a:ext>
              </a:extLst>
            </p:cNvPr>
            <p:cNvGrpSpPr/>
            <p:nvPr/>
          </p:nvGrpSpPr>
          <p:grpSpPr>
            <a:xfrm>
              <a:off x="4350058" y="3028990"/>
              <a:ext cx="612668" cy="991252"/>
              <a:chOff x="4350058" y="3002356"/>
              <a:chExt cx="612668" cy="991252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C98CD95-CF1C-458E-8115-A2293ED5828A}"/>
                  </a:ext>
                </a:extLst>
              </p:cNvPr>
              <p:cNvSpPr txBox="1"/>
              <p:nvPr/>
            </p:nvSpPr>
            <p:spPr>
              <a:xfrm>
                <a:off x="4350058" y="3593498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>
                    <a:solidFill>
                      <a:schemeClr val="bg1">
                        <a:lumMod val="50000"/>
                      </a:schemeClr>
                    </a:solidFill>
                  </a:rPr>
                  <a:t>CH0</a:t>
                </a:r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4AE05063-A1B1-4B6C-99F8-17186548DD59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4656392" y="3053918"/>
                <a:ext cx="0" cy="53958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286852CA-5BC1-4B6C-9C83-6AADF75915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4830" y="3002356"/>
                <a:ext cx="103124" cy="10312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D0E930D3-11D1-492A-A38E-18A1274F4DFB}"/>
                </a:ext>
              </a:extLst>
            </p:cNvPr>
            <p:cNvGrpSpPr/>
            <p:nvPr/>
          </p:nvGrpSpPr>
          <p:grpSpPr>
            <a:xfrm>
              <a:off x="5177430" y="3028990"/>
              <a:ext cx="612668" cy="991252"/>
              <a:chOff x="4359294" y="3002356"/>
              <a:chExt cx="612668" cy="991252"/>
            </a:xfrm>
          </p:grpSpPr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FBBE4FA-715B-45D7-B188-C45B8FAE0A7A}"/>
                  </a:ext>
                </a:extLst>
              </p:cNvPr>
              <p:cNvSpPr txBox="1"/>
              <p:nvPr/>
            </p:nvSpPr>
            <p:spPr>
              <a:xfrm>
                <a:off x="4359294" y="3593498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>
                    <a:solidFill>
                      <a:schemeClr val="bg1">
                        <a:lumMod val="50000"/>
                      </a:schemeClr>
                    </a:solidFill>
                  </a:rPr>
                  <a:t>CH1</a:t>
                </a:r>
              </a:p>
            </p:txBody>
          </p: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104B784C-8C09-47F0-93F7-D8F89D8FC6D9}"/>
                  </a:ext>
                </a:extLst>
              </p:cNvPr>
              <p:cNvCxnSpPr>
                <a:stCxn id="58" idx="0"/>
              </p:cNvCxnSpPr>
              <p:nvPr/>
            </p:nvCxnSpPr>
            <p:spPr>
              <a:xfrm flipV="1">
                <a:off x="4665628" y="3053918"/>
                <a:ext cx="0" cy="53958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2248BA4-788E-4260-9C3D-6127AF80B1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4830" y="3002356"/>
                <a:ext cx="103124" cy="10312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3A3D09F2-0AB1-46B5-BF5D-B1896646880D}"/>
                </a:ext>
              </a:extLst>
            </p:cNvPr>
            <p:cNvGrpSpPr/>
            <p:nvPr/>
          </p:nvGrpSpPr>
          <p:grpSpPr>
            <a:xfrm>
              <a:off x="6190876" y="3028990"/>
              <a:ext cx="612668" cy="991252"/>
              <a:chOff x="4359294" y="3002356"/>
              <a:chExt cx="612668" cy="991252"/>
            </a:xfrm>
          </p:grpSpPr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C8714B8-7EE0-4B66-A5CB-D70DE9303A2D}"/>
                  </a:ext>
                </a:extLst>
              </p:cNvPr>
              <p:cNvSpPr txBox="1"/>
              <p:nvPr/>
            </p:nvSpPr>
            <p:spPr>
              <a:xfrm>
                <a:off x="4359294" y="3593498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>
                    <a:solidFill>
                      <a:schemeClr val="bg1">
                        <a:lumMod val="50000"/>
                      </a:schemeClr>
                    </a:solidFill>
                  </a:rPr>
                  <a:t>CH2</a:t>
                </a:r>
              </a:p>
            </p:txBody>
          </p: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DB24607C-90D9-4CEF-8069-E01927104AEE}"/>
                  </a:ext>
                </a:extLst>
              </p:cNvPr>
              <p:cNvCxnSpPr>
                <a:stCxn id="70" idx="0"/>
              </p:cNvCxnSpPr>
              <p:nvPr/>
            </p:nvCxnSpPr>
            <p:spPr>
              <a:xfrm flipV="1">
                <a:off x="4665628" y="3053918"/>
                <a:ext cx="0" cy="53958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5DAC8683-EDD5-4A3F-B2C5-042515936E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4830" y="3002356"/>
                <a:ext cx="103124" cy="10312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30677C71-E4E8-4144-A86E-07C09101435E}"/>
                </a:ext>
              </a:extLst>
            </p:cNvPr>
            <p:cNvGrpSpPr/>
            <p:nvPr/>
          </p:nvGrpSpPr>
          <p:grpSpPr>
            <a:xfrm>
              <a:off x="7009012" y="3028990"/>
              <a:ext cx="612668" cy="991252"/>
              <a:chOff x="4359294" y="3002356"/>
              <a:chExt cx="612668" cy="991252"/>
            </a:xfrm>
          </p:grpSpPr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29D7FC3-51E5-4761-A06D-95886093BF59}"/>
                  </a:ext>
                </a:extLst>
              </p:cNvPr>
              <p:cNvSpPr txBox="1"/>
              <p:nvPr/>
            </p:nvSpPr>
            <p:spPr>
              <a:xfrm>
                <a:off x="4359294" y="3593498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>
                    <a:solidFill>
                      <a:schemeClr val="bg1">
                        <a:lumMod val="50000"/>
                      </a:schemeClr>
                    </a:solidFill>
                  </a:rPr>
                  <a:t>CH3</a:t>
                </a:r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C74216C3-A632-4B54-9731-2534CCC24C97}"/>
                  </a:ext>
                </a:extLst>
              </p:cNvPr>
              <p:cNvCxnSpPr>
                <a:stCxn id="80" idx="0"/>
              </p:cNvCxnSpPr>
              <p:nvPr/>
            </p:nvCxnSpPr>
            <p:spPr>
              <a:xfrm flipV="1">
                <a:off x="4665628" y="3053918"/>
                <a:ext cx="0" cy="53958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52F540D5-80CE-4C11-AF6A-343896F0F3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4830" y="3002356"/>
                <a:ext cx="103124" cy="10312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9" name="文本框 98">
            <a:extLst>
              <a:ext uri="{FF2B5EF4-FFF2-40B4-BE49-F238E27FC236}">
                <a16:creationId xmlns:a16="http://schemas.microsoft.com/office/drawing/2014/main" id="{BE2F33C6-4C66-46D4-8F4C-969B91F68D06}"/>
              </a:ext>
            </a:extLst>
          </p:cNvPr>
          <p:cNvSpPr txBox="1"/>
          <p:nvPr/>
        </p:nvSpPr>
        <p:spPr>
          <a:xfrm>
            <a:off x="6990540" y="791342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CH8</a:t>
            </a: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2802487A-FAA6-499C-9DE1-E3F1A0BEC2B8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>
            <a:off x="7296874" y="1191452"/>
            <a:ext cx="0" cy="5911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椭圆 100">
            <a:extLst>
              <a:ext uri="{FF2B5EF4-FFF2-40B4-BE49-F238E27FC236}">
                <a16:creationId xmlns:a16="http://schemas.microsoft.com/office/drawing/2014/main" id="{18397415-8499-4443-B71F-4921F39321ED}"/>
              </a:ext>
            </a:extLst>
          </p:cNvPr>
          <p:cNvSpPr>
            <a:spLocks noChangeAspect="1"/>
          </p:cNvSpPr>
          <p:nvPr/>
        </p:nvSpPr>
        <p:spPr>
          <a:xfrm rot="10800000">
            <a:off x="7245312" y="1679470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36B34B9-9FDE-4E9A-B5C3-549849E1BBAC}"/>
              </a:ext>
            </a:extLst>
          </p:cNvPr>
          <p:cNvSpPr txBox="1"/>
          <p:nvPr/>
        </p:nvSpPr>
        <p:spPr>
          <a:xfrm>
            <a:off x="6172404" y="791342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CH9</a:t>
            </a:r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D648D03C-3CB3-49DD-9B38-FE05219AE201}"/>
              </a:ext>
            </a:extLst>
          </p:cNvPr>
          <p:cNvCxnSpPr>
            <a:cxnSpLocks/>
            <a:stCxn id="98" idx="4"/>
            <a:endCxn id="96" idx="2"/>
          </p:cNvCxnSpPr>
          <p:nvPr/>
        </p:nvCxnSpPr>
        <p:spPr>
          <a:xfrm flipV="1">
            <a:off x="6478738" y="1191452"/>
            <a:ext cx="0" cy="48801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F33A2145-629D-426D-8023-A57FB111F207}"/>
              </a:ext>
            </a:extLst>
          </p:cNvPr>
          <p:cNvSpPr>
            <a:spLocks noChangeAspect="1"/>
          </p:cNvSpPr>
          <p:nvPr/>
        </p:nvSpPr>
        <p:spPr>
          <a:xfrm rot="10800000">
            <a:off x="6427176" y="1679470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3874D2B-D53F-4591-B75B-5EF98B42D660}"/>
              </a:ext>
            </a:extLst>
          </p:cNvPr>
          <p:cNvSpPr txBox="1"/>
          <p:nvPr/>
        </p:nvSpPr>
        <p:spPr>
          <a:xfrm>
            <a:off x="5158958" y="791342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CH10</a:t>
            </a: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78F23338-3778-45EB-8780-9C4031F24A19}"/>
              </a:ext>
            </a:extLst>
          </p:cNvPr>
          <p:cNvCxnSpPr>
            <a:cxnSpLocks/>
          </p:cNvCxnSpPr>
          <p:nvPr/>
        </p:nvCxnSpPr>
        <p:spPr>
          <a:xfrm>
            <a:off x="5465294" y="1224068"/>
            <a:ext cx="0" cy="506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7513822D-1476-420E-9EA4-BDAC8378537F}"/>
              </a:ext>
            </a:extLst>
          </p:cNvPr>
          <p:cNvSpPr>
            <a:spLocks noChangeAspect="1"/>
          </p:cNvSpPr>
          <p:nvPr/>
        </p:nvSpPr>
        <p:spPr>
          <a:xfrm>
            <a:off x="5413730" y="1679470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099DC2B-B5C0-47FF-B017-1F8DC9093061}"/>
              </a:ext>
            </a:extLst>
          </p:cNvPr>
          <p:cNvSpPr txBox="1"/>
          <p:nvPr/>
        </p:nvSpPr>
        <p:spPr>
          <a:xfrm>
            <a:off x="4340822" y="791342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CH11</a:t>
            </a: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5B428E26-99AC-4067-8DFC-854E5CFE6E70}"/>
              </a:ext>
            </a:extLst>
          </p:cNvPr>
          <p:cNvCxnSpPr>
            <a:cxnSpLocks/>
          </p:cNvCxnSpPr>
          <p:nvPr/>
        </p:nvCxnSpPr>
        <p:spPr>
          <a:xfrm>
            <a:off x="4647156" y="1191451"/>
            <a:ext cx="0" cy="53958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BD710605-38BD-4F5D-A1CA-162DFC79218D}"/>
              </a:ext>
            </a:extLst>
          </p:cNvPr>
          <p:cNvSpPr>
            <a:spLocks noChangeAspect="1"/>
          </p:cNvSpPr>
          <p:nvPr/>
        </p:nvSpPr>
        <p:spPr>
          <a:xfrm rot="10800000">
            <a:off x="4595594" y="1679470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BA62DEC2-1AC6-4513-A001-0312431ABCC3}"/>
              </a:ext>
            </a:extLst>
          </p:cNvPr>
          <p:cNvGrpSpPr/>
          <p:nvPr/>
        </p:nvGrpSpPr>
        <p:grpSpPr>
          <a:xfrm>
            <a:off x="9260523" y="1475848"/>
            <a:ext cx="678391" cy="1854168"/>
            <a:chOff x="8981402" y="1469498"/>
            <a:chExt cx="678391" cy="1854168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5731F7A2-BE59-4DD7-9B57-3E55F7B81C8C}"/>
                </a:ext>
              </a:extLst>
            </p:cNvPr>
            <p:cNvSpPr txBox="1"/>
            <p:nvPr/>
          </p:nvSpPr>
          <p:spPr>
            <a:xfrm>
              <a:off x="8981402" y="1469498"/>
              <a:ext cx="6783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>
                      <a:lumMod val="50000"/>
                    </a:schemeClr>
                  </a:solidFill>
                </a:rPr>
                <a:t>GND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D899BE2-A710-41F5-BAF1-87C45D71D32B}"/>
                </a:ext>
              </a:extLst>
            </p:cNvPr>
            <p:cNvSpPr txBox="1"/>
            <p:nvPr/>
          </p:nvSpPr>
          <p:spPr>
            <a:xfrm>
              <a:off x="8981402" y="1833013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>
                      <a:lumMod val="50000"/>
                    </a:schemeClr>
                  </a:solidFill>
                </a:rPr>
                <a:t>CH7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3343A002-8E5F-49D7-87DF-8F24315AA48D}"/>
                </a:ext>
              </a:extLst>
            </p:cNvPr>
            <p:cNvSpPr txBox="1"/>
            <p:nvPr/>
          </p:nvSpPr>
          <p:spPr>
            <a:xfrm>
              <a:off x="8981402" y="2196527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>
                      <a:lumMod val="50000"/>
                    </a:schemeClr>
                  </a:solidFill>
                </a:rPr>
                <a:t>CH6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0EDCCE3A-EA32-4C2F-BF97-88D7CFB2A140}"/>
                </a:ext>
              </a:extLst>
            </p:cNvPr>
            <p:cNvSpPr txBox="1"/>
            <p:nvPr/>
          </p:nvSpPr>
          <p:spPr>
            <a:xfrm>
              <a:off x="8981402" y="2560042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>
                      <a:lumMod val="50000"/>
                    </a:schemeClr>
                  </a:solidFill>
                </a:rPr>
                <a:t>CH5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246BCC0B-AFA8-445C-ADF0-34520485E434}"/>
                </a:ext>
              </a:extLst>
            </p:cNvPr>
            <p:cNvSpPr txBox="1"/>
            <p:nvPr/>
          </p:nvSpPr>
          <p:spPr>
            <a:xfrm>
              <a:off x="8981402" y="2923556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>
                      <a:lumMod val="50000"/>
                    </a:schemeClr>
                  </a:solidFill>
                </a:rPr>
                <a:t>CH4</a:t>
              </a:r>
            </a:p>
          </p:txBody>
        </p:sp>
      </p:grpSp>
      <p:sp>
        <p:nvSpPr>
          <p:cNvPr id="111" name="椭圆 110">
            <a:extLst>
              <a:ext uri="{FF2B5EF4-FFF2-40B4-BE49-F238E27FC236}">
                <a16:creationId xmlns:a16="http://schemas.microsoft.com/office/drawing/2014/main" id="{A947E567-B8C6-4C52-8007-6BAF331D70B9}"/>
              </a:ext>
            </a:extLst>
          </p:cNvPr>
          <p:cNvSpPr>
            <a:spLocks noChangeAspect="1"/>
          </p:cNvSpPr>
          <p:nvPr/>
        </p:nvSpPr>
        <p:spPr>
          <a:xfrm>
            <a:off x="8423657" y="2157552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0320A3EC-5D18-49CC-8237-1FE461BC2C08}"/>
              </a:ext>
            </a:extLst>
          </p:cNvPr>
          <p:cNvSpPr>
            <a:spLocks noChangeAspect="1"/>
          </p:cNvSpPr>
          <p:nvPr/>
        </p:nvSpPr>
        <p:spPr>
          <a:xfrm>
            <a:off x="8423657" y="2352366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255DFE62-EC78-4FA8-B824-3F97328A08B1}"/>
              </a:ext>
            </a:extLst>
          </p:cNvPr>
          <p:cNvSpPr>
            <a:spLocks noChangeAspect="1"/>
          </p:cNvSpPr>
          <p:nvPr/>
        </p:nvSpPr>
        <p:spPr>
          <a:xfrm>
            <a:off x="8423657" y="2547179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0FF84E76-A2EF-445F-B35A-D545DB309750}"/>
              </a:ext>
            </a:extLst>
          </p:cNvPr>
          <p:cNvSpPr>
            <a:spLocks noChangeAspect="1"/>
          </p:cNvSpPr>
          <p:nvPr/>
        </p:nvSpPr>
        <p:spPr>
          <a:xfrm>
            <a:off x="8423657" y="2741993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6A3AD7B7-3FD5-4C67-9D8C-506771E06D4B}"/>
              </a:ext>
            </a:extLst>
          </p:cNvPr>
          <p:cNvCxnSpPr>
            <a:cxnSpLocks/>
            <a:stCxn id="67" idx="6"/>
            <a:endCxn id="65" idx="1"/>
          </p:cNvCxnSpPr>
          <p:nvPr/>
        </p:nvCxnSpPr>
        <p:spPr>
          <a:xfrm flipV="1">
            <a:off x="8526781" y="1675903"/>
            <a:ext cx="733742" cy="3383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5419A3C8-0BE4-4E3F-9627-C5690A0BC284}"/>
              </a:ext>
            </a:extLst>
          </p:cNvPr>
          <p:cNvCxnSpPr>
            <a:stCxn id="111" idx="6"/>
            <a:endCxn id="102" idx="1"/>
          </p:cNvCxnSpPr>
          <p:nvPr/>
        </p:nvCxnSpPr>
        <p:spPr>
          <a:xfrm flipV="1">
            <a:off x="8526781" y="2039418"/>
            <a:ext cx="733742" cy="16969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E7E1E291-727F-4AC3-A500-87209472D3A1}"/>
              </a:ext>
            </a:extLst>
          </p:cNvPr>
          <p:cNvCxnSpPr>
            <a:stCxn id="112" idx="6"/>
            <a:endCxn id="103" idx="1"/>
          </p:cNvCxnSpPr>
          <p:nvPr/>
        </p:nvCxnSpPr>
        <p:spPr>
          <a:xfrm flipV="1">
            <a:off x="8526781" y="2402932"/>
            <a:ext cx="733742" cy="99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FBD0C722-53B6-4497-A925-4FA854A4B902}"/>
              </a:ext>
            </a:extLst>
          </p:cNvPr>
          <p:cNvCxnSpPr>
            <a:cxnSpLocks/>
            <a:stCxn id="113" idx="6"/>
            <a:endCxn id="104" idx="1"/>
          </p:cNvCxnSpPr>
          <p:nvPr/>
        </p:nvCxnSpPr>
        <p:spPr>
          <a:xfrm>
            <a:off x="8526781" y="2598741"/>
            <a:ext cx="733742" cy="16770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24146B3C-3AFD-4357-A3AC-67523F962256}"/>
              </a:ext>
            </a:extLst>
          </p:cNvPr>
          <p:cNvCxnSpPr>
            <a:stCxn id="116" idx="6"/>
            <a:endCxn id="105" idx="1"/>
          </p:cNvCxnSpPr>
          <p:nvPr/>
        </p:nvCxnSpPr>
        <p:spPr>
          <a:xfrm>
            <a:off x="8526781" y="2793555"/>
            <a:ext cx="733742" cy="33640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33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18CE8A-AED6-4D77-9BA1-492F8B297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941" y="-57802"/>
            <a:ext cx="6223000" cy="466725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7DEEE3A-B241-4860-AE77-59AD803ED9F6}"/>
              </a:ext>
            </a:extLst>
          </p:cNvPr>
          <p:cNvSpPr/>
          <p:nvPr/>
        </p:nvSpPr>
        <p:spPr>
          <a:xfrm>
            <a:off x="3293811" y="4246880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96F62E8-5406-4873-816E-F09EC10BE688}"/>
              </a:ext>
            </a:extLst>
          </p:cNvPr>
          <p:cNvSpPr/>
          <p:nvPr/>
        </p:nvSpPr>
        <p:spPr>
          <a:xfrm>
            <a:off x="3293811" y="484964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19560A3-083F-41D7-A991-168D2F531566}"/>
              </a:ext>
            </a:extLst>
          </p:cNvPr>
          <p:cNvSpPr/>
          <p:nvPr/>
        </p:nvSpPr>
        <p:spPr>
          <a:xfrm>
            <a:off x="3293811" y="5452418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63E8A4-AAFA-4DE8-AFFF-74FF843FBE3A}"/>
              </a:ext>
            </a:extLst>
          </p:cNvPr>
          <p:cNvSpPr/>
          <p:nvPr/>
        </p:nvSpPr>
        <p:spPr>
          <a:xfrm>
            <a:off x="3986681" y="484964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C472E4-E057-478C-9933-0CCCBED073A1}"/>
              </a:ext>
            </a:extLst>
          </p:cNvPr>
          <p:cNvSpPr/>
          <p:nvPr/>
        </p:nvSpPr>
        <p:spPr>
          <a:xfrm>
            <a:off x="3434968" y="5151034"/>
            <a:ext cx="183921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3333F90-31A4-4061-87D0-5C941E83B6E8}"/>
              </a:ext>
            </a:extLst>
          </p:cNvPr>
          <p:cNvSpPr/>
          <p:nvPr/>
        </p:nvSpPr>
        <p:spPr>
          <a:xfrm>
            <a:off x="5862882" y="4246880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6659DB2-2CBE-4614-81F1-0B6AE0DAA2A9}"/>
              </a:ext>
            </a:extLst>
          </p:cNvPr>
          <p:cNvSpPr/>
          <p:nvPr/>
        </p:nvSpPr>
        <p:spPr>
          <a:xfrm>
            <a:off x="5862882" y="484964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281D2F7-333F-4F41-A402-937914D99C93}"/>
              </a:ext>
            </a:extLst>
          </p:cNvPr>
          <p:cNvSpPr/>
          <p:nvPr/>
        </p:nvSpPr>
        <p:spPr>
          <a:xfrm>
            <a:off x="5862882" y="5452418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A6637DF-EEE7-4732-81C7-2D9DB46ABA32}"/>
              </a:ext>
            </a:extLst>
          </p:cNvPr>
          <p:cNvSpPr/>
          <p:nvPr/>
        </p:nvSpPr>
        <p:spPr>
          <a:xfrm>
            <a:off x="6555752" y="484964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7113FF0-FBD1-43E6-BC34-CE8339807F9A}"/>
              </a:ext>
            </a:extLst>
          </p:cNvPr>
          <p:cNvSpPr/>
          <p:nvPr/>
        </p:nvSpPr>
        <p:spPr>
          <a:xfrm rot="5400000">
            <a:off x="6350475" y="4855487"/>
            <a:ext cx="183921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9125DD-F9C3-4B3F-9FEE-593913957053}"/>
              </a:ext>
            </a:extLst>
          </p:cNvPr>
          <p:cNvSpPr/>
          <p:nvPr/>
        </p:nvSpPr>
        <p:spPr>
          <a:xfrm>
            <a:off x="8431953" y="4246880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B835B1D-5A05-4E69-B3F5-219F07762680}"/>
              </a:ext>
            </a:extLst>
          </p:cNvPr>
          <p:cNvSpPr/>
          <p:nvPr/>
        </p:nvSpPr>
        <p:spPr>
          <a:xfrm>
            <a:off x="8431953" y="484964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CB1B7FF-076C-4C95-8AFB-54FB89EAB17A}"/>
              </a:ext>
            </a:extLst>
          </p:cNvPr>
          <p:cNvSpPr/>
          <p:nvPr/>
        </p:nvSpPr>
        <p:spPr>
          <a:xfrm>
            <a:off x="8431953" y="5452418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0BFBAA1-32C2-4C4A-9AF7-269097A1A75D}"/>
              </a:ext>
            </a:extLst>
          </p:cNvPr>
          <p:cNvSpPr/>
          <p:nvPr/>
        </p:nvSpPr>
        <p:spPr>
          <a:xfrm>
            <a:off x="9124823" y="484964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BE2D6DB-0A53-4E6B-8673-997E8F9DE7D4}"/>
              </a:ext>
            </a:extLst>
          </p:cNvPr>
          <p:cNvSpPr/>
          <p:nvPr/>
        </p:nvSpPr>
        <p:spPr>
          <a:xfrm>
            <a:off x="8573230" y="4609448"/>
            <a:ext cx="183921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11E95CE-5836-474C-9F7F-47E1627729E6}"/>
              </a:ext>
            </a:extLst>
          </p:cNvPr>
          <p:cNvCxnSpPr/>
          <p:nvPr/>
        </p:nvCxnSpPr>
        <p:spPr>
          <a:xfrm flipH="1">
            <a:off x="3211286" y="2057400"/>
            <a:ext cx="1981200" cy="218948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3700E6-D921-48FC-B787-8DCA5789C785}"/>
              </a:ext>
            </a:extLst>
          </p:cNvPr>
          <p:cNvCxnSpPr/>
          <p:nvPr/>
        </p:nvCxnSpPr>
        <p:spPr>
          <a:xfrm>
            <a:off x="5475514" y="2057400"/>
            <a:ext cx="3559629" cy="218948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462C83B-3201-40EE-A75B-97C99B2BCCB3}"/>
              </a:ext>
            </a:extLst>
          </p:cNvPr>
          <p:cNvSpPr txBox="1"/>
          <p:nvPr/>
        </p:nvSpPr>
        <p:spPr>
          <a:xfrm>
            <a:off x="3211286" y="6055187"/>
            <a:ext cx="1650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</a:rPr>
              <a:t>0x5B(Default)</a:t>
            </a:r>
            <a:endParaRPr lang="en-US" sz="2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067F5A3-AF59-429D-95BD-D9CDD3ECEC2A}"/>
              </a:ext>
            </a:extLst>
          </p:cNvPr>
          <p:cNvSpPr txBox="1"/>
          <p:nvPr/>
        </p:nvSpPr>
        <p:spPr>
          <a:xfrm>
            <a:off x="5829186" y="6055187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</a:rPr>
              <a:t>0x5D</a:t>
            </a:r>
            <a:endParaRPr lang="en-US" sz="2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B391894-F719-447B-B9E4-836D204309CC}"/>
              </a:ext>
            </a:extLst>
          </p:cNvPr>
          <p:cNvSpPr txBox="1"/>
          <p:nvPr/>
        </p:nvSpPr>
        <p:spPr>
          <a:xfrm>
            <a:off x="8447086" y="6055187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</a:rPr>
              <a:t>0x5C</a:t>
            </a:r>
            <a:endParaRPr lang="en-US" sz="2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95A4A94-D196-4779-AF0B-2A5D134BE8E1}"/>
              </a:ext>
            </a:extLst>
          </p:cNvPr>
          <p:cNvSpPr txBox="1"/>
          <p:nvPr/>
        </p:nvSpPr>
        <p:spPr>
          <a:xfrm>
            <a:off x="3211286" y="581711"/>
            <a:ext cx="143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</a:rPr>
              <a:t>I2C Address</a:t>
            </a:r>
            <a:endParaRPr lang="en-US" sz="2000" b="1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59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51</Words>
  <Application>Microsoft Office PowerPoint</Application>
  <PresentationFormat>宽屏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63</cp:revision>
  <dcterms:created xsi:type="dcterms:W3CDTF">2018-08-02T02:20:03Z</dcterms:created>
  <dcterms:modified xsi:type="dcterms:W3CDTF">2018-09-07T02:23:04Z</dcterms:modified>
</cp:coreProperties>
</file>