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88" d="100"/>
          <a:sy n="88" d="100"/>
        </p:scale>
        <p:origin x="7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91305C-D034-49C4-AA60-FAF2BEC46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19" y="250969"/>
            <a:ext cx="7514701" cy="5636026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 flipV="1">
            <a:off x="6159228" y="3363263"/>
            <a:ext cx="0" cy="166759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725445" y="3032769"/>
            <a:ext cx="1251224" cy="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8125149" y="3012315"/>
            <a:ext cx="78803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 flipV="1">
            <a:off x="4567218" y="4135234"/>
            <a:ext cx="0" cy="80075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3918759" y="2974860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39ECDC6-16E8-4E8A-819A-EC0071FEFC1A}"/>
              </a:ext>
            </a:extLst>
          </p:cNvPr>
          <p:cNvCxnSpPr>
            <a:cxnSpLocks/>
          </p:cNvCxnSpPr>
          <p:nvPr/>
        </p:nvCxnSpPr>
        <p:spPr>
          <a:xfrm flipV="1">
            <a:off x="5769274" y="1657350"/>
            <a:ext cx="0" cy="51858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165668B5-D064-4159-AF1B-F9A4408BCF4C}"/>
              </a:ext>
            </a:extLst>
          </p:cNvPr>
          <p:cNvSpPr>
            <a:spLocks noChangeAspect="1"/>
          </p:cNvSpPr>
          <p:nvPr/>
        </p:nvSpPr>
        <p:spPr>
          <a:xfrm>
            <a:off x="8099514" y="2953163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89F5E4B-9598-4F8A-A571-567F48960FA0}"/>
              </a:ext>
            </a:extLst>
          </p:cNvPr>
          <p:cNvSpPr>
            <a:spLocks noChangeAspect="1"/>
          </p:cNvSpPr>
          <p:nvPr/>
        </p:nvSpPr>
        <p:spPr>
          <a:xfrm>
            <a:off x="4509309" y="4071193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E333AC6-0D97-4640-AA48-FDE45EA46FCC}"/>
              </a:ext>
            </a:extLst>
          </p:cNvPr>
          <p:cNvSpPr>
            <a:spLocks noChangeAspect="1"/>
          </p:cNvSpPr>
          <p:nvPr/>
        </p:nvSpPr>
        <p:spPr>
          <a:xfrm>
            <a:off x="6101318" y="3222786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3BF78E-4C0C-4CAF-937D-883A3439AB75}"/>
              </a:ext>
            </a:extLst>
          </p:cNvPr>
          <p:cNvSpPr txBox="1"/>
          <p:nvPr/>
        </p:nvSpPr>
        <p:spPr>
          <a:xfrm>
            <a:off x="2624962" y="2678826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Power </a:t>
            </a:r>
          </a:p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F2F6BE-9307-4265-8E70-3DC088A9EFE2}"/>
              </a:ext>
            </a:extLst>
          </p:cNvPr>
          <p:cNvSpPr txBox="1"/>
          <p:nvPr/>
        </p:nvSpPr>
        <p:spPr>
          <a:xfrm>
            <a:off x="3918759" y="4935984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PWM O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ut</a:t>
            </a:r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D0AD82-40D3-4661-979D-AE6FE93E8224}"/>
              </a:ext>
            </a:extLst>
          </p:cNvPr>
          <p:cNvSpPr txBox="1"/>
          <p:nvPr/>
        </p:nvSpPr>
        <p:spPr>
          <a:xfrm>
            <a:off x="8778576" y="2690569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2A7425-224B-4376-B465-58198897F06F}"/>
              </a:ext>
            </a:extLst>
          </p:cNvPr>
          <p:cNvSpPr txBox="1"/>
          <p:nvPr/>
        </p:nvSpPr>
        <p:spPr>
          <a:xfrm>
            <a:off x="6130973" y="4735929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PCA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9685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021038-CFE5-4C91-A2CC-73567CB5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36" y="358042"/>
            <a:ext cx="7421270" cy="5565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04602D-E9EF-456E-BCB7-C44130516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329608" y="3690538"/>
            <a:ext cx="731507" cy="74923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A37781-B5BE-4A7D-ABBB-1D65F968DA4B}"/>
              </a:ext>
            </a:extLst>
          </p:cNvPr>
          <p:cNvCxnSpPr>
            <a:cxnSpLocks/>
          </p:cNvCxnSpPr>
          <p:nvPr/>
        </p:nvCxnSpPr>
        <p:spPr>
          <a:xfrm flipH="1">
            <a:off x="3963266" y="4102100"/>
            <a:ext cx="8128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3C75C8-5C35-425A-9544-02B6E645A3D8}"/>
              </a:ext>
            </a:extLst>
          </p:cNvPr>
          <p:cNvCxnSpPr>
            <a:cxnSpLocks/>
          </p:cNvCxnSpPr>
          <p:nvPr/>
        </p:nvCxnSpPr>
        <p:spPr>
          <a:xfrm flipH="1">
            <a:off x="4175702" y="3776518"/>
            <a:ext cx="600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ADE689-8164-4AC0-A69D-C7DF4DD5EF57}"/>
              </a:ext>
            </a:extLst>
          </p:cNvPr>
          <p:cNvCxnSpPr>
            <a:cxnSpLocks/>
          </p:cNvCxnSpPr>
          <p:nvPr/>
        </p:nvCxnSpPr>
        <p:spPr>
          <a:xfrm>
            <a:off x="4175702" y="3759200"/>
            <a:ext cx="0" cy="27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7E28CB-F6B6-45D9-A107-8EAF45159131}"/>
              </a:ext>
            </a:extLst>
          </p:cNvPr>
          <p:cNvCxnSpPr>
            <a:cxnSpLocks/>
          </p:cNvCxnSpPr>
          <p:nvPr/>
        </p:nvCxnSpPr>
        <p:spPr>
          <a:xfrm>
            <a:off x="3890302" y="4023231"/>
            <a:ext cx="2996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4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021038-CFE5-4C91-A2CC-73567CB5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65" y="356572"/>
            <a:ext cx="7421270" cy="556595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E2BF400-828D-4734-9FD2-FB2869686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80484" y="2324100"/>
            <a:ext cx="2166552" cy="21230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647A560-11E7-43B9-9814-675A9FE84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3991" y="2414542"/>
            <a:ext cx="1098154" cy="1098154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E38A18D-890C-4EBE-8C6B-1DB877B0853E}"/>
              </a:ext>
            </a:extLst>
          </p:cNvPr>
          <p:cNvCxnSpPr/>
          <p:nvPr/>
        </p:nvCxnSpPr>
        <p:spPr>
          <a:xfrm>
            <a:off x="3705225" y="2781300"/>
            <a:ext cx="4286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4684851-9940-4CC9-90FA-E029D25079EC}"/>
              </a:ext>
            </a:extLst>
          </p:cNvPr>
          <p:cNvCxnSpPr/>
          <p:nvPr/>
        </p:nvCxnSpPr>
        <p:spPr>
          <a:xfrm>
            <a:off x="3705225" y="3143250"/>
            <a:ext cx="42862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04F637D-7A92-43D7-8D8C-3BEF5700CFD0}"/>
              </a:ext>
            </a:extLst>
          </p:cNvPr>
          <p:cNvCxnSpPr>
            <a:cxnSpLocks/>
          </p:cNvCxnSpPr>
          <p:nvPr/>
        </p:nvCxnSpPr>
        <p:spPr>
          <a:xfrm>
            <a:off x="7781925" y="3933825"/>
            <a:ext cx="9715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60FC6AE-7261-4030-B2EF-C1B2EA5CAF07}"/>
              </a:ext>
            </a:extLst>
          </p:cNvPr>
          <p:cNvCxnSpPr>
            <a:cxnSpLocks/>
          </p:cNvCxnSpPr>
          <p:nvPr/>
        </p:nvCxnSpPr>
        <p:spPr>
          <a:xfrm>
            <a:off x="7775575" y="3771900"/>
            <a:ext cx="647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30F6012-D7AE-4079-9FB6-6947D771D514}"/>
              </a:ext>
            </a:extLst>
          </p:cNvPr>
          <p:cNvCxnSpPr>
            <a:cxnSpLocks/>
          </p:cNvCxnSpPr>
          <p:nvPr/>
        </p:nvCxnSpPr>
        <p:spPr>
          <a:xfrm>
            <a:off x="7781925" y="4105275"/>
            <a:ext cx="64135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19F7489-FB90-4EDE-962C-95763AD21125}"/>
              </a:ext>
            </a:extLst>
          </p:cNvPr>
          <p:cNvCxnSpPr>
            <a:cxnSpLocks/>
          </p:cNvCxnSpPr>
          <p:nvPr/>
        </p:nvCxnSpPr>
        <p:spPr>
          <a:xfrm>
            <a:off x="8405859" y="3771900"/>
            <a:ext cx="0" cy="98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E98529-1CF9-4635-8463-3745ED4F70ED}"/>
              </a:ext>
            </a:extLst>
          </p:cNvPr>
          <p:cNvCxnSpPr/>
          <p:nvPr/>
        </p:nvCxnSpPr>
        <p:spPr>
          <a:xfrm>
            <a:off x="8391525" y="3860800"/>
            <a:ext cx="3619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A303802-1F32-4785-9723-ABB0DC34BC5E}"/>
              </a:ext>
            </a:extLst>
          </p:cNvPr>
          <p:cNvCxnSpPr/>
          <p:nvPr/>
        </p:nvCxnSpPr>
        <p:spPr>
          <a:xfrm>
            <a:off x="8391525" y="4010025"/>
            <a:ext cx="36195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78CE78-B24F-4F3D-A676-7C6F352D380B}"/>
              </a:ext>
            </a:extLst>
          </p:cNvPr>
          <p:cNvCxnSpPr>
            <a:cxnSpLocks/>
          </p:cNvCxnSpPr>
          <p:nvPr/>
        </p:nvCxnSpPr>
        <p:spPr>
          <a:xfrm>
            <a:off x="8405859" y="4010025"/>
            <a:ext cx="0" cy="8255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9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7</Words>
  <Application>Microsoft Office PowerPoint</Application>
  <PresentationFormat>宽屏</PresentationFormat>
  <Paragraphs>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Aharoni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96</cp:revision>
  <dcterms:created xsi:type="dcterms:W3CDTF">2018-08-02T02:20:03Z</dcterms:created>
  <dcterms:modified xsi:type="dcterms:W3CDTF">2018-11-29T05:56:47Z</dcterms:modified>
</cp:coreProperties>
</file>