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>
        <p:scale>
          <a:sx n="98" d="100"/>
          <a:sy n="98" d="100"/>
        </p:scale>
        <p:origin x="116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91305C-D034-49C4-AA60-FAF2BEC46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19" y="250969"/>
            <a:ext cx="7514701" cy="5636026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 flipV="1">
            <a:off x="6159228" y="3363263"/>
            <a:ext cx="0" cy="166759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036504" y="3032770"/>
            <a:ext cx="940165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8125149" y="3012315"/>
            <a:ext cx="940165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3036504" y="4135234"/>
            <a:ext cx="1530714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3918759" y="2974860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39ECDC6-16E8-4E8A-819A-EC0071FEFC1A}"/>
              </a:ext>
            </a:extLst>
          </p:cNvPr>
          <p:cNvCxnSpPr>
            <a:cxnSpLocks/>
          </p:cNvCxnSpPr>
          <p:nvPr/>
        </p:nvCxnSpPr>
        <p:spPr>
          <a:xfrm flipV="1">
            <a:off x="5769274" y="1657350"/>
            <a:ext cx="0" cy="51858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165668B5-D064-4159-AF1B-F9A4408BCF4C}"/>
              </a:ext>
            </a:extLst>
          </p:cNvPr>
          <p:cNvSpPr>
            <a:spLocks noChangeAspect="1"/>
          </p:cNvSpPr>
          <p:nvPr/>
        </p:nvSpPr>
        <p:spPr>
          <a:xfrm>
            <a:off x="8099514" y="2953163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89F5E4B-9598-4F8A-A571-567F48960FA0}"/>
              </a:ext>
            </a:extLst>
          </p:cNvPr>
          <p:cNvSpPr>
            <a:spLocks noChangeAspect="1"/>
          </p:cNvSpPr>
          <p:nvPr/>
        </p:nvSpPr>
        <p:spPr>
          <a:xfrm>
            <a:off x="4509309" y="4071193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E333AC6-0D97-4640-AA48-FDE45EA46FCC}"/>
              </a:ext>
            </a:extLst>
          </p:cNvPr>
          <p:cNvSpPr>
            <a:spLocks noChangeAspect="1"/>
          </p:cNvSpPr>
          <p:nvPr/>
        </p:nvSpPr>
        <p:spPr>
          <a:xfrm>
            <a:off x="6101318" y="3222786"/>
            <a:ext cx="115819" cy="11581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z xd</cp:lastModifiedBy>
  <cp:revision>90</cp:revision>
  <dcterms:created xsi:type="dcterms:W3CDTF">2018-08-02T02:20:03Z</dcterms:created>
  <dcterms:modified xsi:type="dcterms:W3CDTF">2018-11-27T08:14:49Z</dcterms:modified>
</cp:coreProperties>
</file>