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 varScale="1">
        <p:scale>
          <a:sx n="105" d="100"/>
          <a:sy n="105" d="100"/>
        </p:scale>
        <p:origin x="3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91305C-D034-49C4-AA60-FAF2BEC46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19" y="250969"/>
            <a:ext cx="7514701" cy="5636026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 flipV="1">
            <a:off x="6159228" y="3363263"/>
            <a:ext cx="0" cy="166759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725445" y="3032769"/>
            <a:ext cx="1251224" cy="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8125149" y="3012315"/>
            <a:ext cx="78803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 flipV="1">
            <a:off x="4567218" y="4135234"/>
            <a:ext cx="0" cy="80075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3918759" y="2974860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9ECDC6-16E8-4E8A-819A-EC0071FEFC1A}"/>
              </a:ext>
            </a:extLst>
          </p:cNvPr>
          <p:cNvCxnSpPr>
            <a:cxnSpLocks/>
          </p:cNvCxnSpPr>
          <p:nvPr/>
        </p:nvCxnSpPr>
        <p:spPr>
          <a:xfrm flipV="1">
            <a:off x="5769274" y="1657350"/>
            <a:ext cx="0" cy="51858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65668B5-D064-4159-AF1B-F9A4408BCF4C}"/>
              </a:ext>
            </a:extLst>
          </p:cNvPr>
          <p:cNvSpPr>
            <a:spLocks noChangeAspect="1"/>
          </p:cNvSpPr>
          <p:nvPr/>
        </p:nvSpPr>
        <p:spPr>
          <a:xfrm>
            <a:off x="8099514" y="2953163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89F5E4B-9598-4F8A-A571-567F48960FA0}"/>
              </a:ext>
            </a:extLst>
          </p:cNvPr>
          <p:cNvSpPr>
            <a:spLocks noChangeAspect="1"/>
          </p:cNvSpPr>
          <p:nvPr/>
        </p:nvSpPr>
        <p:spPr>
          <a:xfrm>
            <a:off x="4509309" y="4071193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333AC6-0D97-4640-AA48-FDE45EA46FCC}"/>
              </a:ext>
            </a:extLst>
          </p:cNvPr>
          <p:cNvSpPr>
            <a:spLocks noChangeAspect="1"/>
          </p:cNvSpPr>
          <p:nvPr/>
        </p:nvSpPr>
        <p:spPr>
          <a:xfrm>
            <a:off x="6101318" y="3222786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3BF78E-4C0C-4CAF-937D-883A3439AB75}"/>
              </a:ext>
            </a:extLst>
          </p:cNvPr>
          <p:cNvSpPr txBox="1"/>
          <p:nvPr/>
        </p:nvSpPr>
        <p:spPr>
          <a:xfrm>
            <a:off x="2624962" y="2678826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</a:t>
            </a:r>
          </a:p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F2F6BE-9307-4265-8E70-3DC088A9EFE2}"/>
              </a:ext>
            </a:extLst>
          </p:cNvPr>
          <p:cNvSpPr txBox="1"/>
          <p:nvPr/>
        </p:nvSpPr>
        <p:spPr>
          <a:xfrm>
            <a:off x="3918759" y="4935984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PWM O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ut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D0AD82-40D3-4661-979D-AE6FE93E8224}"/>
              </a:ext>
            </a:extLst>
          </p:cNvPr>
          <p:cNvSpPr txBox="1"/>
          <p:nvPr/>
        </p:nvSpPr>
        <p:spPr>
          <a:xfrm>
            <a:off x="8778576" y="2690569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2A7425-224B-4376-B465-58198897F06F}"/>
              </a:ext>
            </a:extLst>
          </p:cNvPr>
          <p:cNvSpPr txBox="1"/>
          <p:nvPr/>
        </p:nvSpPr>
        <p:spPr>
          <a:xfrm>
            <a:off x="6130973" y="4735929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PCA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9685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021038-CFE5-4C91-A2CC-73567CB5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36" y="358042"/>
            <a:ext cx="7421270" cy="5565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04602D-E9EF-456E-BCB7-C44130516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329608" y="3690538"/>
            <a:ext cx="731507" cy="74923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A37781-B5BE-4A7D-ABBB-1D65F968DA4B}"/>
              </a:ext>
            </a:extLst>
          </p:cNvPr>
          <p:cNvCxnSpPr>
            <a:cxnSpLocks/>
          </p:cNvCxnSpPr>
          <p:nvPr/>
        </p:nvCxnSpPr>
        <p:spPr>
          <a:xfrm flipH="1">
            <a:off x="3963266" y="4102100"/>
            <a:ext cx="8128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3C75C8-5C35-425A-9544-02B6E645A3D8}"/>
              </a:ext>
            </a:extLst>
          </p:cNvPr>
          <p:cNvCxnSpPr>
            <a:cxnSpLocks/>
          </p:cNvCxnSpPr>
          <p:nvPr/>
        </p:nvCxnSpPr>
        <p:spPr>
          <a:xfrm flipH="1">
            <a:off x="4175702" y="3776518"/>
            <a:ext cx="600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ADE689-8164-4AC0-A69D-C7DF4DD5EF57}"/>
              </a:ext>
            </a:extLst>
          </p:cNvPr>
          <p:cNvCxnSpPr>
            <a:cxnSpLocks/>
          </p:cNvCxnSpPr>
          <p:nvPr/>
        </p:nvCxnSpPr>
        <p:spPr>
          <a:xfrm>
            <a:off x="4175702" y="3759200"/>
            <a:ext cx="0" cy="27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7E28CB-F6B6-45D9-A107-8EAF45159131}"/>
              </a:ext>
            </a:extLst>
          </p:cNvPr>
          <p:cNvCxnSpPr>
            <a:cxnSpLocks/>
          </p:cNvCxnSpPr>
          <p:nvPr/>
        </p:nvCxnSpPr>
        <p:spPr>
          <a:xfrm>
            <a:off x="3890302" y="4023231"/>
            <a:ext cx="2996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4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021038-CFE5-4C91-A2CC-73567CB5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65" y="356572"/>
            <a:ext cx="7421270" cy="556595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E2BF400-828D-4734-9FD2-FB2869686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80484" y="2324100"/>
            <a:ext cx="2166552" cy="21230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647A560-11E7-43B9-9814-675A9FE84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3991" y="2414542"/>
            <a:ext cx="1098154" cy="1098154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E38A18D-890C-4EBE-8C6B-1DB877B0853E}"/>
              </a:ext>
            </a:extLst>
          </p:cNvPr>
          <p:cNvCxnSpPr/>
          <p:nvPr/>
        </p:nvCxnSpPr>
        <p:spPr>
          <a:xfrm>
            <a:off x="3705225" y="2781300"/>
            <a:ext cx="4286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4684851-9940-4CC9-90FA-E029D25079EC}"/>
              </a:ext>
            </a:extLst>
          </p:cNvPr>
          <p:cNvCxnSpPr/>
          <p:nvPr/>
        </p:nvCxnSpPr>
        <p:spPr>
          <a:xfrm>
            <a:off x="3705225" y="3143250"/>
            <a:ext cx="42862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04F637D-7A92-43D7-8D8C-3BEF5700CFD0}"/>
              </a:ext>
            </a:extLst>
          </p:cNvPr>
          <p:cNvCxnSpPr>
            <a:cxnSpLocks/>
          </p:cNvCxnSpPr>
          <p:nvPr/>
        </p:nvCxnSpPr>
        <p:spPr>
          <a:xfrm>
            <a:off x="7781925" y="3933825"/>
            <a:ext cx="9715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0FC6AE-7261-4030-B2EF-C1B2EA5CAF07}"/>
              </a:ext>
            </a:extLst>
          </p:cNvPr>
          <p:cNvCxnSpPr>
            <a:cxnSpLocks/>
          </p:cNvCxnSpPr>
          <p:nvPr/>
        </p:nvCxnSpPr>
        <p:spPr>
          <a:xfrm>
            <a:off x="7775575" y="3771900"/>
            <a:ext cx="647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30F6012-D7AE-4079-9FB6-6947D771D514}"/>
              </a:ext>
            </a:extLst>
          </p:cNvPr>
          <p:cNvCxnSpPr>
            <a:cxnSpLocks/>
          </p:cNvCxnSpPr>
          <p:nvPr/>
        </p:nvCxnSpPr>
        <p:spPr>
          <a:xfrm>
            <a:off x="7781925" y="4105275"/>
            <a:ext cx="64135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19F7489-FB90-4EDE-962C-95763AD21125}"/>
              </a:ext>
            </a:extLst>
          </p:cNvPr>
          <p:cNvCxnSpPr>
            <a:cxnSpLocks/>
          </p:cNvCxnSpPr>
          <p:nvPr/>
        </p:nvCxnSpPr>
        <p:spPr>
          <a:xfrm>
            <a:off x="8405859" y="3771900"/>
            <a:ext cx="0" cy="98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E98529-1CF9-4635-8463-3745ED4F70ED}"/>
              </a:ext>
            </a:extLst>
          </p:cNvPr>
          <p:cNvCxnSpPr/>
          <p:nvPr/>
        </p:nvCxnSpPr>
        <p:spPr>
          <a:xfrm>
            <a:off x="8391525" y="3860800"/>
            <a:ext cx="3619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A303802-1F32-4785-9723-ABB0DC34BC5E}"/>
              </a:ext>
            </a:extLst>
          </p:cNvPr>
          <p:cNvCxnSpPr/>
          <p:nvPr/>
        </p:nvCxnSpPr>
        <p:spPr>
          <a:xfrm>
            <a:off x="8391525" y="4010025"/>
            <a:ext cx="36195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78CE78-B24F-4F3D-A676-7C6F352D380B}"/>
              </a:ext>
            </a:extLst>
          </p:cNvPr>
          <p:cNvCxnSpPr>
            <a:cxnSpLocks/>
          </p:cNvCxnSpPr>
          <p:nvPr/>
        </p:nvCxnSpPr>
        <p:spPr>
          <a:xfrm>
            <a:off x="8405859" y="4010025"/>
            <a:ext cx="0" cy="825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9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5383DB-81AB-40C7-B0F1-EF88DA6B2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933" y="-342503"/>
            <a:ext cx="8111232" cy="6083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CC71C7-47A9-458E-8424-7B467934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91" y="881396"/>
            <a:ext cx="5177995" cy="2450592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BCE14A31-3F88-4641-A2DA-265353B35525}"/>
              </a:ext>
            </a:extLst>
          </p:cNvPr>
          <p:cNvGrpSpPr/>
          <p:nvPr/>
        </p:nvGrpSpPr>
        <p:grpSpPr>
          <a:xfrm>
            <a:off x="667512" y="4608576"/>
            <a:ext cx="1612392" cy="402336"/>
            <a:chOff x="1609344" y="4599432"/>
            <a:chExt cx="1612392" cy="40233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7242E85-69D1-460C-9841-0E30FBC57FA8}"/>
                </a:ext>
              </a:extLst>
            </p:cNvPr>
            <p:cNvSpPr/>
            <p:nvPr/>
          </p:nvSpPr>
          <p:spPr>
            <a:xfrm>
              <a:off x="2496312" y="4732020"/>
              <a:ext cx="429768" cy="1371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7646C8-BF60-422B-B3FD-12386250520D}"/>
                </a:ext>
              </a:extLst>
            </p:cNvPr>
            <p:cNvSpPr/>
            <p:nvPr/>
          </p:nvSpPr>
          <p:spPr>
            <a:xfrm>
              <a:off x="1609344" y="4599432"/>
              <a:ext cx="429768" cy="402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5E9D5F-E3C2-459E-A055-8C642B1670BE}"/>
                </a:ext>
              </a:extLst>
            </p:cNvPr>
            <p:cNvSpPr/>
            <p:nvPr/>
          </p:nvSpPr>
          <p:spPr>
            <a:xfrm>
              <a:off x="2200656" y="4599432"/>
              <a:ext cx="429768" cy="4023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3493F3-4C6D-48AB-9F1D-C9D894A4DA60}"/>
                </a:ext>
              </a:extLst>
            </p:cNvPr>
            <p:cNvSpPr/>
            <p:nvPr/>
          </p:nvSpPr>
          <p:spPr>
            <a:xfrm>
              <a:off x="2791968" y="4599432"/>
              <a:ext cx="429768" cy="402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F25BD2-8BE3-4246-9AC2-3B611D36D5A5}"/>
              </a:ext>
            </a:extLst>
          </p:cNvPr>
          <p:cNvGrpSpPr/>
          <p:nvPr/>
        </p:nvGrpSpPr>
        <p:grpSpPr>
          <a:xfrm>
            <a:off x="2834640" y="4608576"/>
            <a:ext cx="1612392" cy="402336"/>
            <a:chOff x="1609344" y="4599432"/>
            <a:chExt cx="1612392" cy="40233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6E54A5-4CC0-43BB-ABA9-D9A635EBB342}"/>
                </a:ext>
              </a:extLst>
            </p:cNvPr>
            <p:cNvSpPr/>
            <p:nvPr/>
          </p:nvSpPr>
          <p:spPr>
            <a:xfrm>
              <a:off x="2496312" y="4732020"/>
              <a:ext cx="429768" cy="1371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0849135-F3A4-4A9C-85FA-8FC9E0302F7E}"/>
                </a:ext>
              </a:extLst>
            </p:cNvPr>
            <p:cNvSpPr/>
            <p:nvPr/>
          </p:nvSpPr>
          <p:spPr>
            <a:xfrm>
              <a:off x="1609344" y="4599432"/>
              <a:ext cx="429768" cy="402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3F51A8B-F292-4582-BF56-6CEB81B4E22E}"/>
                </a:ext>
              </a:extLst>
            </p:cNvPr>
            <p:cNvSpPr/>
            <p:nvPr/>
          </p:nvSpPr>
          <p:spPr>
            <a:xfrm>
              <a:off x="2200656" y="4599432"/>
              <a:ext cx="429768" cy="4023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5A56A32-48E2-433A-AB6B-52C352561ED4}"/>
                </a:ext>
              </a:extLst>
            </p:cNvPr>
            <p:cNvSpPr/>
            <p:nvPr/>
          </p:nvSpPr>
          <p:spPr>
            <a:xfrm>
              <a:off x="2791968" y="4599432"/>
              <a:ext cx="429768" cy="402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257E366-30CF-4483-934E-4FACC17DBD71}"/>
              </a:ext>
            </a:extLst>
          </p:cNvPr>
          <p:cNvGrpSpPr/>
          <p:nvPr/>
        </p:nvGrpSpPr>
        <p:grpSpPr>
          <a:xfrm>
            <a:off x="5084064" y="4608576"/>
            <a:ext cx="1612392" cy="402336"/>
            <a:chOff x="1609344" y="4599432"/>
            <a:chExt cx="1612392" cy="40233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83A59D6-BC5D-4C3C-8245-C48453D4B1AF}"/>
                </a:ext>
              </a:extLst>
            </p:cNvPr>
            <p:cNvSpPr/>
            <p:nvPr/>
          </p:nvSpPr>
          <p:spPr>
            <a:xfrm>
              <a:off x="2496312" y="4732020"/>
              <a:ext cx="429768" cy="1371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3507566-73CF-4A9C-B343-D81E37F984DD}"/>
                </a:ext>
              </a:extLst>
            </p:cNvPr>
            <p:cNvSpPr/>
            <p:nvPr/>
          </p:nvSpPr>
          <p:spPr>
            <a:xfrm>
              <a:off x="1609344" y="4599432"/>
              <a:ext cx="429768" cy="402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B55A7B3-A52A-4183-AF8B-BAABD48CCCFC}"/>
                </a:ext>
              </a:extLst>
            </p:cNvPr>
            <p:cNvSpPr/>
            <p:nvPr/>
          </p:nvSpPr>
          <p:spPr>
            <a:xfrm>
              <a:off x="2200656" y="4599432"/>
              <a:ext cx="429768" cy="4023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B56F856-6787-425B-B160-E00140F01020}"/>
                </a:ext>
              </a:extLst>
            </p:cNvPr>
            <p:cNvSpPr/>
            <p:nvPr/>
          </p:nvSpPr>
          <p:spPr>
            <a:xfrm>
              <a:off x="2791968" y="4599432"/>
              <a:ext cx="429768" cy="402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927189-C60F-4314-AAC5-B681C70A6CD4}"/>
              </a:ext>
            </a:extLst>
          </p:cNvPr>
          <p:cNvGrpSpPr/>
          <p:nvPr/>
        </p:nvGrpSpPr>
        <p:grpSpPr>
          <a:xfrm>
            <a:off x="667512" y="5718062"/>
            <a:ext cx="1612392" cy="402336"/>
            <a:chOff x="1609344" y="4599432"/>
            <a:chExt cx="1612392" cy="40233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4567FEB-71F9-4B4A-B545-4E28489E57D7}"/>
                </a:ext>
              </a:extLst>
            </p:cNvPr>
            <p:cNvSpPr/>
            <p:nvPr/>
          </p:nvSpPr>
          <p:spPr>
            <a:xfrm>
              <a:off x="2496312" y="4732020"/>
              <a:ext cx="429768" cy="1371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BBBD6AE-CF93-4EB1-8EB2-254F3C44623C}"/>
                </a:ext>
              </a:extLst>
            </p:cNvPr>
            <p:cNvSpPr/>
            <p:nvPr/>
          </p:nvSpPr>
          <p:spPr>
            <a:xfrm>
              <a:off x="1609344" y="4599432"/>
              <a:ext cx="429768" cy="402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0F848F7-BDD4-464F-B4A5-C6EDDDCD5CE8}"/>
                </a:ext>
              </a:extLst>
            </p:cNvPr>
            <p:cNvSpPr/>
            <p:nvPr/>
          </p:nvSpPr>
          <p:spPr>
            <a:xfrm>
              <a:off x="2200656" y="4599432"/>
              <a:ext cx="429768" cy="4023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6AA6F59-A8A5-4814-8DF2-18F4ADC46AF0}"/>
                </a:ext>
              </a:extLst>
            </p:cNvPr>
            <p:cNvSpPr/>
            <p:nvPr/>
          </p:nvSpPr>
          <p:spPr>
            <a:xfrm>
              <a:off x="2791968" y="4599432"/>
              <a:ext cx="429768" cy="402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4BBFB78-5AF0-4828-93E9-58A51715ADEB}"/>
              </a:ext>
            </a:extLst>
          </p:cNvPr>
          <p:cNvGrpSpPr/>
          <p:nvPr/>
        </p:nvGrpSpPr>
        <p:grpSpPr>
          <a:xfrm>
            <a:off x="2834640" y="5718062"/>
            <a:ext cx="1612392" cy="402336"/>
            <a:chOff x="1609344" y="4599432"/>
            <a:chExt cx="1612392" cy="40233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CEAC9F6-C260-47BE-986D-F9E383E87838}"/>
                </a:ext>
              </a:extLst>
            </p:cNvPr>
            <p:cNvSpPr/>
            <p:nvPr/>
          </p:nvSpPr>
          <p:spPr>
            <a:xfrm>
              <a:off x="2496312" y="4732020"/>
              <a:ext cx="429768" cy="1371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217D3D5-2A10-49E1-AD2E-F3C5AB741AE8}"/>
                </a:ext>
              </a:extLst>
            </p:cNvPr>
            <p:cNvSpPr/>
            <p:nvPr/>
          </p:nvSpPr>
          <p:spPr>
            <a:xfrm>
              <a:off x="1609344" y="4599432"/>
              <a:ext cx="429768" cy="402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E1B6CC5-4BBE-414C-ABB2-4893CF932712}"/>
                </a:ext>
              </a:extLst>
            </p:cNvPr>
            <p:cNvSpPr/>
            <p:nvPr/>
          </p:nvSpPr>
          <p:spPr>
            <a:xfrm>
              <a:off x="2200656" y="4599432"/>
              <a:ext cx="429768" cy="4023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D9E9130-2C6E-435B-B057-7ACD7F307C0D}"/>
                </a:ext>
              </a:extLst>
            </p:cNvPr>
            <p:cNvSpPr/>
            <p:nvPr/>
          </p:nvSpPr>
          <p:spPr>
            <a:xfrm>
              <a:off x="2791968" y="4599432"/>
              <a:ext cx="429768" cy="402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EE6514A-FF7D-4A9B-B007-DE6BE3104656}"/>
              </a:ext>
            </a:extLst>
          </p:cNvPr>
          <p:cNvGrpSpPr/>
          <p:nvPr/>
        </p:nvGrpSpPr>
        <p:grpSpPr>
          <a:xfrm>
            <a:off x="5084064" y="5718062"/>
            <a:ext cx="1612392" cy="402336"/>
            <a:chOff x="1609344" y="4599432"/>
            <a:chExt cx="1612392" cy="402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40924CF-6208-43B2-809A-0B9A37A17C79}"/>
                </a:ext>
              </a:extLst>
            </p:cNvPr>
            <p:cNvSpPr/>
            <p:nvPr/>
          </p:nvSpPr>
          <p:spPr>
            <a:xfrm>
              <a:off x="2496312" y="4732020"/>
              <a:ext cx="429768" cy="1371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167B889-2A31-4705-B542-308DA95A0705}"/>
                </a:ext>
              </a:extLst>
            </p:cNvPr>
            <p:cNvSpPr/>
            <p:nvPr/>
          </p:nvSpPr>
          <p:spPr>
            <a:xfrm>
              <a:off x="1609344" y="4599432"/>
              <a:ext cx="429768" cy="402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54FBDDE-FDE9-47A5-8531-1319A57810B2}"/>
                </a:ext>
              </a:extLst>
            </p:cNvPr>
            <p:cNvSpPr/>
            <p:nvPr/>
          </p:nvSpPr>
          <p:spPr>
            <a:xfrm>
              <a:off x="2200656" y="4599432"/>
              <a:ext cx="429768" cy="4023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6D6D4FE-B02E-464F-BA91-39B6B972373E}"/>
                </a:ext>
              </a:extLst>
            </p:cNvPr>
            <p:cNvSpPr/>
            <p:nvPr/>
          </p:nvSpPr>
          <p:spPr>
            <a:xfrm>
              <a:off x="2791968" y="4599432"/>
              <a:ext cx="429768" cy="40233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BEC76F3-75A8-4DAB-9FFE-A68A391CE0EE}"/>
              </a:ext>
            </a:extLst>
          </p:cNvPr>
          <p:cNvSpPr txBox="1"/>
          <p:nvPr/>
        </p:nvSpPr>
        <p:spPr>
          <a:xfrm>
            <a:off x="1180198" y="417523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AD0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01D4D4-262A-4C90-85C3-EC16816B228B}"/>
              </a:ext>
            </a:extLst>
          </p:cNvPr>
          <p:cNvSpPr txBox="1"/>
          <p:nvPr/>
        </p:nvSpPr>
        <p:spPr>
          <a:xfrm>
            <a:off x="3347326" y="4239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AD1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F05592-4033-4E76-B155-FC2C43F26BA1}"/>
              </a:ext>
            </a:extLst>
          </p:cNvPr>
          <p:cNvSpPr txBox="1"/>
          <p:nvPr/>
        </p:nvSpPr>
        <p:spPr>
          <a:xfrm>
            <a:off x="5594085" y="4239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AD3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B63DA69-B8A0-4F5A-ACAE-2F05E0928015}"/>
              </a:ext>
            </a:extLst>
          </p:cNvPr>
          <p:cNvSpPr txBox="1"/>
          <p:nvPr/>
        </p:nvSpPr>
        <p:spPr>
          <a:xfrm>
            <a:off x="1184012" y="529893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AD2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ABE252-AD5F-4806-8DFA-1FF19D5CBF8A}"/>
              </a:ext>
            </a:extLst>
          </p:cNvPr>
          <p:cNvSpPr txBox="1"/>
          <p:nvPr/>
        </p:nvSpPr>
        <p:spPr>
          <a:xfrm>
            <a:off x="3355712" y="531672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AD5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288A6E4-C115-49B8-BBE0-FB0C861C7A2F}"/>
              </a:ext>
            </a:extLst>
          </p:cNvPr>
          <p:cNvSpPr txBox="1"/>
          <p:nvPr/>
        </p:nvSpPr>
        <p:spPr>
          <a:xfrm>
            <a:off x="5607043" y="531571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AD4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42C363-5309-4E16-B57D-9C0BF2A7C66F}"/>
              </a:ext>
            </a:extLst>
          </p:cNvPr>
          <p:cNvSpPr/>
          <p:nvPr/>
        </p:nvSpPr>
        <p:spPr>
          <a:xfrm>
            <a:off x="329184" y="4239244"/>
            <a:ext cx="6775704" cy="2106692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761D001-CA7B-4479-96E5-57094CFA8A11}"/>
              </a:ext>
            </a:extLst>
          </p:cNvPr>
          <p:cNvSpPr/>
          <p:nvPr/>
        </p:nvSpPr>
        <p:spPr>
          <a:xfrm>
            <a:off x="7135998" y="5010912"/>
            <a:ext cx="749808" cy="4608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3A518E9-DF99-4102-A897-DCA91FF1D61A}"/>
              </a:ext>
            </a:extLst>
          </p:cNvPr>
          <p:cNvSpPr txBox="1"/>
          <p:nvPr/>
        </p:nvSpPr>
        <p:spPr>
          <a:xfrm>
            <a:off x="7885806" y="4809744"/>
            <a:ext cx="2217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75000"/>
                  </a:schemeClr>
                </a:solidFill>
              </a:rPr>
              <a:t>Default Address</a:t>
            </a:r>
          </a:p>
          <a:p>
            <a:r>
              <a:rPr lang="en-US" sz="2400" b="1">
                <a:solidFill>
                  <a:schemeClr val="bg2">
                    <a:lumMod val="75000"/>
                  </a:schemeClr>
                </a:solidFill>
              </a:rPr>
              <a:t>           0</a:t>
            </a:r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</a:rPr>
              <a:t>x7F</a:t>
            </a:r>
            <a:endParaRPr lang="en-US" sz="2400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2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17</Words>
  <Application>Microsoft Office PowerPoint</Application>
  <PresentationFormat>宽屏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Aharoni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101</cp:revision>
  <dcterms:created xsi:type="dcterms:W3CDTF">2018-08-02T02:20:03Z</dcterms:created>
  <dcterms:modified xsi:type="dcterms:W3CDTF">2019-01-29T09:20:45Z</dcterms:modified>
</cp:coreProperties>
</file>