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05C-D034-49C4-AA60-FAF2BEC4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19" y="250969"/>
            <a:ext cx="7514701" cy="563602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6159228" y="3363263"/>
            <a:ext cx="0" cy="166759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5445" y="3032769"/>
            <a:ext cx="1251224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8125149" y="3012315"/>
            <a:ext cx="78803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4567218" y="4135234"/>
            <a:ext cx="0" cy="80075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918759" y="2974860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5769274" y="1657350"/>
            <a:ext cx="0" cy="51858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65668B5-D064-4159-AF1B-F9A4408BCF4C}"/>
              </a:ext>
            </a:extLst>
          </p:cNvPr>
          <p:cNvSpPr>
            <a:spLocks noChangeAspect="1"/>
          </p:cNvSpPr>
          <p:nvPr/>
        </p:nvSpPr>
        <p:spPr>
          <a:xfrm>
            <a:off x="8099514" y="295316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4509309" y="407119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6101318" y="3222786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2624962" y="2678826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3918759" y="4935984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PWM O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D0AD82-40D3-4661-979D-AE6FE93E8224}"/>
              </a:ext>
            </a:extLst>
          </p:cNvPr>
          <p:cNvSpPr txBox="1"/>
          <p:nvPr/>
        </p:nvSpPr>
        <p:spPr>
          <a:xfrm>
            <a:off x="8778576" y="269056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6130973" y="473592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PCA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9685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91</cp:revision>
  <dcterms:created xsi:type="dcterms:W3CDTF">2018-08-02T02:20:03Z</dcterms:created>
  <dcterms:modified xsi:type="dcterms:W3CDTF">2018-11-27T09:14:01Z</dcterms:modified>
</cp:coreProperties>
</file>