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4E7968-8506-48AA-A92D-08828B78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11" y="58149"/>
            <a:ext cx="5999651" cy="44997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FF3E6A-CD31-42D0-AE3C-13BDCB84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1354207"/>
            <a:ext cx="476203" cy="4762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1174B4-89C2-4D0C-B26F-33035E962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1815893"/>
            <a:ext cx="476203" cy="4762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BC457B-E507-47EA-A887-0ABE6C066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2277579"/>
            <a:ext cx="476203" cy="476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6EF89C3-AFE4-4732-9118-178D0EDE0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2739265"/>
            <a:ext cx="476203" cy="476203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9" y="178768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8" y="2344770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600686" y="2023717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617284" y="2580800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231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n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ot 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DQOUT: data Input/Output. open-drain 1-Wire interface pin.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5521817"/>
            <a:ext cx="269089" cy="26076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4A54A-9BBC-4E6A-BA3B-2A27B09A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61" y="942980"/>
            <a:ext cx="3324444" cy="4435555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61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42</cp:revision>
  <dcterms:created xsi:type="dcterms:W3CDTF">2018-08-02T02:20:03Z</dcterms:created>
  <dcterms:modified xsi:type="dcterms:W3CDTF">2018-08-30T03:10:39Z</dcterms:modified>
</cp:coreProperties>
</file>