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94E7968-8506-48AA-A92D-08828B78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11" y="58149"/>
            <a:ext cx="5999651" cy="44997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FF3E6A-CD31-42D0-AE3C-13BDCB845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1354207"/>
            <a:ext cx="476203" cy="4762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1174B4-89C2-4D0C-B26F-33035E962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1815893"/>
            <a:ext cx="476203" cy="4762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BC457B-E507-47EA-A887-0ABE6C066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2277579"/>
            <a:ext cx="476203" cy="4762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6EF89C3-AFE4-4732-9118-178D0EDE0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2739265"/>
            <a:ext cx="476203" cy="476203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9" y="1787687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8" y="2344770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600686" y="2023717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617284" y="2580800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231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n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ot connected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DQOUT: data Input/Output. open-drain 1-Wire interface pin.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7126308-0125-4A61-8548-BB4E1513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4539349"/>
            <a:ext cx="269089" cy="2607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424B8-FD8A-40A7-BA9C-3B9B28427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4866838"/>
            <a:ext cx="269089" cy="2607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DFF96D-EFCF-411F-A96C-0982E2CB0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5194327"/>
            <a:ext cx="269089" cy="2607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26BB28F-8841-4089-94D8-F8433A1D9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5521817"/>
            <a:ext cx="269089" cy="26076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T+: Thermocouple Input, positive pole.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 -: Thermocouple Input, negative pole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14A54A-9BBC-4E6A-BA3B-2A27B09A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61" y="942980"/>
            <a:ext cx="3324444" cy="4435555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186067" y="3393773"/>
            <a:ext cx="101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  I2C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efault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4D2DDB-6148-4AAC-9094-4A0AD5F4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29991"/>
            <a:ext cx="4571199" cy="342839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677310" y="52096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677311" y="44448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629435" y="40623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629435" y="55921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740190" y="4642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890230" y="464256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altLang="zh-CN"/>
              <a:t>ot Junction</a:t>
            </a:r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5334967" y="374305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Chromel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5335858" y="55920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Alumel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512152" y="54064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460922" y="38754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4148280" y="37783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4152139" y="5325085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652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70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47</cp:revision>
  <dcterms:created xsi:type="dcterms:W3CDTF">2018-08-02T02:20:03Z</dcterms:created>
  <dcterms:modified xsi:type="dcterms:W3CDTF">2018-08-31T02:14:11Z</dcterms:modified>
</cp:coreProperties>
</file>