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B7B6A3"/>
    <a:srgbClr val="E9EBD7"/>
    <a:srgbClr val="EA5F41"/>
    <a:srgbClr val="ED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94E7968-8506-48AA-A92D-08828B78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11" y="58149"/>
            <a:ext cx="5999651" cy="44997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0FF3E6A-CD31-42D0-AE3C-13BDCB845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1" y="1354207"/>
            <a:ext cx="476203" cy="4762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1174B4-89C2-4D0C-B26F-33035E962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1" y="1815893"/>
            <a:ext cx="476203" cy="47620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7BC457B-E507-47EA-A887-0ABE6C066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1" y="2277579"/>
            <a:ext cx="476203" cy="4762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6EF89C3-AFE4-4732-9118-178D0EDE0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1" y="2739265"/>
            <a:ext cx="476203" cy="476203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39" y="1787687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38" y="2344770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600686" y="2023717"/>
            <a:ext cx="54864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617284" y="2580800"/>
            <a:ext cx="54864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423124" y="44725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n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ot connected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DQOUT: data Input/Output. open-drain 1-Wire interface pin.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7126308-0125-4A61-8548-BB4E1513B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34" y="4539349"/>
            <a:ext cx="269089" cy="2607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43424B8-FD8A-40A7-BA9C-3B9B28427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34" y="4866838"/>
            <a:ext cx="269089" cy="2607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7DFF96D-EFCF-411F-A96C-0982E2CB0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34" y="5194327"/>
            <a:ext cx="269089" cy="26076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26BB28F-8841-4089-94D8-F8433A1D9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34" y="5521817"/>
            <a:ext cx="269089" cy="26076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8886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7076890" y="4494021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T+: Thermocouple Input, positive pole.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 -: Thermocouple Input, negative pole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14A54A-9BBC-4E6A-BA3B-2A27B09A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61" y="942980"/>
            <a:ext cx="3324444" cy="4435555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4446593" y="2845455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4430504" y="2972943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26176" y="2608640"/>
            <a:ext cx="401941" cy="2379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15020" y="2983113"/>
            <a:ext cx="401940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F55BD7-3A86-4956-AF09-20859B128EF3}"/>
              </a:ext>
            </a:extLst>
          </p:cNvPr>
          <p:cNvGrpSpPr/>
          <p:nvPr/>
        </p:nvGrpSpPr>
        <p:grpSpPr>
          <a:xfrm>
            <a:off x="6671347" y="2757732"/>
            <a:ext cx="1036967" cy="181106"/>
            <a:chOff x="7629546" y="1277590"/>
            <a:chExt cx="1036967" cy="181106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4DA63C9-5B8F-4153-8FCE-50B415E39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546" y="1457636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50FDFEA-C91C-4CBB-8B1A-1E2155BC3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2659" y="1277590"/>
              <a:ext cx="333854" cy="17443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4F0356-A47A-437B-9DE4-7F81737288D8}"/>
              </a:ext>
            </a:extLst>
          </p:cNvPr>
          <p:cNvGrpSpPr/>
          <p:nvPr/>
        </p:nvGrpSpPr>
        <p:grpSpPr>
          <a:xfrm>
            <a:off x="6686739" y="3350513"/>
            <a:ext cx="1037666" cy="178053"/>
            <a:chOff x="7628847" y="2971819"/>
            <a:chExt cx="1037666" cy="178053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0D34733-893D-4133-BE32-E61C91883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847" y="2971819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3F5C06D-A311-41BC-9EFE-BBEDA2D820B8}"/>
                </a:ext>
              </a:extLst>
            </p:cNvPr>
            <p:cNvCxnSpPr>
              <a:cxnSpLocks/>
            </p:cNvCxnSpPr>
            <p:nvPr/>
          </p:nvCxnSpPr>
          <p:spPr>
            <a:xfrm>
              <a:off x="8332659" y="2975441"/>
              <a:ext cx="333854" cy="17443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3186067" y="3393773"/>
            <a:ext cx="1014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  I2C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efault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7819879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7819879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7819879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8003525" y="3225822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8568732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8568732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8568732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8734375" y="286275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7649640" y="3747716"/>
            <a:ext cx="1025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0x76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Default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8447185" y="3747716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0x77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4797F7-35F3-4675-B014-5D5448EAC336}"/>
              </a:ext>
            </a:extLst>
          </p:cNvPr>
          <p:cNvGrpSpPr/>
          <p:nvPr/>
        </p:nvGrpSpPr>
        <p:grpSpPr>
          <a:xfrm>
            <a:off x="2681749" y="2621779"/>
            <a:ext cx="1284325" cy="605206"/>
            <a:chOff x="1975956" y="2422240"/>
            <a:chExt cx="1284325" cy="60520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DDB2EC9-1773-4C9C-8322-E1903F66D0B7}"/>
                </a:ext>
              </a:extLst>
            </p:cNvPr>
            <p:cNvSpPr/>
            <p:nvPr/>
          </p:nvSpPr>
          <p:spPr>
            <a:xfrm>
              <a:off x="2723992" y="2422241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B455BB3-D5C9-4687-B8DB-22B88771C6D1}"/>
                </a:ext>
              </a:extLst>
            </p:cNvPr>
            <p:cNvSpPr/>
            <p:nvPr/>
          </p:nvSpPr>
          <p:spPr>
            <a:xfrm>
              <a:off x="2723992" y="2778065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B48BB11-EE7C-4317-82F3-937479420452}"/>
                </a:ext>
              </a:extLst>
            </p:cNvPr>
            <p:cNvSpPr/>
            <p:nvPr/>
          </p:nvSpPr>
          <p:spPr>
            <a:xfrm>
              <a:off x="2889635" y="2604748"/>
              <a:ext cx="168996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B32E334-F1CE-4368-B912-F1329A60CD0F}"/>
                </a:ext>
              </a:extLst>
            </p:cNvPr>
            <p:cNvSpPr/>
            <p:nvPr/>
          </p:nvSpPr>
          <p:spPr>
            <a:xfrm>
              <a:off x="1975956" y="2422240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FC1E562-F062-4F89-B557-DBF5E98F9D9B}"/>
                </a:ext>
              </a:extLst>
            </p:cNvPr>
            <p:cNvSpPr/>
            <p:nvPr/>
          </p:nvSpPr>
          <p:spPr>
            <a:xfrm>
              <a:off x="1975956" y="2778064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2692909" y="3386599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0D33E-2286-442C-B1F1-A59048FD9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07" y="-145508"/>
            <a:ext cx="5559698" cy="41697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4D2DDB-6148-4AAC-9094-4A0AD5F45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29991"/>
            <a:ext cx="4571199" cy="342839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DA35803-AEB1-43C7-B980-660D9411AC1B}"/>
              </a:ext>
            </a:extLst>
          </p:cNvPr>
          <p:cNvCxnSpPr>
            <a:cxnSpLocks/>
          </p:cNvCxnSpPr>
          <p:nvPr/>
        </p:nvCxnSpPr>
        <p:spPr>
          <a:xfrm rot="8700000">
            <a:off x="6677310" y="5209667"/>
            <a:ext cx="1333500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4D4A88-C775-429D-B2FB-709FB8A6E031}"/>
              </a:ext>
            </a:extLst>
          </p:cNvPr>
          <p:cNvCxnSpPr>
            <a:cxnSpLocks/>
          </p:cNvCxnSpPr>
          <p:nvPr/>
        </p:nvCxnSpPr>
        <p:spPr>
          <a:xfrm rot="-8700000">
            <a:off x="6677311" y="4444802"/>
            <a:ext cx="1333500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4C0D97-EC15-4556-93A2-2B6012605AA4}"/>
              </a:ext>
            </a:extLst>
          </p:cNvPr>
          <p:cNvCxnSpPr/>
          <p:nvPr/>
        </p:nvCxnSpPr>
        <p:spPr>
          <a:xfrm flipH="1">
            <a:off x="4629435" y="4062369"/>
            <a:ext cx="2168455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546BF1-D6E5-4FE2-9B7C-D0510F8DA573}"/>
              </a:ext>
            </a:extLst>
          </p:cNvPr>
          <p:cNvCxnSpPr/>
          <p:nvPr/>
        </p:nvCxnSpPr>
        <p:spPr>
          <a:xfrm flipH="1">
            <a:off x="4629435" y="5592100"/>
            <a:ext cx="2168455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3941CF2-3612-4D2D-B896-8236E3333496}"/>
              </a:ext>
            </a:extLst>
          </p:cNvPr>
          <p:cNvSpPr txBox="1"/>
          <p:nvPr/>
        </p:nvSpPr>
        <p:spPr>
          <a:xfrm>
            <a:off x="7740190" y="4642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57180-F92D-4E0B-ADAB-314C8036B707}"/>
              </a:ext>
            </a:extLst>
          </p:cNvPr>
          <p:cNvSpPr txBox="1"/>
          <p:nvPr/>
        </p:nvSpPr>
        <p:spPr>
          <a:xfrm>
            <a:off x="7890230" y="4642567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altLang="zh-CN"/>
              <a:t>ot Junction</a:t>
            </a:r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66DD25-116D-4FFA-A2D8-D3FAE7AB187B}"/>
              </a:ext>
            </a:extLst>
          </p:cNvPr>
          <p:cNvSpPr txBox="1"/>
          <p:nvPr/>
        </p:nvSpPr>
        <p:spPr>
          <a:xfrm>
            <a:off x="5334967" y="3743054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Chromel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68B690-3FE4-4C52-B6FF-09177383B474}"/>
              </a:ext>
            </a:extLst>
          </p:cNvPr>
          <p:cNvSpPr txBox="1"/>
          <p:nvPr/>
        </p:nvSpPr>
        <p:spPr>
          <a:xfrm>
            <a:off x="5335858" y="55920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Alumel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F9B1E-B44D-40B7-8961-E1901057F56A}"/>
              </a:ext>
            </a:extLst>
          </p:cNvPr>
          <p:cNvSpPr txBox="1"/>
          <p:nvPr/>
        </p:nvSpPr>
        <p:spPr>
          <a:xfrm>
            <a:off x="4512152" y="54064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B1F546-7485-450F-8BC8-9BBB606A2AF4}"/>
              </a:ext>
            </a:extLst>
          </p:cNvPr>
          <p:cNvSpPr txBox="1"/>
          <p:nvPr/>
        </p:nvSpPr>
        <p:spPr>
          <a:xfrm>
            <a:off x="4460922" y="38754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7C0BDD-1ECF-4A82-9FFF-E8E03F4C6AAE}"/>
              </a:ext>
            </a:extLst>
          </p:cNvPr>
          <p:cNvSpPr txBox="1"/>
          <p:nvPr/>
        </p:nvSpPr>
        <p:spPr>
          <a:xfrm>
            <a:off x="4148280" y="386306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T+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AC46EA-5723-4D18-A942-8C2FB4A24051}"/>
              </a:ext>
            </a:extLst>
          </p:cNvPr>
          <p:cNvSpPr txBox="1"/>
          <p:nvPr/>
        </p:nvSpPr>
        <p:spPr>
          <a:xfrm>
            <a:off x="4152139" y="541821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T-</a:t>
            </a:r>
          </a:p>
        </p:txBody>
      </p:sp>
    </p:spTree>
    <p:extLst>
      <p:ext uri="{BB962C8B-B14F-4D97-AF65-F5344CB8AC3E}">
        <p14:creationId xmlns:p14="http://schemas.microsoft.com/office/powerpoint/2010/main" val="279652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71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46</cp:revision>
  <dcterms:created xsi:type="dcterms:W3CDTF">2018-08-02T02:20:03Z</dcterms:created>
  <dcterms:modified xsi:type="dcterms:W3CDTF">2018-08-31T02:09:48Z</dcterms:modified>
</cp:coreProperties>
</file>