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4E7968-8506-48AA-A92D-08828B78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11" y="58149"/>
            <a:ext cx="5999651" cy="4499739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9" y="178768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8" y="2344770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600686" y="2023717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617284" y="2580800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231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n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ot connected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DQOUT: data Input/Output. open-drain 1-Wire interface pin.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5189329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4A54A-9BBC-4E6A-BA3B-2A27B09A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61" y="942980"/>
            <a:ext cx="3324444" cy="4435555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D2DDB-6148-4AAC-9094-4A0AD5F4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29991"/>
            <a:ext cx="4571199" cy="34283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altLang="zh-CN"/>
              <a:t>ot Junction</a:t>
            </a:r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5334967" y="374305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5335858" y="55920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7783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325085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70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48</cp:revision>
  <dcterms:created xsi:type="dcterms:W3CDTF">2018-08-02T02:20:03Z</dcterms:created>
  <dcterms:modified xsi:type="dcterms:W3CDTF">2018-09-15T09:59:36Z</dcterms:modified>
</cp:coreProperties>
</file>